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ink/ink1.xml" ContentType="application/inkml+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71" r:id="rId4"/>
  </p:sldMasterIdLst>
  <p:notesMasterIdLst>
    <p:notesMasterId r:id="rId99"/>
  </p:notesMasterIdLst>
  <p:handoutMasterIdLst>
    <p:handoutMasterId r:id="rId100"/>
  </p:handoutMasterIdLst>
  <p:sldIdLst>
    <p:sldId id="1104" r:id="rId5"/>
    <p:sldId id="1193" r:id="rId6"/>
    <p:sldId id="1242" r:id="rId7"/>
    <p:sldId id="1241" r:id="rId8"/>
    <p:sldId id="1243" r:id="rId9"/>
    <p:sldId id="1244" r:id="rId10"/>
    <p:sldId id="1106" r:id="rId11"/>
    <p:sldId id="1107" r:id="rId12"/>
    <p:sldId id="1245" r:id="rId13"/>
    <p:sldId id="1240" r:id="rId14"/>
    <p:sldId id="1142" r:id="rId15"/>
    <p:sldId id="1250" r:id="rId16"/>
    <p:sldId id="1251" r:id="rId17"/>
    <p:sldId id="1247" r:id="rId18"/>
    <p:sldId id="1252" r:id="rId19"/>
    <p:sldId id="1253" r:id="rId20"/>
    <p:sldId id="1254" r:id="rId21"/>
    <p:sldId id="1248" r:id="rId22"/>
    <p:sldId id="1256" r:id="rId23"/>
    <p:sldId id="1257" r:id="rId24"/>
    <p:sldId id="1258" r:id="rId25"/>
    <p:sldId id="1259" r:id="rId26"/>
    <p:sldId id="1260" r:id="rId27"/>
    <p:sldId id="1261" r:id="rId28"/>
    <p:sldId id="1262" r:id="rId29"/>
    <p:sldId id="1264" r:id="rId30"/>
    <p:sldId id="1265" r:id="rId31"/>
    <p:sldId id="1249" r:id="rId32"/>
    <p:sldId id="1266" r:id="rId33"/>
    <p:sldId id="1267" r:id="rId34"/>
    <p:sldId id="1269" r:id="rId35"/>
    <p:sldId id="1270" r:id="rId36"/>
    <p:sldId id="1271" r:id="rId37"/>
    <p:sldId id="1272" r:id="rId38"/>
    <p:sldId id="1274" r:id="rId39"/>
    <p:sldId id="1273" r:id="rId40"/>
    <p:sldId id="1275" r:id="rId41"/>
    <p:sldId id="1277" r:id="rId42"/>
    <p:sldId id="1278" r:id="rId43"/>
    <p:sldId id="1280" r:id="rId44"/>
    <p:sldId id="1268" r:id="rId45"/>
    <p:sldId id="1281" r:id="rId46"/>
    <p:sldId id="1282" r:id="rId47"/>
    <p:sldId id="1283" r:id="rId48"/>
    <p:sldId id="1284" r:id="rId49"/>
    <p:sldId id="1285" r:id="rId50"/>
    <p:sldId id="1286" r:id="rId51"/>
    <p:sldId id="1287" r:id="rId52"/>
    <p:sldId id="1288" r:id="rId53"/>
    <p:sldId id="1289" r:id="rId54"/>
    <p:sldId id="1290" r:id="rId55"/>
    <p:sldId id="1291" r:id="rId56"/>
    <p:sldId id="1292" r:id="rId57"/>
    <p:sldId id="1293"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1299" r:id="rId83"/>
    <p:sldId id="336" r:id="rId84"/>
    <p:sldId id="337" r:id="rId85"/>
    <p:sldId id="338" r:id="rId86"/>
    <p:sldId id="339" r:id="rId87"/>
    <p:sldId id="340" r:id="rId88"/>
    <p:sldId id="1294" r:id="rId89"/>
    <p:sldId id="1295" r:id="rId90"/>
    <p:sldId id="1296" r:id="rId91"/>
    <p:sldId id="1297" r:id="rId92"/>
    <p:sldId id="1298" r:id="rId93"/>
    <p:sldId id="1300" r:id="rId94"/>
    <p:sldId id="1302" r:id="rId95"/>
    <p:sldId id="1301" r:id="rId96"/>
    <p:sldId id="1303" r:id="rId97"/>
    <p:sldId id="1135" r:id="rId98"/>
  </p:sldIdLst>
  <p:sldSz cx="12188825" cy="6858000"/>
  <p:notesSz cx="6858000" cy="9144000"/>
  <p:custDataLst>
    <p:tags r:id="rId10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7833AC"/>
    <a:srgbClr val="B3B3B3"/>
    <a:srgbClr val="BFBFBF"/>
    <a:srgbClr val="B2B2B2"/>
    <a:srgbClr val="D0D0D0"/>
    <a:srgbClr val="C4C4C4"/>
    <a:srgbClr val="C7C7C7"/>
    <a:srgbClr val="CECECE"/>
    <a:srgbClr val="D7D7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5C5E79-F5EA-FF43-8E23-44BE269A4DE9}" v="104" dt="2020-02-09T21:36:05.583"/>
  </p1510:revLst>
</p1510:revInfo>
</file>

<file path=ppt/tableStyles.xml><?xml version="1.0" encoding="utf-8"?>
<a:tblStyleLst xmlns:a="http://schemas.openxmlformats.org/drawingml/2006/main" def="{EB9631B5-78F2-41C9-869B-9F39066F8104}">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320" autoAdjust="0"/>
    <p:restoredTop sz="92320" autoAdjust="0"/>
  </p:normalViewPr>
  <p:slideViewPr>
    <p:cSldViewPr snapToGrid="0" snapToObjects="1">
      <p:cViewPr varScale="1">
        <p:scale>
          <a:sx n="86" d="100"/>
          <a:sy n="86" d="100"/>
        </p:scale>
        <p:origin x="224" y="424"/>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30648"/>
    </p:cViewPr>
  </p:sorterViewPr>
  <p:notesViewPr>
    <p:cSldViewPr snapToGrid="0" snapToObjects="1" showGuides="1">
      <p:cViewPr varScale="1">
        <p:scale>
          <a:sx n="121" d="100"/>
          <a:sy n="121" d="100"/>
        </p:scale>
        <p:origin x="6424" y="1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microsoft.com/office/2015/10/relationships/revisionInfo" Target="revisionInfo.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commentAuthors" Target="commentAuthor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notesMaster" Target="notesMasters/notesMaster1.xml"/><Relationship Id="rId10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handoutMaster" Target="handoutMasters/handoutMaster1.xml"/><Relationship Id="rId105"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Metropolis" panose="00000500000000000000" pitchFamily="50"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004553-04C5-4BB3-AD4E-8B2EF3CDDAF9}" type="datetimeFigureOut">
              <a:rPr lang="en-US" smtClean="0">
                <a:latin typeface="Metropolis" panose="00000500000000000000" pitchFamily="50" charset="0"/>
              </a:rPr>
              <a:t>2/10/2020</a:t>
            </a:fld>
            <a:endParaRPr lang="en-US" dirty="0">
              <a:latin typeface="Metropolis" panose="00000500000000000000" pitchFamily="50"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Metropolis" panose="00000500000000000000" pitchFamily="50"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E6A881F-0910-47D3-BD01-4F68834EC353}" type="slidenum">
              <a:rPr lang="en-US" smtClean="0">
                <a:latin typeface="Metropolis" panose="00000500000000000000" pitchFamily="50" charset="0"/>
              </a:rPr>
              <a:t>‹Nº›</a:t>
            </a:fld>
            <a:endParaRPr lang="en-US" dirty="0">
              <a:latin typeface="Metropolis" panose="00000500000000000000" pitchFamily="50" charset="0"/>
            </a:endParaRPr>
          </a:p>
        </p:txBody>
      </p:sp>
    </p:spTree>
    <p:extLst>
      <p:ext uri="{BB962C8B-B14F-4D97-AF65-F5344CB8AC3E}">
        <p14:creationId xmlns:p14="http://schemas.microsoft.com/office/powerpoint/2010/main" val="32686676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etropolis" panose="00000500000000000000" pitchFamily="50"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etropolis" panose="00000500000000000000" pitchFamily="50" charset="0"/>
              </a:defRPr>
            </a:lvl1pPr>
          </a:lstStyle>
          <a:p>
            <a:fld id="{3CB6F0DB-E055-41D0-9102-627A646E4242}" type="datetimeFigureOut">
              <a:rPr lang="en-US" smtClean="0"/>
              <a:pPr/>
              <a:t>2/10/2020</a:t>
            </a:fld>
            <a:endParaRPr lang="en-US" dirty="0"/>
          </a:p>
        </p:txBody>
      </p:sp>
      <p:sp>
        <p:nvSpPr>
          <p:cNvPr id="4" name="Slide Image Placeholder 3"/>
          <p:cNvSpPr>
            <a:spLocks noGrp="1" noRot="1" noChangeAspect="1"/>
          </p:cNvSpPr>
          <p:nvPr>
            <p:ph type="sldImg" idx="2"/>
          </p:nvPr>
        </p:nvSpPr>
        <p:spPr>
          <a:xfrm>
            <a:off x="788988" y="609600"/>
            <a:ext cx="5280025" cy="29718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457200" y="3810000"/>
            <a:ext cx="5943600" cy="48768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etropolis" panose="00000500000000000000" pitchFamily="50"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etropolis" panose="00000500000000000000" pitchFamily="50" charset="0"/>
              </a:defRPr>
            </a:lvl1pPr>
          </a:lstStyle>
          <a:p>
            <a:fld id="{9F4FBC3A-A12C-40F9-BB8D-BC30C7901396}" type="slidenum">
              <a:rPr lang="en-US" smtClean="0"/>
              <a:pPr/>
              <a:t>‹Nº›</a:t>
            </a:fld>
            <a:endParaRPr lang="en-US" dirty="0"/>
          </a:p>
        </p:txBody>
      </p:sp>
    </p:spTree>
    <p:extLst>
      <p:ext uri="{BB962C8B-B14F-4D97-AF65-F5344CB8AC3E}">
        <p14:creationId xmlns:p14="http://schemas.microsoft.com/office/powerpoint/2010/main" val="201290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etropolis" panose="00000500000000000000" pitchFamily="50" charset="0"/>
        <a:ea typeface="+mn-ea"/>
        <a:cs typeface="+mn-cs"/>
      </a:defRPr>
    </a:lvl1pPr>
    <a:lvl2pPr marL="457200" algn="l" defTabSz="914400" rtl="0" eaLnBrk="1" latinLnBrk="0" hangingPunct="1">
      <a:defRPr sz="1200" kern="1200">
        <a:solidFill>
          <a:schemeClr val="tx1"/>
        </a:solidFill>
        <a:latin typeface="Metropolis" panose="00000500000000000000" pitchFamily="50" charset="0"/>
        <a:ea typeface="+mn-ea"/>
        <a:cs typeface="+mn-cs"/>
      </a:defRPr>
    </a:lvl2pPr>
    <a:lvl3pPr marL="914400" algn="l" defTabSz="914400" rtl="0" eaLnBrk="1" latinLnBrk="0" hangingPunct="1">
      <a:defRPr sz="1200" kern="1200">
        <a:solidFill>
          <a:schemeClr val="tx1"/>
        </a:solidFill>
        <a:latin typeface="Metropolis" panose="00000500000000000000" pitchFamily="50" charset="0"/>
        <a:ea typeface="+mn-ea"/>
        <a:cs typeface="+mn-cs"/>
      </a:defRPr>
    </a:lvl3pPr>
    <a:lvl4pPr marL="1371600" algn="l" defTabSz="914400" rtl="0" eaLnBrk="1" latinLnBrk="0" hangingPunct="1">
      <a:defRPr sz="1200" kern="1200">
        <a:solidFill>
          <a:schemeClr val="tx1"/>
        </a:solidFill>
        <a:latin typeface="Metropolis" panose="00000500000000000000" pitchFamily="50" charset="0"/>
        <a:ea typeface="+mn-ea"/>
        <a:cs typeface="+mn-cs"/>
      </a:defRPr>
    </a:lvl4pPr>
    <a:lvl5pPr marL="1828800" algn="l" defTabSz="914400" rtl="0" eaLnBrk="1" latinLnBrk="0" hangingPunct="1">
      <a:defRPr sz="1200" kern="1200">
        <a:solidFill>
          <a:schemeClr val="tx1"/>
        </a:solidFill>
        <a:latin typeface="Metropolis" panose="00000500000000000000"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2</a:t>
            </a:fld>
            <a:endParaRPr lang="en-US" dirty="0"/>
          </a:p>
        </p:txBody>
      </p:sp>
    </p:spTree>
    <p:extLst>
      <p:ext uri="{BB962C8B-B14F-4D97-AF65-F5344CB8AC3E}">
        <p14:creationId xmlns:p14="http://schemas.microsoft.com/office/powerpoint/2010/main" val="1442969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15</a:t>
            </a:fld>
            <a:endParaRPr lang="en-US" dirty="0"/>
          </a:p>
        </p:txBody>
      </p:sp>
    </p:spTree>
    <p:extLst>
      <p:ext uri="{BB962C8B-B14F-4D97-AF65-F5344CB8AC3E}">
        <p14:creationId xmlns:p14="http://schemas.microsoft.com/office/powerpoint/2010/main" val="3522609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16</a:t>
            </a:fld>
            <a:endParaRPr lang="en-US" dirty="0"/>
          </a:p>
        </p:txBody>
      </p:sp>
    </p:spTree>
    <p:extLst>
      <p:ext uri="{BB962C8B-B14F-4D97-AF65-F5344CB8AC3E}">
        <p14:creationId xmlns:p14="http://schemas.microsoft.com/office/powerpoint/2010/main" val="67879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17</a:t>
            </a:fld>
            <a:endParaRPr lang="en-US" dirty="0"/>
          </a:p>
        </p:txBody>
      </p:sp>
    </p:spTree>
    <p:extLst>
      <p:ext uri="{BB962C8B-B14F-4D97-AF65-F5344CB8AC3E}">
        <p14:creationId xmlns:p14="http://schemas.microsoft.com/office/powerpoint/2010/main" val="3946699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18</a:t>
            </a:fld>
            <a:endParaRPr lang="en-US" dirty="0"/>
          </a:p>
        </p:txBody>
      </p:sp>
    </p:spTree>
    <p:extLst>
      <p:ext uri="{BB962C8B-B14F-4D97-AF65-F5344CB8AC3E}">
        <p14:creationId xmlns:p14="http://schemas.microsoft.com/office/powerpoint/2010/main" val="32243496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19</a:t>
            </a:fld>
            <a:endParaRPr lang="en-US" dirty="0"/>
          </a:p>
        </p:txBody>
      </p:sp>
    </p:spTree>
    <p:extLst>
      <p:ext uri="{BB962C8B-B14F-4D97-AF65-F5344CB8AC3E}">
        <p14:creationId xmlns:p14="http://schemas.microsoft.com/office/powerpoint/2010/main" val="11476040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20</a:t>
            </a:fld>
            <a:endParaRPr lang="en-US" dirty="0"/>
          </a:p>
        </p:txBody>
      </p:sp>
    </p:spTree>
    <p:extLst>
      <p:ext uri="{BB962C8B-B14F-4D97-AF65-F5344CB8AC3E}">
        <p14:creationId xmlns:p14="http://schemas.microsoft.com/office/powerpoint/2010/main" val="30528449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21</a:t>
            </a:fld>
            <a:endParaRPr lang="en-US" dirty="0"/>
          </a:p>
        </p:txBody>
      </p:sp>
    </p:spTree>
    <p:extLst>
      <p:ext uri="{BB962C8B-B14F-4D97-AF65-F5344CB8AC3E}">
        <p14:creationId xmlns:p14="http://schemas.microsoft.com/office/powerpoint/2010/main" val="3908554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22</a:t>
            </a:fld>
            <a:endParaRPr lang="en-US" dirty="0"/>
          </a:p>
        </p:txBody>
      </p:sp>
    </p:spTree>
    <p:extLst>
      <p:ext uri="{BB962C8B-B14F-4D97-AF65-F5344CB8AC3E}">
        <p14:creationId xmlns:p14="http://schemas.microsoft.com/office/powerpoint/2010/main" val="23355552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23</a:t>
            </a:fld>
            <a:endParaRPr lang="en-US" dirty="0"/>
          </a:p>
        </p:txBody>
      </p:sp>
    </p:spTree>
    <p:extLst>
      <p:ext uri="{BB962C8B-B14F-4D97-AF65-F5344CB8AC3E}">
        <p14:creationId xmlns:p14="http://schemas.microsoft.com/office/powerpoint/2010/main" val="27871708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24</a:t>
            </a:fld>
            <a:endParaRPr lang="en-US" dirty="0"/>
          </a:p>
        </p:txBody>
      </p:sp>
    </p:spTree>
    <p:extLst>
      <p:ext uri="{BB962C8B-B14F-4D97-AF65-F5344CB8AC3E}">
        <p14:creationId xmlns:p14="http://schemas.microsoft.com/office/powerpoint/2010/main" val="204569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3</a:t>
            </a:fld>
            <a:endParaRPr lang="en-US" dirty="0"/>
          </a:p>
        </p:txBody>
      </p:sp>
    </p:spTree>
    <p:extLst>
      <p:ext uri="{BB962C8B-B14F-4D97-AF65-F5344CB8AC3E}">
        <p14:creationId xmlns:p14="http://schemas.microsoft.com/office/powerpoint/2010/main" val="2503285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25</a:t>
            </a:fld>
            <a:endParaRPr lang="en-US" dirty="0"/>
          </a:p>
        </p:txBody>
      </p:sp>
    </p:spTree>
    <p:extLst>
      <p:ext uri="{BB962C8B-B14F-4D97-AF65-F5344CB8AC3E}">
        <p14:creationId xmlns:p14="http://schemas.microsoft.com/office/powerpoint/2010/main" val="40009261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26</a:t>
            </a:fld>
            <a:endParaRPr lang="en-US" dirty="0"/>
          </a:p>
        </p:txBody>
      </p:sp>
    </p:spTree>
    <p:extLst>
      <p:ext uri="{BB962C8B-B14F-4D97-AF65-F5344CB8AC3E}">
        <p14:creationId xmlns:p14="http://schemas.microsoft.com/office/powerpoint/2010/main" val="12177242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27</a:t>
            </a:fld>
            <a:endParaRPr lang="en-US" dirty="0"/>
          </a:p>
        </p:txBody>
      </p:sp>
    </p:spTree>
    <p:extLst>
      <p:ext uri="{BB962C8B-B14F-4D97-AF65-F5344CB8AC3E}">
        <p14:creationId xmlns:p14="http://schemas.microsoft.com/office/powerpoint/2010/main" val="14072496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28</a:t>
            </a:fld>
            <a:endParaRPr lang="en-US" dirty="0"/>
          </a:p>
        </p:txBody>
      </p:sp>
    </p:spTree>
    <p:extLst>
      <p:ext uri="{BB962C8B-B14F-4D97-AF65-F5344CB8AC3E}">
        <p14:creationId xmlns:p14="http://schemas.microsoft.com/office/powerpoint/2010/main" val="17353065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29</a:t>
            </a:fld>
            <a:endParaRPr lang="en-US" dirty="0"/>
          </a:p>
        </p:txBody>
      </p:sp>
    </p:spTree>
    <p:extLst>
      <p:ext uri="{BB962C8B-B14F-4D97-AF65-F5344CB8AC3E}">
        <p14:creationId xmlns:p14="http://schemas.microsoft.com/office/powerpoint/2010/main" val="40472012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30</a:t>
            </a:fld>
            <a:endParaRPr lang="en-US" dirty="0"/>
          </a:p>
        </p:txBody>
      </p:sp>
    </p:spTree>
    <p:extLst>
      <p:ext uri="{BB962C8B-B14F-4D97-AF65-F5344CB8AC3E}">
        <p14:creationId xmlns:p14="http://schemas.microsoft.com/office/powerpoint/2010/main" val="22319327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31</a:t>
            </a:fld>
            <a:endParaRPr lang="en-US" dirty="0"/>
          </a:p>
        </p:txBody>
      </p:sp>
    </p:spTree>
    <p:extLst>
      <p:ext uri="{BB962C8B-B14F-4D97-AF65-F5344CB8AC3E}">
        <p14:creationId xmlns:p14="http://schemas.microsoft.com/office/powerpoint/2010/main" val="23709107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32</a:t>
            </a:fld>
            <a:endParaRPr lang="en-US" dirty="0"/>
          </a:p>
        </p:txBody>
      </p:sp>
    </p:spTree>
    <p:extLst>
      <p:ext uri="{BB962C8B-B14F-4D97-AF65-F5344CB8AC3E}">
        <p14:creationId xmlns:p14="http://schemas.microsoft.com/office/powerpoint/2010/main" val="42520413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33</a:t>
            </a:fld>
            <a:endParaRPr lang="en-US" dirty="0"/>
          </a:p>
        </p:txBody>
      </p:sp>
    </p:spTree>
    <p:extLst>
      <p:ext uri="{BB962C8B-B14F-4D97-AF65-F5344CB8AC3E}">
        <p14:creationId xmlns:p14="http://schemas.microsoft.com/office/powerpoint/2010/main" val="26900426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34</a:t>
            </a:fld>
            <a:endParaRPr lang="en-US" dirty="0"/>
          </a:p>
        </p:txBody>
      </p:sp>
    </p:spTree>
    <p:extLst>
      <p:ext uri="{BB962C8B-B14F-4D97-AF65-F5344CB8AC3E}">
        <p14:creationId xmlns:p14="http://schemas.microsoft.com/office/powerpoint/2010/main" val="2816805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6</a:t>
            </a:fld>
            <a:endParaRPr lang="en-US" dirty="0"/>
          </a:p>
        </p:txBody>
      </p:sp>
    </p:spTree>
    <p:extLst>
      <p:ext uri="{BB962C8B-B14F-4D97-AF65-F5344CB8AC3E}">
        <p14:creationId xmlns:p14="http://schemas.microsoft.com/office/powerpoint/2010/main" val="11171410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35</a:t>
            </a:fld>
            <a:endParaRPr lang="en-US" dirty="0"/>
          </a:p>
        </p:txBody>
      </p:sp>
    </p:spTree>
    <p:extLst>
      <p:ext uri="{BB962C8B-B14F-4D97-AF65-F5344CB8AC3E}">
        <p14:creationId xmlns:p14="http://schemas.microsoft.com/office/powerpoint/2010/main" val="4442485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36</a:t>
            </a:fld>
            <a:endParaRPr lang="en-US" dirty="0"/>
          </a:p>
        </p:txBody>
      </p:sp>
    </p:spTree>
    <p:extLst>
      <p:ext uri="{BB962C8B-B14F-4D97-AF65-F5344CB8AC3E}">
        <p14:creationId xmlns:p14="http://schemas.microsoft.com/office/powerpoint/2010/main" val="27053354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37</a:t>
            </a:fld>
            <a:endParaRPr lang="en-US" dirty="0"/>
          </a:p>
        </p:txBody>
      </p:sp>
    </p:spTree>
    <p:extLst>
      <p:ext uri="{BB962C8B-B14F-4D97-AF65-F5344CB8AC3E}">
        <p14:creationId xmlns:p14="http://schemas.microsoft.com/office/powerpoint/2010/main" val="37492911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38</a:t>
            </a:fld>
            <a:endParaRPr lang="en-US" dirty="0"/>
          </a:p>
        </p:txBody>
      </p:sp>
    </p:spTree>
    <p:extLst>
      <p:ext uri="{BB962C8B-B14F-4D97-AF65-F5344CB8AC3E}">
        <p14:creationId xmlns:p14="http://schemas.microsoft.com/office/powerpoint/2010/main" val="12108546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39</a:t>
            </a:fld>
            <a:endParaRPr lang="en-US" dirty="0"/>
          </a:p>
        </p:txBody>
      </p:sp>
    </p:spTree>
    <p:extLst>
      <p:ext uri="{BB962C8B-B14F-4D97-AF65-F5344CB8AC3E}">
        <p14:creationId xmlns:p14="http://schemas.microsoft.com/office/powerpoint/2010/main" val="19075853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40</a:t>
            </a:fld>
            <a:endParaRPr lang="en-US" dirty="0"/>
          </a:p>
        </p:txBody>
      </p:sp>
    </p:spTree>
    <p:extLst>
      <p:ext uri="{BB962C8B-B14F-4D97-AF65-F5344CB8AC3E}">
        <p14:creationId xmlns:p14="http://schemas.microsoft.com/office/powerpoint/2010/main" val="18361986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41</a:t>
            </a:fld>
            <a:endParaRPr lang="en-US" dirty="0"/>
          </a:p>
        </p:txBody>
      </p:sp>
    </p:spTree>
    <p:extLst>
      <p:ext uri="{BB962C8B-B14F-4D97-AF65-F5344CB8AC3E}">
        <p14:creationId xmlns:p14="http://schemas.microsoft.com/office/powerpoint/2010/main" val="42325491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42</a:t>
            </a:fld>
            <a:endParaRPr lang="en-US" dirty="0"/>
          </a:p>
        </p:txBody>
      </p:sp>
    </p:spTree>
    <p:extLst>
      <p:ext uri="{BB962C8B-B14F-4D97-AF65-F5344CB8AC3E}">
        <p14:creationId xmlns:p14="http://schemas.microsoft.com/office/powerpoint/2010/main" val="46149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43</a:t>
            </a:fld>
            <a:endParaRPr lang="en-US" dirty="0"/>
          </a:p>
        </p:txBody>
      </p:sp>
    </p:spTree>
    <p:extLst>
      <p:ext uri="{BB962C8B-B14F-4D97-AF65-F5344CB8AC3E}">
        <p14:creationId xmlns:p14="http://schemas.microsoft.com/office/powerpoint/2010/main" val="7444232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44</a:t>
            </a:fld>
            <a:endParaRPr lang="en-US" dirty="0"/>
          </a:p>
        </p:txBody>
      </p:sp>
    </p:spTree>
    <p:extLst>
      <p:ext uri="{BB962C8B-B14F-4D97-AF65-F5344CB8AC3E}">
        <p14:creationId xmlns:p14="http://schemas.microsoft.com/office/powerpoint/2010/main" val="715510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trike="noStrike" baseline="0" dirty="0"/>
          </a:p>
        </p:txBody>
      </p:sp>
      <p:sp>
        <p:nvSpPr>
          <p:cNvPr id="4" name="Slide Number Placeholder 3"/>
          <p:cNvSpPr>
            <a:spLocks noGrp="1"/>
          </p:cNvSpPr>
          <p:nvPr>
            <p:ph type="sldNum" sz="quarter" idx="10"/>
          </p:nvPr>
        </p:nvSpPr>
        <p:spPr/>
        <p:txBody>
          <a:bodyPr/>
          <a:lstStyle/>
          <a:p>
            <a:fld id="{9F4FBC3A-A12C-40F9-BB8D-BC30C7901396}" type="slidenum">
              <a:rPr lang="en-US" smtClean="0"/>
              <a:t>7</a:t>
            </a:fld>
            <a:endParaRPr lang="en-US" dirty="0"/>
          </a:p>
        </p:txBody>
      </p:sp>
    </p:spTree>
    <p:extLst>
      <p:ext uri="{BB962C8B-B14F-4D97-AF65-F5344CB8AC3E}">
        <p14:creationId xmlns:p14="http://schemas.microsoft.com/office/powerpoint/2010/main" val="9094118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46</a:t>
            </a:fld>
            <a:endParaRPr lang="en-US" dirty="0"/>
          </a:p>
        </p:txBody>
      </p:sp>
    </p:spTree>
    <p:extLst>
      <p:ext uri="{BB962C8B-B14F-4D97-AF65-F5344CB8AC3E}">
        <p14:creationId xmlns:p14="http://schemas.microsoft.com/office/powerpoint/2010/main" val="39357585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47</a:t>
            </a:fld>
            <a:endParaRPr lang="en-US" dirty="0"/>
          </a:p>
        </p:txBody>
      </p:sp>
    </p:spTree>
    <p:extLst>
      <p:ext uri="{BB962C8B-B14F-4D97-AF65-F5344CB8AC3E}">
        <p14:creationId xmlns:p14="http://schemas.microsoft.com/office/powerpoint/2010/main" val="15728613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48</a:t>
            </a:fld>
            <a:endParaRPr lang="en-US" dirty="0"/>
          </a:p>
        </p:txBody>
      </p:sp>
    </p:spTree>
    <p:extLst>
      <p:ext uri="{BB962C8B-B14F-4D97-AF65-F5344CB8AC3E}">
        <p14:creationId xmlns:p14="http://schemas.microsoft.com/office/powerpoint/2010/main" val="30515120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49</a:t>
            </a:fld>
            <a:endParaRPr lang="en-US" dirty="0"/>
          </a:p>
        </p:txBody>
      </p:sp>
    </p:spTree>
    <p:extLst>
      <p:ext uri="{BB962C8B-B14F-4D97-AF65-F5344CB8AC3E}">
        <p14:creationId xmlns:p14="http://schemas.microsoft.com/office/powerpoint/2010/main" val="42464922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50</a:t>
            </a:fld>
            <a:endParaRPr lang="en-US" dirty="0"/>
          </a:p>
        </p:txBody>
      </p:sp>
    </p:spTree>
    <p:extLst>
      <p:ext uri="{BB962C8B-B14F-4D97-AF65-F5344CB8AC3E}">
        <p14:creationId xmlns:p14="http://schemas.microsoft.com/office/powerpoint/2010/main" val="29631085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51</a:t>
            </a:fld>
            <a:endParaRPr lang="en-US" dirty="0"/>
          </a:p>
        </p:txBody>
      </p:sp>
    </p:spTree>
    <p:extLst>
      <p:ext uri="{BB962C8B-B14F-4D97-AF65-F5344CB8AC3E}">
        <p14:creationId xmlns:p14="http://schemas.microsoft.com/office/powerpoint/2010/main" val="4371401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52</a:t>
            </a:fld>
            <a:endParaRPr lang="en-US" dirty="0"/>
          </a:p>
        </p:txBody>
      </p:sp>
    </p:spTree>
    <p:extLst>
      <p:ext uri="{BB962C8B-B14F-4D97-AF65-F5344CB8AC3E}">
        <p14:creationId xmlns:p14="http://schemas.microsoft.com/office/powerpoint/2010/main" val="2024152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53</a:t>
            </a:fld>
            <a:endParaRPr lang="en-US" dirty="0"/>
          </a:p>
        </p:txBody>
      </p:sp>
    </p:spTree>
    <p:extLst>
      <p:ext uri="{BB962C8B-B14F-4D97-AF65-F5344CB8AC3E}">
        <p14:creationId xmlns:p14="http://schemas.microsoft.com/office/powerpoint/2010/main" val="13461389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0"/>
        <p:cNvGrpSpPr/>
        <p:nvPr/>
      </p:nvGrpSpPr>
      <p:grpSpPr>
        <a:xfrm>
          <a:off x="0" y="0"/>
          <a:ext cx="0" cy="0"/>
          <a:chOff x="0" y="0"/>
          <a:chExt cx="0" cy="0"/>
        </a:xfrm>
      </p:grpSpPr>
      <p:sp>
        <p:nvSpPr>
          <p:cNvPr id="1581" name="Google Shape;1581;g4f2f7ff1e8_1_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2" name="Google Shape;1582;g4f2f7ff1e8_1_7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3" name="Google Shape;1583;g4f2f7ff1e8_1_7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55</a:t>
            </a:fld>
            <a:endParaRPr/>
          </a:p>
        </p:txBody>
      </p:sp>
    </p:spTree>
    <p:extLst>
      <p:ext uri="{BB962C8B-B14F-4D97-AF65-F5344CB8AC3E}">
        <p14:creationId xmlns:p14="http://schemas.microsoft.com/office/powerpoint/2010/main" val="10924278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3"/>
        <p:cNvGrpSpPr/>
        <p:nvPr/>
      </p:nvGrpSpPr>
      <p:grpSpPr>
        <a:xfrm>
          <a:off x="0" y="0"/>
          <a:ext cx="0" cy="0"/>
          <a:chOff x="0" y="0"/>
          <a:chExt cx="0" cy="0"/>
        </a:xfrm>
      </p:grpSpPr>
      <p:sp>
        <p:nvSpPr>
          <p:cNvPr id="1594" name="Google Shape;1594;g4f2f7ff1e8_1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5" name="Google Shape;1595;g4f2f7ff1e8_1_9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6" name="Google Shape;1596;g4f2f7ff1e8_1_9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a:p>
        </p:txBody>
      </p:sp>
    </p:spTree>
    <p:extLst>
      <p:ext uri="{BB962C8B-B14F-4D97-AF65-F5344CB8AC3E}">
        <p14:creationId xmlns:p14="http://schemas.microsoft.com/office/powerpoint/2010/main" val="2753784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10</a:t>
            </a:fld>
            <a:endParaRPr lang="en-US" dirty="0"/>
          </a:p>
        </p:txBody>
      </p:sp>
    </p:spTree>
    <p:extLst>
      <p:ext uri="{BB962C8B-B14F-4D97-AF65-F5344CB8AC3E}">
        <p14:creationId xmlns:p14="http://schemas.microsoft.com/office/powerpoint/2010/main" val="1638100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0"/>
        <p:cNvGrpSpPr/>
        <p:nvPr/>
      </p:nvGrpSpPr>
      <p:grpSpPr>
        <a:xfrm>
          <a:off x="0" y="0"/>
          <a:ext cx="0" cy="0"/>
          <a:chOff x="0" y="0"/>
          <a:chExt cx="0" cy="0"/>
        </a:xfrm>
      </p:grpSpPr>
      <p:sp>
        <p:nvSpPr>
          <p:cNvPr id="1621" name="Google Shape;1621;g4f2f7ff1e8_1_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2" name="Google Shape;1622;g4f2f7ff1e8_1_11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3" name="Google Shape;1623;g4f2f7ff1e8_1_1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a:p>
        </p:txBody>
      </p:sp>
    </p:spTree>
    <p:extLst>
      <p:ext uri="{BB962C8B-B14F-4D97-AF65-F5344CB8AC3E}">
        <p14:creationId xmlns:p14="http://schemas.microsoft.com/office/powerpoint/2010/main" val="32367649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4f2f7ff1e8_2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4f2f7ff1e8_2_3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0" name="Google Shape;1640;g4f2f7ff1e8_2_3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a:p>
        </p:txBody>
      </p:sp>
    </p:spTree>
    <p:extLst>
      <p:ext uri="{BB962C8B-B14F-4D97-AF65-F5344CB8AC3E}">
        <p14:creationId xmlns:p14="http://schemas.microsoft.com/office/powerpoint/2010/main" val="39207318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3"/>
        <p:cNvGrpSpPr/>
        <p:nvPr/>
      </p:nvGrpSpPr>
      <p:grpSpPr>
        <a:xfrm>
          <a:off x="0" y="0"/>
          <a:ext cx="0" cy="0"/>
          <a:chOff x="0" y="0"/>
          <a:chExt cx="0" cy="0"/>
        </a:xfrm>
      </p:grpSpPr>
      <p:sp>
        <p:nvSpPr>
          <p:cNvPr id="1674" name="Google Shape;1674;g4f2f7ff1e8_1_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5" name="Google Shape;1675;g4f2f7ff1e8_1_11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6" name="Google Shape;1676;g4f2f7ff1e8_1_1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59</a:t>
            </a:fld>
            <a:endParaRPr/>
          </a:p>
        </p:txBody>
      </p:sp>
    </p:spTree>
    <p:extLst>
      <p:ext uri="{BB962C8B-B14F-4D97-AF65-F5344CB8AC3E}">
        <p14:creationId xmlns:p14="http://schemas.microsoft.com/office/powerpoint/2010/main" val="29588002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1"/>
        <p:cNvGrpSpPr/>
        <p:nvPr/>
      </p:nvGrpSpPr>
      <p:grpSpPr>
        <a:xfrm>
          <a:off x="0" y="0"/>
          <a:ext cx="0" cy="0"/>
          <a:chOff x="0" y="0"/>
          <a:chExt cx="0" cy="0"/>
        </a:xfrm>
      </p:grpSpPr>
      <p:sp>
        <p:nvSpPr>
          <p:cNvPr id="1692" name="Google Shape;1692;g4f329dc379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3" name="Google Shape;1693;g4f329dc379_0_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4" name="Google Shape;1694;g4f329dc379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60</a:t>
            </a:fld>
            <a:endParaRPr/>
          </a:p>
        </p:txBody>
      </p:sp>
    </p:spTree>
    <p:extLst>
      <p:ext uri="{BB962C8B-B14F-4D97-AF65-F5344CB8AC3E}">
        <p14:creationId xmlns:p14="http://schemas.microsoft.com/office/powerpoint/2010/main" val="8661266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9"/>
        <p:cNvGrpSpPr/>
        <p:nvPr/>
      </p:nvGrpSpPr>
      <p:grpSpPr>
        <a:xfrm>
          <a:off x="0" y="0"/>
          <a:ext cx="0" cy="0"/>
          <a:chOff x="0" y="0"/>
          <a:chExt cx="0" cy="0"/>
        </a:xfrm>
      </p:grpSpPr>
      <p:sp>
        <p:nvSpPr>
          <p:cNvPr id="1710" name="Google Shape;1710;g4f329dc379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1" name="Google Shape;1711;g4f329dc379_0_3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712" name="Google Shape;1712;g4f329dc379_0_3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61</a:t>
            </a:fld>
            <a:endParaRPr/>
          </a:p>
        </p:txBody>
      </p:sp>
    </p:spTree>
    <p:extLst>
      <p:ext uri="{BB962C8B-B14F-4D97-AF65-F5344CB8AC3E}">
        <p14:creationId xmlns:p14="http://schemas.microsoft.com/office/powerpoint/2010/main" val="27668897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8"/>
        <p:cNvGrpSpPr/>
        <p:nvPr/>
      </p:nvGrpSpPr>
      <p:grpSpPr>
        <a:xfrm>
          <a:off x="0" y="0"/>
          <a:ext cx="0" cy="0"/>
          <a:chOff x="0" y="0"/>
          <a:chExt cx="0" cy="0"/>
        </a:xfrm>
      </p:grpSpPr>
      <p:sp>
        <p:nvSpPr>
          <p:cNvPr id="1729" name="Google Shape;1729;g4f329dc379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0" name="Google Shape;1730;g4f329dc379_0_7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731" name="Google Shape;1731;g4f329dc379_0_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62</a:t>
            </a:fld>
            <a:endParaRPr/>
          </a:p>
        </p:txBody>
      </p:sp>
    </p:spTree>
    <p:extLst>
      <p:ext uri="{BB962C8B-B14F-4D97-AF65-F5344CB8AC3E}">
        <p14:creationId xmlns:p14="http://schemas.microsoft.com/office/powerpoint/2010/main" val="4456995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9"/>
        <p:cNvGrpSpPr/>
        <p:nvPr/>
      </p:nvGrpSpPr>
      <p:grpSpPr>
        <a:xfrm>
          <a:off x="0" y="0"/>
          <a:ext cx="0" cy="0"/>
          <a:chOff x="0" y="0"/>
          <a:chExt cx="0" cy="0"/>
        </a:xfrm>
      </p:grpSpPr>
      <p:sp>
        <p:nvSpPr>
          <p:cNvPr id="1750" name="Google Shape;1750;g4f329dc379_0_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1" name="Google Shape;1751;g4f329dc379_0_11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2" name="Google Shape;1752;g4f329dc379_0_1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63</a:t>
            </a:fld>
            <a:endParaRPr/>
          </a:p>
        </p:txBody>
      </p:sp>
    </p:spTree>
    <p:extLst>
      <p:ext uri="{BB962C8B-B14F-4D97-AF65-F5344CB8AC3E}">
        <p14:creationId xmlns:p14="http://schemas.microsoft.com/office/powerpoint/2010/main" val="10053268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g4f329dc379_0_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6" name="Google Shape;1766;g4f329dc379_0_14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7" name="Google Shape;1767;g4f329dc379_0_14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64</a:t>
            </a:fld>
            <a:endParaRPr/>
          </a:p>
        </p:txBody>
      </p:sp>
    </p:spTree>
    <p:extLst>
      <p:ext uri="{BB962C8B-B14F-4D97-AF65-F5344CB8AC3E}">
        <p14:creationId xmlns:p14="http://schemas.microsoft.com/office/powerpoint/2010/main" val="34000219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1"/>
        <p:cNvGrpSpPr/>
        <p:nvPr/>
      </p:nvGrpSpPr>
      <p:grpSpPr>
        <a:xfrm>
          <a:off x="0" y="0"/>
          <a:ext cx="0" cy="0"/>
          <a:chOff x="0" y="0"/>
          <a:chExt cx="0" cy="0"/>
        </a:xfrm>
      </p:grpSpPr>
      <p:sp>
        <p:nvSpPr>
          <p:cNvPr id="1782" name="Google Shape;1782;g4f329dc379_0_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3" name="Google Shape;1783;g4f329dc379_0_17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4" name="Google Shape;1784;g4f329dc379_0_17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65</a:t>
            </a:fld>
            <a:endParaRPr/>
          </a:p>
        </p:txBody>
      </p:sp>
    </p:spTree>
    <p:extLst>
      <p:ext uri="{BB962C8B-B14F-4D97-AF65-F5344CB8AC3E}">
        <p14:creationId xmlns:p14="http://schemas.microsoft.com/office/powerpoint/2010/main" val="3237732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6"/>
        <p:cNvGrpSpPr/>
        <p:nvPr/>
      </p:nvGrpSpPr>
      <p:grpSpPr>
        <a:xfrm>
          <a:off x="0" y="0"/>
          <a:ext cx="0" cy="0"/>
          <a:chOff x="0" y="0"/>
          <a:chExt cx="0" cy="0"/>
        </a:xfrm>
      </p:grpSpPr>
      <p:sp>
        <p:nvSpPr>
          <p:cNvPr id="1797" name="Google Shape;1797;g4f329dc379_0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8" name="Google Shape;1798;g4f329dc379_0_19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9" name="Google Shape;1799;g4f329dc379_0_19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66</a:t>
            </a:fld>
            <a:endParaRPr/>
          </a:p>
        </p:txBody>
      </p:sp>
    </p:spTree>
    <p:extLst>
      <p:ext uri="{BB962C8B-B14F-4D97-AF65-F5344CB8AC3E}">
        <p14:creationId xmlns:p14="http://schemas.microsoft.com/office/powerpoint/2010/main" val="3855440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11</a:t>
            </a:fld>
            <a:endParaRPr lang="en-US" dirty="0"/>
          </a:p>
        </p:txBody>
      </p:sp>
    </p:spTree>
    <p:extLst>
      <p:ext uri="{BB962C8B-B14F-4D97-AF65-F5344CB8AC3E}">
        <p14:creationId xmlns:p14="http://schemas.microsoft.com/office/powerpoint/2010/main" val="27289799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1"/>
        <p:cNvGrpSpPr/>
        <p:nvPr/>
      </p:nvGrpSpPr>
      <p:grpSpPr>
        <a:xfrm>
          <a:off x="0" y="0"/>
          <a:ext cx="0" cy="0"/>
          <a:chOff x="0" y="0"/>
          <a:chExt cx="0" cy="0"/>
        </a:xfrm>
      </p:grpSpPr>
      <p:sp>
        <p:nvSpPr>
          <p:cNvPr id="1812" name="Google Shape;1812;g4f329dc379_0_2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3" name="Google Shape;1813;g4f329dc379_0_21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4" name="Google Shape;1814;g4f329dc379_0_2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67</a:t>
            </a:fld>
            <a:endParaRPr/>
          </a:p>
        </p:txBody>
      </p:sp>
    </p:spTree>
    <p:extLst>
      <p:ext uri="{BB962C8B-B14F-4D97-AF65-F5344CB8AC3E}">
        <p14:creationId xmlns:p14="http://schemas.microsoft.com/office/powerpoint/2010/main" val="7552671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6"/>
        <p:cNvGrpSpPr/>
        <p:nvPr/>
      </p:nvGrpSpPr>
      <p:grpSpPr>
        <a:xfrm>
          <a:off x="0" y="0"/>
          <a:ext cx="0" cy="0"/>
          <a:chOff x="0" y="0"/>
          <a:chExt cx="0" cy="0"/>
        </a:xfrm>
      </p:grpSpPr>
      <p:sp>
        <p:nvSpPr>
          <p:cNvPr id="1827" name="Google Shape;1827;g4f329dc379_0_2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8" name="Google Shape;1828;g4f329dc379_0_23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829" name="Google Shape;1829;g4f329dc379_0_2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68</a:t>
            </a:fld>
            <a:endParaRPr/>
          </a:p>
        </p:txBody>
      </p:sp>
    </p:spTree>
    <p:extLst>
      <p:ext uri="{BB962C8B-B14F-4D97-AF65-F5344CB8AC3E}">
        <p14:creationId xmlns:p14="http://schemas.microsoft.com/office/powerpoint/2010/main" val="5545667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g4f329dc379_0_2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4" name="Google Shape;1874;g4f329dc379_0_29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875" name="Google Shape;1875;g4f329dc379_0_29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69</a:t>
            </a:fld>
            <a:endParaRPr/>
          </a:p>
        </p:txBody>
      </p:sp>
    </p:spTree>
    <p:extLst>
      <p:ext uri="{BB962C8B-B14F-4D97-AF65-F5344CB8AC3E}">
        <p14:creationId xmlns:p14="http://schemas.microsoft.com/office/powerpoint/2010/main" val="9624785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0"/>
        <p:cNvGrpSpPr/>
        <p:nvPr/>
      </p:nvGrpSpPr>
      <p:grpSpPr>
        <a:xfrm>
          <a:off x="0" y="0"/>
          <a:ext cx="0" cy="0"/>
          <a:chOff x="0" y="0"/>
          <a:chExt cx="0" cy="0"/>
        </a:xfrm>
      </p:grpSpPr>
      <p:sp>
        <p:nvSpPr>
          <p:cNvPr id="1891" name="Google Shape;1891;g4f329dc379_0_3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2" name="Google Shape;1892;g4f329dc379_0_38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3" name="Google Shape;1893;g4f329dc379_0_38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70</a:t>
            </a:fld>
            <a:endParaRPr/>
          </a:p>
        </p:txBody>
      </p:sp>
    </p:spTree>
    <p:extLst>
      <p:ext uri="{BB962C8B-B14F-4D97-AF65-F5344CB8AC3E}">
        <p14:creationId xmlns:p14="http://schemas.microsoft.com/office/powerpoint/2010/main" val="28458389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g4f329dc379_0_4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4" name="Google Shape;1924;g4f329dc379_0_44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5" name="Google Shape;1925;g4f329dc379_0_4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71</a:t>
            </a:fld>
            <a:endParaRPr/>
          </a:p>
        </p:txBody>
      </p:sp>
    </p:spTree>
    <p:extLst>
      <p:ext uri="{BB962C8B-B14F-4D97-AF65-F5344CB8AC3E}">
        <p14:creationId xmlns:p14="http://schemas.microsoft.com/office/powerpoint/2010/main" val="4875928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4"/>
        <p:cNvGrpSpPr/>
        <p:nvPr/>
      </p:nvGrpSpPr>
      <p:grpSpPr>
        <a:xfrm>
          <a:off x="0" y="0"/>
          <a:ext cx="0" cy="0"/>
          <a:chOff x="0" y="0"/>
          <a:chExt cx="0" cy="0"/>
        </a:xfrm>
      </p:grpSpPr>
      <p:sp>
        <p:nvSpPr>
          <p:cNvPr id="1955" name="Google Shape;1955;g4f329dc379_1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6" name="Google Shape;1956;g4f329dc379_1_1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57" name="Google Shape;1957;g4f329dc379_1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72</a:t>
            </a:fld>
            <a:endParaRPr/>
          </a:p>
        </p:txBody>
      </p:sp>
    </p:spTree>
    <p:extLst>
      <p:ext uri="{BB962C8B-B14F-4D97-AF65-F5344CB8AC3E}">
        <p14:creationId xmlns:p14="http://schemas.microsoft.com/office/powerpoint/2010/main" val="12330266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3"/>
        <p:cNvGrpSpPr/>
        <p:nvPr/>
      </p:nvGrpSpPr>
      <p:grpSpPr>
        <a:xfrm>
          <a:off x="0" y="0"/>
          <a:ext cx="0" cy="0"/>
          <a:chOff x="0" y="0"/>
          <a:chExt cx="0" cy="0"/>
        </a:xfrm>
      </p:grpSpPr>
      <p:sp>
        <p:nvSpPr>
          <p:cNvPr id="1984" name="Google Shape;1984;g4f329dc379_1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5" name="Google Shape;1985;g4f329dc379_1_7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86" name="Google Shape;1986;g4f329dc379_1_7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73</a:t>
            </a:fld>
            <a:endParaRPr/>
          </a:p>
        </p:txBody>
      </p:sp>
    </p:spTree>
    <p:extLst>
      <p:ext uri="{BB962C8B-B14F-4D97-AF65-F5344CB8AC3E}">
        <p14:creationId xmlns:p14="http://schemas.microsoft.com/office/powerpoint/2010/main" val="8943927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7"/>
        <p:cNvGrpSpPr/>
        <p:nvPr/>
      </p:nvGrpSpPr>
      <p:grpSpPr>
        <a:xfrm>
          <a:off x="0" y="0"/>
          <a:ext cx="0" cy="0"/>
          <a:chOff x="0" y="0"/>
          <a:chExt cx="0" cy="0"/>
        </a:xfrm>
      </p:grpSpPr>
      <p:sp>
        <p:nvSpPr>
          <p:cNvPr id="1998" name="Google Shape;1998;g4f329dc379_1_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9" name="Google Shape;1999;g4f329dc379_1_10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0" name="Google Shape;2000;g4f329dc379_1_10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74</a:t>
            </a:fld>
            <a:endParaRPr/>
          </a:p>
        </p:txBody>
      </p:sp>
    </p:spTree>
    <p:extLst>
      <p:ext uri="{BB962C8B-B14F-4D97-AF65-F5344CB8AC3E}">
        <p14:creationId xmlns:p14="http://schemas.microsoft.com/office/powerpoint/2010/main" val="29233552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5"/>
        <p:cNvGrpSpPr/>
        <p:nvPr/>
      </p:nvGrpSpPr>
      <p:grpSpPr>
        <a:xfrm>
          <a:off x="0" y="0"/>
          <a:ext cx="0" cy="0"/>
          <a:chOff x="0" y="0"/>
          <a:chExt cx="0" cy="0"/>
        </a:xfrm>
      </p:grpSpPr>
      <p:sp>
        <p:nvSpPr>
          <p:cNvPr id="2016" name="Google Shape;2016;g4f329dc379_2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7" name="Google Shape;2017;g4f329dc379_2_1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8" name="Google Shape;2018;g4f329dc379_2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75</a:t>
            </a:fld>
            <a:endParaRPr/>
          </a:p>
        </p:txBody>
      </p:sp>
    </p:spTree>
    <p:extLst>
      <p:ext uri="{BB962C8B-B14F-4D97-AF65-F5344CB8AC3E}">
        <p14:creationId xmlns:p14="http://schemas.microsoft.com/office/powerpoint/2010/main" val="11206816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2"/>
        <p:cNvGrpSpPr/>
        <p:nvPr/>
      </p:nvGrpSpPr>
      <p:grpSpPr>
        <a:xfrm>
          <a:off x="0" y="0"/>
          <a:ext cx="0" cy="0"/>
          <a:chOff x="0" y="0"/>
          <a:chExt cx="0" cy="0"/>
        </a:xfrm>
      </p:grpSpPr>
      <p:sp>
        <p:nvSpPr>
          <p:cNvPr id="2033" name="Google Shape;2033;g4f329dc379_2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4" name="Google Shape;2034;g4f329dc379_2_3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35" name="Google Shape;2035;g4f329dc379_2_3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76</a:t>
            </a:fld>
            <a:endParaRPr/>
          </a:p>
        </p:txBody>
      </p:sp>
    </p:spTree>
    <p:extLst>
      <p:ext uri="{BB962C8B-B14F-4D97-AF65-F5344CB8AC3E}">
        <p14:creationId xmlns:p14="http://schemas.microsoft.com/office/powerpoint/2010/main" val="3631035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12</a:t>
            </a:fld>
            <a:endParaRPr lang="en-US" dirty="0"/>
          </a:p>
        </p:txBody>
      </p:sp>
    </p:spTree>
    <p:extLst>
      <p:ext uri="{BB962C8B-B14F-4D97-AF65-F5344CB8AC3E}">
        <p14:creationId xmlns:p14="http://schemas.microsoft.com/office/powerpoint/2010/main" val="349570402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4"/>
        <p:cNvGrpSpPr/>
        <p:nvPr/>
      </p:nvGrpSpPr>
      <p:grpSpPr>
        <a:xfrm>
          <a:off x="0" y="0"/>
          <a:ext cx="0" cy="0"/>
          <a:chOff x="0" y="0"/>
          <a:chExt cx="0" cy="0"/>
        </a:xfrm>
      </p:grpSpPr>
      <p:sp>
        <p:nvSpPr>
          <p:cNvPr id="2045" name="Google Shape;2045;g4f329dc379_2_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6" name="Google Shape;2046;g4f329dc379_2_5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7" name="Google Shape;2047;g4f329dc379_2_5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77</a:t>
            </a:fld>
            <a:endParaRPr/>
          </a:p>
        </p:txBody>
      </p:sp>
    </p:spTree>
    <p:extLst>
      <p:ext uri="{BB962C8B-B14F-4D97-AF65-F5344CB8AC3E}">
        <p14:creationId xmlns:p14="http://schemas.microsoft.com/office/powerpoint/2010/main" val="246703278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6"/>
        <p:cNvGrpSpPr/>
        <p:nvPr/>
      </p:nvGrpSpPr>
      <p:grpSpPr>
        <a:xfrm>
          <a:off x="0" y="0"/>
          <a:ext cx="0" cy="0"/>
          <a:chOff x="0" y="0"/>
          <a:chExt cx="0" cy="0"/>
        </a:xfrm>
      </p:grpSpPr>
      <p:sp>
        <p:nvSpPr>
          <p:cNvPr id="2057" name="Google Shape;2057;g4f329dc379_2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8" name="Google Shape;2058;g4f329dc379_2_6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59" name="Google Shape;2059;g4f329dc379_2_6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78</a:t>
            </a:fld>
            <a:endParaRPr/>
          </a:p>
        </p:txBody>
      </p:sp>
    </p:spTree>
    <p:extLst>
      <p:ext uri="{BB962C8B-B14F-4D97-AF65-F5344CB8AC3E}">
        <p14:creationId xmlns:p14="http://schemas.microsoft.com/office/powerpoint/2010/main" val="14421380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3"/>
        <p:cNvGrpSpPr/>
        <p:nvPr/>
      </p:nvGrpSpPr>
      <p:grpSpPr>
        <a:xfrm>
          <a:off x="0" y="0"/>
          <a:ext cx="0" cy="0"/>
          <a:chOff x="0" y="0"/>
          <a:chExt cx="0" cy="0"/>
        </a:xfrm>
      </p:grpSpPr>
      <p:sp>
        <p:nvSpPr>
          <p:cNvPr id="2074" name="Google Shape;2074;g4f329dc379_2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5" name="Google Shape;2075;g4f329dc379_2_8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6" name="Google Shape;2076;g4f329dc379_2_8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80</a:t>
            </a:fld>
            <a:endParaRPr/>
          </a:p>
        </p:txBody>
      </p:sp>
    </p:spTree>
    <p:extLst>
      <p:ext uri="{BB962C8B-B14F-4D97-AF65-F5344CB8AC3E}">
        <p14:creationId xmlns:p14="http://schemas.microsoft.com/office/powerpoint/2010/main" val="349394503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6"/>
        <p:cNvGrpSpPr/>
        <p:nvPr/>
      </p:nvGrpSpPr>
      <p:grpSpPr>
        <a:xfrm>
          <a:off x="0" y="0"/>
          <a:ext cx="0" cy="0"/>
          <a:chOff x="0" y="0"/>
          <a:chExt cx="0" cy="0"/>
        </a:xfrm>
      </p:grpSpPr>
      <p:sp>
        <p:nvSpPr>
          <p:cNvPr id="2087" name="Google Shape;2087;g4f329dc379_2_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8" name="Google Shape;2088;g4f329dc379_2_11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9" name="Google Shape;2089;g4f329dc379_2_1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81</a:t>
            </a:fld>
            <a:endParaRPr/>
          </a:p>
        </p:txBody>
      </p:sp>
    </p:spTree>
    <p:extLst>
      <p:ext uri="{BB962C8B-B14F-4D97-AF65-F5344CB8AC3E}">
        <p14:creationId xmlns:p14="http://schemas.microsoft.com/office/powerpoint/2010/main" val="36430289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8"/>
        <p:cNvGrpSpPr/>
        <p:nvPr/>
      </p:nvGrpSpPr>
      <p:grpSpPr>
        <a:xfrm>
          <a:off x="0" y="0"/>
          <a:ext cx="0" cy="0"/>
          <a:chOff x="0" y="0"/>
          <a:chExt cx="0" cy="0"/>
        </a:xfrm>
      </p:grpSpPr>
      <p:sp>
        <p:nvSpPr>
          <p:cNvPr id="2099" name="Google Shape;2099;g4f329dc379_2_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0" name="Google Shape;2100;g4f329dc379_2_13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1" name="Google Shape;2101;g4f329dc379_2_13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82</a:t>
            </a:fld>
            <a:endParaRPr/>
          </a:p>
        </p:txBody>
      </p:sp>
    </p:spTree>
    <p:extLst>
      <p:ext uri="{BB962C8B-B14F-4D97-AF65-F5344CB8AC3E}">
        <p14:creationId xmlns:p14="http://schemas.microsoft.com/office/powerpoint/2010/main" val="188397668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g4f329dc379_2_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1" name="Google Shape;2111;g4f329dc379_2_14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112" name="Google Shape;2112;g4f329dc379_2_14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83</a:t>
            </a:fld>
            <a:endParaRPr/>
          </a:p>
        </p:txBody>
      </p:sp>
    </p:spTree>
    <p:extLst>
      <p:ext uri="{BB962C8B-B14F-4D97-AF65-F5344CB8AC3E}">
        <p14:creationId xmlns:p14="http://schemas.microsoft.com/office/powerpoint/2010/main" val="59021880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8"/>
        <p:cNvGrpSpPr/>
        <p:nvPr/>
      </p:nvGrpSpPr>
      <p:grpSpPr>
        <a:xfrm>
          <a:off x="0" y="0"/>
          <a:ext cx="0" cy="0"/>
          <a:chOff x="0" y="0"/>
          <a:chExt cx="0" cy="0"/>
        </a:xfrm>
      </p:grpSpPr>
      <p:sp>
        <p:nvSpPr>
          <p:cNvPr id="2129" name="Google Shape;2129;g4f329dc379_2_1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0" name="Google Shape;2130;g4f329dc379_2_16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131" name="Google Shape;2131;g4f329dc379_2_16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84</a:t>
            </a:fld>
            <a:endParaRPr/>
          </a:p>
        </p:txBody>
      </p:sp>
    </p:spTree>
    <p:extLst>
      <p:ext uri="{BB962C8B-B14F-4D97-AF65-F5344CB8AC3E}">
        <p14:creationId xmlns:p14="http://schemas.microsoft.com/office/powerpoint/2010/main" val="380521914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8"/>
        <p:cNvGrpSpPr/>
        <p:nvPr/>
      </p:nvGrpSpPr>
      <p:grpSpPr>
        <a:xfrm>
          <a:off x="0" y="0"/>
          <a:ext cx="0" cy="0"/>
          <a:chOff x="0" y="0"/>
          <a:chExt cx="0" cy="0"/>
        </a:xfrm>
      </p:grpSpPr>
      <p:sp>
        <p:nvSpPr>
          <p:cNvPr id="2129" name="Google Shape;2129;g4f329dc379_2_1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0" name="Google Shape;2130;g4f329dc379_2_16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131" name="Google Shape;2131;g4f329dc379_2_16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85</a:t>
            </a:fld>
            <a:endParaRPr/>
          </a:p>
        </p:txBody>
      </p:sp>
    </p:spTree>
    <p:extLst>
      <p:ext uri="{BB962C8B-B14F-4D97-AF65-F5344CB8AC3E}">
        <p14:creationId xmlns:p14="http://schemas.microsoft.com/office/powerpoint/2010/main" val="275042779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8"/>
        <p:cNvGrpSpPr/>
        <p:nvPr/>
      </p:nvGrpSpPr>
      <p:grpSpPr>
        <a:xfrm>
          <a:off x="0" y="0"/>
          <a:ext cx="0" cy="0"/>
          <a:chOff x="0" y="0"/>
          <a:chExt cx="0" cy="0"/>
        </a:xfrm>
      </p:grpSpPr>
      <p:sp>
        <p:nvSpPr>
          <p:cNvPr id="2129" name="Google Shape;2129;g4f329dc379_2_1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0" name="Google Shape;2130;g4f329dc379_2_16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131" name="Google Shape;2131;g4f329dc379_2_16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86</a:t>
            </a:fld>
            <a:endParaRPr/>
          </a:p>
        </p:txBody>
      </p:sp>
    </p:spTree>
    <p:extLst>
      <p:ext uri="{BB962C8B-B14F-4D97-AF65-F5344CB8AC3E}">
        <p14:creationId xmlns:p14="http://schemas.microsoft.com/office/powerpoint/2010/main" val="113210073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8"/>
        <p:cNvGrpSpPr/>
        <p:nvPr/>
      </p:nvGrpSpPr>
      <p:grpSpPr>
        <a:xfrm>
          <a:off x="0" y="0"/>
          <a:ext cx="0" cy="0"/>
          <a:chOff x="0" y="0"/>
          <a:chExt cx="0" cy="0"/>
        </a:xfrm>
      </p:grpSpPr>
      <p:sp>
        <p:nvSpPr>
          <p:cNvPr id="2129" name="Google Shape;2129;g4f329dc379_2_1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0" name="Google Shape;2130;g4f329dc379_2_16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131" name="Google Shape;2131;g4f329dc379_2_16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87</a:t>
            </a:fld>
            <a:endParaRPr/>
          </a:p>
        </p:txBody>
      </p:sp>
    </p:spTree>
    <p:extLst>
      <p:ext uri="{BB962C8B-B14F-4D97-AF65-F5344CB8AC3E}">
        <p14:creationId xmlns:p14="http://schemas.microsoft.com/office/powerpoint/2010/main" val="4287852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13</a:t>
            </a:fld>
            <a:endParaRPr lang="en-US" dirty="0"/>
          </a:p>
        </p:txBody>
      </p:sp>
    </p:spTree>
    <p:extLst>
      <p:ext uri="{BB962C8B-B14F-4D97-AF65-F5344CB8AC3E}">
        <p14:creationId xmlns:p14="http://schemas.microsoft.com/office/powerpoint/2010/main" val="227143123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8"/>
        <p:cNvGrpSpPr/>
        <p:nvPr/>
      </p:nvGrpSpPr>
      <p:grpSpPr>
        <a:xfrm>
          <a:off x="0" y="0"/>
          <a:ext cx="0" cy="0"/>
          <a:chOff x="0" y="0"/>
          <a:chExt cx="0" cy="0"/>
        </a:xfrm>
      </p:grpSpPr>
      <p:sp>
        <p:nvSpPr>
          <p:cNvPr id="2129" name="Google Shape;2129;g4f329dc379_2_1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0" name="Google Shape;2130;g4f329dc379_2_16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131" name="Google Shape;2131;g4f329dc379_2_16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88</a:t>
            </a:fld>
            <a:endParaRPr/>
          </a:p>
        </p:txBody>
      </p:sp>
    </p:spTree>
    <p:extLst>
      <p:ext uri="{BB962C8B-B14F-4D97-AF65-F5344CB8AC3E}">
        <p14:creationId xmlns:p14="http://schemas.microsoft.com/office/powerpoint/2010/main" val="372747437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93</a:t>
            </a:fld>
            <a:endParaRPr lang="en-US" dirty="0"/>
          </a:p>
        </p:txBody>
      </p:sp>
    </p:spTree>
    <p:extLst>
      <p:ext uri="{BB962C8B-B14F-4D97-AF65-F5344CB8AC3E}">
        <p14:creationId xmlns:p14="http://schemas.microsoft.com/office/powerpoint/2010/main" val="283105035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94</a:t>
            </a:fld>
            <a:endParaRPr lang="en-US" dirty="0"/>
          </a:p>
        </p:txBody>
      </p:sp>
    </p:spTree>
    <p:extLst>
      <p:ext uri="{BB962C8B-B14F-4D97-AF65-F5344CB8AC3E}">
        <p14:creationId xmlns:p14="http://schemas.microsoft.com/office/powerpoint/2010/main" val="2539058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14</a:t>
            </a:fld>
            <a:endParaRPr lang="en-US" dirty="0"/>
          </a:p>
        </p:txBody>
      </p:sp>
    </p:spTree>
    <p:extLst>
      <p:ext uri="{BB962C8B-B14F-4D97-AF65-F5344CB8AC3E}">
        <p14:creationId xmlns:p14="http://schemas.microsoft.com/office/powerpoint/2010/main" val="35049419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www.vmware.com/brand" TargetMode="External"/><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A73C23-56DE-4A7B-B974-6593CE39F432}"/>
              </a:ext>
            </a:extLst>
          </p:cNvPr>
          <p:cNvPicPr>
            <a:picLocks noChangeAspect="1"/>
          </p:cNvPicPr>
          <p:nvPr userDrawn="1"/>
        </p:nvPicPr>
        <p:blipFill>
          <a:blip r:embed="rId2"/>
          <a:stretch>
            <a:fillRect/>
          </a:stretch>
        </p:blipFill>
        <p:spPr bwMode="ltGray">
          <a:xfrm>
            <a:off x="0" y="0"/>
            <a:ext cx="8058913" cy="6858000"/>
          </a:xfrm>
          <a:prstGeom prst="rect">
            <a:avLst/>
          </a:prstGeom>
        </p:spPr>
      </p:pic>
      <p:sp>
        <p:nvSpPr>
          <p:cNvPr id="2" name="Title 1"/>
          <p:cNvSpPr>
            <a:spLocks noGrp="1"/>
          </p:cNvSpPr>
          <p:nvPr>
            <p:ph type="title" hasCustomPrompt="1"/>
          </p:nvPr>
        </p:nvSpPr>
        <p:spPr>
          <a:xfrm>
            <a:off x="5184363" y="1679667"/>
            <a:ext cx="6400800" cy="1234440"/>
          </a:xfrm>
        </p:spPr>
        <p:txBody>
          <a:bodyPr wrap="square" anchor="b"/>
          <a:lstStyle>
            <a:lvl1pPr algn="r">
              <a:defRPr sz="4000" b="0" cap="none" baseline="0"/>
            </a:lvl1pPr>
          </a:lstStyle>
          <a:p>
            <a:r>
              <a:rPr lang="en-US"/>
              <a:t>Click to Edit Master Title Style</a:t>
            </a:r>
            <a:endParaRPr lang="en-US" dirty="0"/>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7008812" y="2956717"/>
            <a:ext cx="4570379" cy="700882"/>
          </a:xfrm>
        </p:spPr>
        <p:txBody>
          <a:bodyPr/>
          <a:lstStyle>
            <a:lvl1pPr marL="0" indent="0" algn="r">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t>
            </a:r>
            <a:r>
              <a:rPr lang="en-US"/>
              <a:t>edit master </a:t>
            </a:r>
            <a:r>
              <a:rPr lang="en-US" dirty="0"/>
              <a:t>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7923212" y="4231638"/>
            <a:ext cx="3657600" cy="355601"/>
          </a:xfrm>
        </p:spPr>
        <p:txBody>
          <a:bodyPr anchor="b"/>
          <a:lstStyle>
            <a:lvl1pPr algn="r">
              <a:buNone/>
              <a:defRPr sz="1600">
                <a:solidFill>
                  <a:schemeClr val="tx2"/>
                </a:solidFill>
              </a:defRPr>
            </a:lvl1pPr>
          </a:lstStyle>
          <a:p>
            <a:pPr lvl="0"/>
            <a:r>
              <a:rPr lang="en-US" dirty="0"/>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7923212" y="4866638"/>
            <a:ext cx="3657600" cy="355601"/>
          </a:xfrm>
        </p:spPr>
        <p:txBody>
          <a:bodyPr/>
          <a:lstStyle>
            <a:lvl1pPr algn="r">
              <a:buNone/>
              <a:defRPr sz="1600">
                <a:solidFill>
                  <a:schemeClr val="tx2"/>
                </a:solidFill>
              </a:defRPr>
            </a:lvl1pPr>
          </a:lstStyle>
          <a:p>
            <a:pPr lvl="0"/>
            <a:r>
              <a:rPr lang="en-US" dirty="0"/>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7923212" y="5655332"/>
            <a:ext cx="3657600" cy="112587"/>
          </a:xfrm>
        </p:spPr>
        <p:txBody>
          <a:bodyPr/>
          <a:lstStyle>
            <a:lvl1pPr algn="r">
              <a:buNone/>
              <a:defRPr sz="1050">
                <a:solidFill>
                  <a:schemeClr val="tx1"/>
                </a:solidFill>
              </a:defRPr>
            </a:lvl1pPr>
          </a:lstStyle>
          <a:p>
            <a:pPr lvl="0"/>
            <a:r>
              <a:rPr lang="en-US" dirty="0"/>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2" y="6392865"/>
            <a:ext cx="1424385" cy="224518"/>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220913" y="6453433"/>
            <a:ext cx="1728888" cy="186690"/>
          </a:xfrm>
          <a:prstGeom prst="rect">
            <a:avLst/>
          </a:prstGeom>
          <a:noFill/>
        </p:spPr>
        <p:txBody>
          <a:bodyPr wrap="none" lIns="0" tIns="0" rIns="0" bIns="0" rtlCol="0" anchor="ctr">
            <a:noAutofit/>
          </a:bodyPr>
          <a:lstStyle/>
          <a:p>
            <a:pPr>
              <a:lnSpc>
                <a:spcPct val="90000"/>
              </a:lnSpc>
            </a:pPr>
            <a:r>
              <a:rPr lang="en-US" sz="1000" dirty="0">
                <a:solidFill>
                  <a:schemeClr val="bg1"/>
                </a:solidFill>
                <a:latin typeface="+mj-lt"/>
                <a:ea typeface="Verdana" panose="020B0604030504040204" pitchFamily="34" charset="0"/>
                <a:cs typeface="Verdana" panose="020B0604030504040204" pitchFamily="34" charset="0"/>
              </a:rPr>
              <a:t> ©2020 VMware, Inc.</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4"/>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94597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ith Photo – Blue">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D919D82-432A-4E2E-A0FB-6478264571AA}"/>
              </a:ext>
            </a:extLst>
          </p:cNvPr>
          <p:cNvSpPr txBox="1"/>
          <p:nvPr userDrawn="1"/>
        </p:nvSpPr>
        <p:spPr bwMode="white">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bg1"/>
                </a:solidFill>
                <a:latin typeface="+mj-lt"/>
              </a:rPr>
              <a:t>©</a:t>
            </a:r>
            <a:r>
              <a:rPr lang="is-IS" sz="800" dirty="0">
                <a:solidFill>
                  <a:schemeClr val="bg1"/>
                </a:solidFill>
                <a:latin typeface="+mj-lt"/>
              </a:rPr>
              <a:t>2020</a:t>
            </a:r>
            <a:r>
              <a:rPr lang="en-US" sz="800" dirty="0">
                <a:solidFill>
                  <a:schemeClr val="bg1"/>
                </a:solidFill>
                <a:latin typeface="+mj-lt"/>
              </a:rPr>
              <a:t> VMware, Inc.</a:t>
            </a:r>
          </a:p>
          <a:p>
            <a:pPr>
              <a:lnSpc>
                <a:spcPct val="90000"/>
              </a:lnSpc>
            </a:pPr>
            <a:endParaRPr lang="en-US" sz="800" dirty="0">
              <a:solidFill>
                <a:schemeClr val="bg1"/>
              </a:solidFill>
              <a:latin typeface="+mj-lt"/>
            </a:endParaRPr>
          </a:p>
        </p:txBody>
      </p:sp>
      <p:grpSp>
        <p:nvGrpSpPr>
          <p:cNvPr id="12" name="Group 11">
            <a:extLst>
              <a:ext uri="{FF2B5EF4-FFF2-40B4-BE49-F238E27FC236}">
                <a16:creationId xmlns:a16="http://schemas.microsoft.com/office/drawing/2014/main" id="{F258B014-FCEB-457B-AA95-D932FA2C4BC9}"/>
              </a:ext>
            </a:extLst>
          </p:cNvPr>
          <p:cNvGrpSpPr/>
          <p:nvPr userDrawn="1"/>
        </p:nvGrpSpPr>
        <p:grpSpPr>
          <a:xfrm>
            <a:off x="617878" y="6446044"/>
            <a:ext cx="1099793" cy="173355"/>
            <a:chOff x="-84138" y="5622925"/>
            <a:chExt cx="4330701" cy="682626"/>
          </a:xfrm>
          <a:solidFill>
            <a:schemeClr val="bg1"/>
          </a:solidFill>
        </p:grpSpPr>
        <p:sp>
          <p:nvSpPr>
            <p:cNvPr id="13" name="Freeform 6">
              <a:extLst>
                <a:ext uri="{FF2B5EF4-FFF2-40B4-BE49-F238E27FC236}">
                  <a16:creationId xmlns:a16="http://schemas.microsoft.com/office/drawing/2014/main" id="{CB6D6772-32FD-406C-B104-D9AC3E44093C}"/>
                </a:ext>
              </a:extLst>
            </p:cNvPr>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4" name="Freeform 7">
              <a:extLst>
                <a:ext uri="{FF2B5EF4-FFF2-40B4-BE49-F238E27FC236}">
                  <a16:creationId xmlns:a16="http://schemas.microsoft.com/office/drawing/2014/main" id="{CC3CEB0D-63A7-488A-851F-704345953731}"/>
                </a:ext>
              </a:extLst>
            </p:cNvPr>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6" name="Freeform 8">
              <a:extLst>
                <a:ext uri="{FF2B5EF4-FFF2-40B4-BE49-F238E27FC236}">
                  <a16:creationId xmlns:a16="http://schemas.microsoft.com/office/drawing/2014/main" id="{334922AD-8470-4017-85C7-85046F9188EA}"/>
                </a:ext>
              </a:extLst>
            </p:cNvPr>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7" name="Freeform 9">
              <a:extLst>
                <a:ext uri="{FF2B5EF4-FFF2-40B4-BE49-F238E27FC236}">
                  <a16:creationId xmlns:a16="http://schemas.microsoft.com/office/drawing/2014/main" id="{2A58DEF3-B9F5-43D3-AD9F-61C45EDC8B8C}"/>
                </a:ext>
              </a:extLst>
            </p:cNvPr>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8" name="Freeform 10">
              <a:extLst>
                <a:ext uri="{FF2B5EF4-FFF2-40B4-BE49-F238E27FC236}">
                  <a16:creationId xmlns:a16="http://schemas.microsoft.com/office/drawing/2014/main" id="{389D5504-A761-45F3-9538-801643637603}"/>
                </a:ext>
              </a:extLst>
            </p:cNvPr>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9" name="Freeform 11">
              <a:extLst>
                <a:ext uri="{FF2B5EF4-FFF2-40B4-BE49-F238E27FC236}">
                  <a16:creationId xmlns:a16="http://schemas.microsoft.com/office/drawing/2014/main" id="{AE2C2CA5-4BB2-4E68-B3C2-6F779AA486D0}"/>
                </a:ext>
              </a:extLst>
            </p:cNvPr>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0" name="Freeform 12">
              <a:extLst>
                <a:ext uri="{FF2B5EF4-FFF2-40B4-BE49-F238E27FC236}">
                  <a16:creationId xmlns:a16="http://schemas.microsoft.com/office/drawing/2014/main" id="{6CF418B7-8CEF-4ACC-8C96-F7807AE1EAB6}"/>
                </a:ext>
              </a:extLst>
            </p:cNvPr>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grpSp>
      <p:sp>
        <p:nvSpPr>
          <p:cNvPr id="21" name="TextBox 20">
            <a:extLst>
              <a:ext uri="{FF2B5EF4-FFF2-40B4-BE49-F238E27FC236}">
                <a16:creationId xmlns:a16="http://schemas.microsoft.com/office/drawing/2014/main" id="{A6945510-9B71-4377-A2F9-71426E32479D}"/>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‹Nº›</a:t>
            </a:fld>
            <a:endParaRPr lang="en-US" dirty="0">
              <a:solidFill>
                <a:schemeClr val="bg1"/>
              </a:solidFill>
              <a:latin typeface="+mj-lt"/>
            </a:endParaRPr>
          </a:p>
        </p:txBody>
      </p:sp>
      <p:sp>
        <p:nvSpPr>
          <p:cNvPr id="2" name="Title 1">
            <a:extLst>
              <a:ext uri="{FF2B5EF4-FFF2-40B4-BE49-F238E27FC236}">
                <a16:creationId xmlns:a16="http://schemas.microsoft.com/office/drawing/2014/main" id="{19215FFC-C666-4D82-B2D8-6E34FBA38A74}"/>
              </a:ext>
            </a:extLst>
          </p:cNvPr>
          <p:cNvSpPr>
            <a:spLocks noGrp="1"/>
          </p:cNvSpPr>
          <p:nvPr>
            <p:ph type="title"/>
          </p:nvPr>
        </p:nvSpPr>
        <p:spPr>
          <a:xfrm>
            <a:off x="-1" y="223470"/>
            <a:ext cx="6094413" cy="1034129"/>
          </a:xfrm>
          <a:solidFill>
            <a:schemeClr val="bg1">
              <a:alpha val="90000"/>
            </a:schemeClr>
          </a:solidFill>
        </p:spPr>
        <p:txBody>
          <a:bodyPr wrap="square" lIns="576072" tIns="182880" rIns="457200" bIns="457200">
            <a:spAutoFit/>
          </a:bodyPr>
          <a:lstStyle/>
          <a:p>
            <a:r>
              <a:rPr lang="en-US"/>
              <a:t>Click to edit Master title style</a:t>
            </a:r>
            <a:endParaRPr lang="en-US" dirty="0"/>
          </a:p>
        </p:txBody>
      </p:sp>
      <p:sp>
        <p:nvSpPr>
          <p:cNvPr id="22" name="Subtitle 2">
            <a:extLst>
              <a:ext uri="{FF2B5EF4-FFF2-40B4-BE49-F238E27FC236}">
                <a16:creationId xmlns:a16="http://schemas.microsoft.com/office/drawing/2014/main" id="{2A4C07D5-4CD5-43B7-8FFA-FD7A502CF0F7}"/>
              </a:ext>
            </a:extLst>
          </p:cNvPr>
          <p:cNvSpPr>
            <a:spLocks noGrp="1"/>
          </p:cNvSpPr>
          <p:nvPr>
            <p:ph type="subTitle" idx="10"/>
          </p:nvPr>
        </p:nvSpPr>
        <p:spPr>
          <a:xfrm>
            <a:off x="592867" y="811830"/>
            <a:ext cx="5361244"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Text Placeholder 3">
            <a:extLst>
              <a:ext uri="{FF2B5EF4-FFF2-40B4-BE49-F238E27FC236}">
                <a16:creationId xmlns:a16="http://schemas.microsoft.com/office/drawing/2014/main" id="{ED41D1FF-CD74-4066-90E2-A98516D87B6A}"/>
              </a:ext>
            </a:extLst>
          </p:cNvPr>
          <p:cNvSpPr>
            <a:spLocks noGrp="1"/>
          </p:cNvSpPr>
          <p:nvPr>
            <p:ph type="body" sz="quarter" idx="11" hasCustomPrompt="1"/>
          </p:nvPr>
        </p:nvSpPr>
        <p:spPr>
          <a:xfrm>
            <a:off x="0" y="1600200"/>
            <a:ext cx="6094413" cy="4572000"/>
          </a:xfrm>
          <a:gradFill>
            <a:gsLst>
              <a:gs pos="98000">
                <a:schemeClr val="accent2">
                  <a:alpha val="90000"/>
                </a:schemeClr>
              </a:gs>
              <a:gs pos="98000">
                <a:schemeClr val="accent1"/>
              </a:gs>
            </a:gsLst>
            <a:lin ang="5400000" scaled="1"/>
          </a:gradFill>
        </p:spPr>
        <p:txBody>
          <a:bodyPr lIns="594360" tIns="457200" rIns="457200" bIns="4572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endParaRPr lang="en-US" dirty="0"/>
          </a:p>
        </p:txBody>
      </p:sp>
    </p:spTree>
    <p:extLst>
      <p:ext uri="{BB962C8B-B14F-4D97-AF65-F5344CB8AC3E}">
        <p14:creationId xmlns:p14="http://schemas.microsoft.com/office/powerpoint/2010/main" val="27613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‹Nº›</a:t>
            </a:fld>
            <a:endParaRPr lang="en-US" dirty="0">
              <a:latin typeface="+mj-lt"/>
            </a:endParaRPr>
          </a:p>
        </p:txBody>
      </p:sp>
      <p:sp>
        <p:nvSpPr>
          <p:cNvPr id="13" name="TextBox 12">
            <a:extLst>
              <a:ext uri="{FF2B5EF4-FFF2-40B4-BE49-F238E27FC236}">
                <a16:creationId xmlns:a16="http://schemas.microsoft.com/office/drawing/2014/main" id="{5A233385-2DB4-48AC-9150-2252214FBAE2}"/>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2020 </a:t>
            </a:r>
            <a:r>
              <a:rPr lang="en-US" sz="800" dirty="0">
                <a:solidFill>
                  <a:schemeClr val="tx1"/>
                </a:solidFill>
                <a:latin typeface="+mj-lt"/>
              </a:rPr>
              <a:t>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p:nvPr>
        </p:nvSpPr>
        <p:spPr/>
        <p:txBody>
          <a:bodyPr/>
          <a:lstStyle/>
          <a:p>
            <a:r>
              <a:rPr lang="en-US"/>
              <a:t>Click to edit Master title style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1" y="1600200"/>
            <a:ext cx="5893593" cy="4572000"/>
          </a:xfrm>
        </p:spPr>
        <p:txBody>
          <a:bodyPr l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a:p>
            <a:pPr lvl="5"/>
            <a:endParaRPr lang="en-US" dirty="0"/>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lIns="0" r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 Eighth level</a:t>
            </a:r>
          </a:p>
          <a:p>
            <a:pPr lvl="8"/>
            <a:r>
              <a:rPr lang="en-US"/>
              <a:t>Ninth level</a:t>
            </a:r>
            <a:endParaRPr lang="en-US" dirty="0"/>
          </a:p>
        </p:txBody>
      </p:sp>
    </p:spTree>
    <p:extLst>
      <p:ext uri="{BB962C8B-B14F-4D97-AF65-F5344CB8AC3E}">
        <p14:creationId xmlns:p14="http://schemas.microsoft.com/office/powerpoint/2010/main" val="2531991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Content Balanced – Color">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ltGray">
          <a:xfrm>
            <a:off x="0" y="1600201"/>
            <a:ext cx="5893593" cy="4572000"/>
          </a:xfrm>
          <a:gradFill>
            <a:gsLst>
              <a:gs pos="0">
                <a:schemeClr val="accent4"/>
              </a:gs>
              <a:gs pos="98000">
                <a:schemeClr val="accent4"/>
              </a:gs>
              <a:gs pos="98000">
                <a:schemeClr val="accent6"/>
              </a:gs>
            </a:gsLst>
            <a:lin ang="5400000" scaled="1"/>
          </a:gradFill>
        </p:spPr>
        <p:txBody>
          <a:bodyPr vert="horz" lIns="594360" tIns="457200" rIns="457200" bIns="457200" rtlCol="0">
            <a:noAutofit/>
          </a:bodyPr>
          <a:lstStyle>
            <a:lvl1pPr>
              <a:spcBef>
                <a:spcPts val="1200"/>
              </a:spcBef>
              <a:defRPr lang="en-US" sz="1800" dirty="0">
                <a:solidFill>
                  <a:schemeClr val="bg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Eighth level</a:t>
            </a:r>
          </a:p>
          <a:p>
            <a:pPr lvl="8"/>
            <a:r>
              <a:rPr lang="en-US"/>
              <a:t>Ninth level</a:t>
            </a:r>
            <a:endParaRPr lang="en-US" dirty="0"/>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1" y="1600201"/>
            <a:ext cx="5865445" cy="4572000"/>
          </a:xfrm>
          <a:gradFill>
            <a:gsLst>
              <a:gs pos="0">
                <a:schemeClr val="accent1"/>
              </a:gs>
              <a:gs pos="98000">
                <a:schemeClr val="accent1"/>
              </a:gs>
              <a:gs pos="98000">
                <a:schemeClr val="accent3"/>
              </a:gs>
            </a:gsLst>
            <a:lin ang="5400000" scaled="1"/>
          </a:gradFill>
        </p:spPr>
        <p:txBody>
          <a:bodyPr lIns="457200" tIns="457200" rIns="594360"/>
          <a:lstStyle>
            <a:lvl1pPr>
              <a:spcBef>
                <a:spcPts val="1200"/>
              </a:spcBef>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endParaRPr lang="en-US" dirty="0"/>
          </a:p>
        </p:txBody>
      </p:sp>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‹Nº›</a:t>
            </a:fld>
            <a:endParaRPr lang="en-US" dirty="0">
              <a:latin typeface="+mj-lt"/>
            </a:endParaRPr>
          </a:p>
        </p:txBody>
      </p:sp>
      <p:sp>
        <p:nvSpPr>
          <p:cNvPr id="13" name="TextBox 12">
            <a:extLst>
              <a:ext uri="{FF2B5EF4-FFF2-40B4-BE49-F238E27FC236}">
                <a16:creationId xmlns:a16="http://schemas.microsoft.com/office/drawing/2014/main" id="{5A233385-2DB4-48AC-9150-2252214FBAE2}"/>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2020</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p:nvPr>
        </p:nvSpPr>
        <p:spPr/>
        <p:txBody>
          <a:bodyPr/>
          <a:lstStyle/>
          <a:p>
            <a:r>
              <a:rPr lang="en-US"/>
              <a:t>Click to edit Master title style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21170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gray">
          <a:xfrm>
            <a:off x="1" y="1600201"/>
            <a:ext cx="5866360" cy="4572000"/>
          </a:xfrm>
          <a:solidFill>
            <a:schemeClr val="bg2"/>
          </a:solidFill>
        </p:spPr>
        <p:txBody>
          <a:bodyPr lIns="59436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4"/>
            <a:endParaRPr lang="en-US" dirty="0"/>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gray">
          <a:xfrm>
            <a:off x="6323381" y="1600201"/>
            <a:ext cx="5865445" cy="4572000"/>
          </a:xfrm>
          <a:solidFill>
            <a:schemeClr val="bg2"/>
          </a:solidFill>
        </p:spPr>
        <p:txBody>
          <a:bodyPr lIns="54864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endParaRPr lang="en-US" dirty="0"/>
          </a:p>
        </p:txBody>
      </p:sp>
      <p:sp>
        <p:nvSpPr>
          <p:cNvPr id="5" name="Text Placeholder 4">
            <a:extLst>
              <a:ext uri="{FF2B5EF4-FFF2-40B4-BE49-F238E27FC236}">
                <a16:creationId xmlns:a16="http://schemas.microsoft.com/office/drawing/2014/main" id="{C8337636-71A7-4831-B382-F842B3A29490}"/>
              </a:ext>
            </a:extLst>
          </p:cNvPr>
          <p:cNvSpPr>
            <a:spLocks noGrp="1"/>
          </p:cNvSpPr>
          <p:nvPr>
            <p:ph type="body" sz="quarter" idx="17"/>
          </p:nvPr>
        </p:nvSpPr>
        <p:spPr bwMode="gray">
          <a:xfrm>
            <a:off x="0" y="1806122"/>
            <a:ext cx="5637213" cy="911225"/>
          </a:xfrm>
          <a:gradFill>
            <a:gsLst>
              <a:gs pos="8000">
                <a:schemeClr val="accent6"/>
              </a:gs>
              <a:gs pos="8000">
                <a:schemeClr val="accent4"/>
              </a:gs>
              <a:gs pos="0">
                <a:schemeClr val="accent6"/>
              </a:gs>
              <a:gs pos="100000">
                <a:schemeClr val="accent4"/>
              </a:gs>
            </a:gsLst>
            <a:lin ang="13500000" scaled="0"/>
          </a:gradFill>
        </p:spPr>
        <p:txBody>
          <a:bodyPr vert="horz" lIns="594360" tIns="91440" rIns="457200" bIns="91440" rtlCol="0" anchor="ctr">
            <a:noAutofit/>
          </a:bodyPr>
          <a:lstStyle>
            <a:lvl1pPr>
              <a:defRPr lang="en-US" sz="2000">
                <a:solidFill>
                  <a:schemeClr val="bg1"/>
                </a:solidFill>
              </a:defRPr>
            </a:lvl1pPr>
          </a:lstStyle>
          <a:p>
            <a:pPr lvl="0"/>
            <a:r>
              <a:rPr lang="en-US" dirty="0"/>
              <a:t>Edit Master text styles</a:t>
            </a:r>
          </a:p>
        </p:txBody>
      </p:sp>
      <p:sp>
        <p:nvSpPr>
          <p:cNvPr id="21" name="Text Placeholder 4">
            <a:extLst>
              <a:ext uri="{FF2B5EF4-FFF2-40B4-BE49-F238E27FC236}">
                <a16:creationId xmlns:a16="http://schemas.microsoft.com/office/drawing/2014/main" id="{78A74DE7-78E3-4ECA-9661-D73FBD37E480}"/>
              </a:ext>
            </a:extLst>
          </p:cNvPr>
          <p:cNvSpPr>
            <a:spLocks noGrp="1"/>
          </p:cNvSpPr>
          <p:nvPr>
            <p:ph type="body" sz="quarter" idx="18"/>
          </p:nvPr>
        </p:nvSpPr>
        <p:spPr bwMode="gray">
          <a:xfrm>
            <a:off x="6551613" y="1806122"/>
            <a:ext cx="5637212" cy="911225"/>
          </a:xfrm>
          <a:gradFill>
            <a:gsLst>
              <a:gs pos="100000">
                <a:schemeClr val="accent3"/>
              </a:gs>
              <a:gs pos="92000">
                <a:schemeClr val="accent1"/>
              </a:gs>
              <a:gs pos="92000">
                <a:schemeClr val="accent3"/>
              </a:gs>
              <a:gs pos="6000">
                <a:schemeClr val="accent1"/>
              </a:gs>
            </a:gsLst>
            <a:lin ang="2700000" scaled="0"/>
          </a:gradFill>
        </p:spPr>
        <p:txBody>
          <a:bodyPr vert="horz" lIns="338328" tIns="91440" rIns="612648" bIns="91440" rtlCol="0" anchor="ctr">
            <a:noAutofit/>
          </a:bodyPr>
          <a:lstStyle>
            <a:lvl1pPr>
              <a:defRPr lang="en-US" sz="2000">
                <a:solidFill>
                  <a:schemeClr val="bg1"/>
                </a:solidFill>
              </a:defRPr>
            </a:lvl1pPr>
          </a:lstStyle>
          <a:p>
            <a:pPr lvl="0"/>
            <a:r>
              <a:rPr lang="en-US" dirty="0"/>
              <a:t>Edit Master text styles</a:t>
            </a:r>
          </a:p>
        </p:txBody>
      </p:sp>
      <p:sp>
        <p:nvSpPr>
          <p:cNvPr id="12" name="TextBox 11">
            <a:extLst>
              <a:ext uri="{FF2B5EF4-FFF2-40B4-BE49-F238E27FC236}">
                <a16:creationId xmlns:a16="http://schemas.microsoft.com/office/drawing/2014/main" id="{192176E5-FE3D-4EA5-BF24-8ABF8BFBF668}"/>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‹Nº›</a:t>
            </a:fld>
            <a:endParaRPr lang="en-US" dirty="0">
              <a:latin typeface="+mj-lt"/>
            </a:endParaRPr>
          </a:p>
        </p:txBody>
      </p:sp>
      <p:sp>
        <p:nvSpPr>
          <p:cNvPr id="15" name="TextBox 14">
            <a:extLst>
              <a:ext uri="{FF2B5EF4-FFF2-40B4-BE49-F238E27FC236}">
                <a16:creationId xmlns:a16="http://schemas.microsoft.com/office/drawing/2014/main" id="{09CD04BF-6EB9-43B2-ACD3-B1C9868E90DD}"/>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2020</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66A1FE0B-90B1-4BED-9AA5-6DC9F6424E67}"/>
              </a:ext>
            </a:extLst>
          </p:cNvPr>
          <p:cNvSpPr>
            <a:spLocks noGrp="1"/>
          </p:cNvSpPr>
          <p:nvPr>
            <p:ph type="title"/>
          </p:nvPr>
        </p:nvSpPr>
        <p:spPr/>
        <p:txBody>
          <a:bodyPr/>
          <a:lstStyle/>
          <a:p>
            <a:r>
              <a:rPr lang="en-US"/>
              <a:t>Click to edit Master title style</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71827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Dynamic – Lef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9E4CD6E-324F-4BEC-884B-D217C07BF39E}"/>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‹Nº›</a:t>
            </a:fld>
            <a:endParaRPr lang="en-US" dirty="0">
              <a:latin typeface="+mj-lt"/>
            </a:endParaRPr>
          </a:p>
        </p:txBody>
      </p:sp>
      <p:sp>
        <p:nvSpPr>
          <p:cNvPr id="12" name="TextBox 11">
            <a:extLst>
              <a:ext uri="{FF2B5EF4-FFF2-40B4-BE49-F238E27FC236}">
                <a16:creationId xmlns:a16="http://schemas.microsoft.com/office/drawing/2014/main" id="{73D6F62F-B8DB-4CC8-8EDA-B15D7FC75180}"/>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2020</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5346AD2E-9306-49E7-A98B-7D26E458C2B2}"/>
              </a:ext>
            </a:extLst>
          </p:cNvPr>
          <p:cNvSpPr>
            <a:spLocks noGrp="1"/>
          </p:cNvSpPr>
          <p:nvPr>
            <p:ph type="title"/>
          </p:nvPr>
        </p:nvSpPr>
        <p:spPr/>
        <p:txBody>
          <a:bodyPr wrap="none"/>
          <a:lstStyle/>
          <a:p>
            <a:r>
              <a:rPr lang="en-US"/>
              <a:t>Click to edit Master title style</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p:nvPr>
        </p:nvSpPr>
        <p:spPr>
          <a:xfrm>
            <a:off x="3351213" y="1600200"/>
            <a:ext cx="8229600"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p:nvPr>
        </p:nvSpPr>
        <p:spPr>
          <a:xfrm>
            <a:off x="0" y="1600200"/>
            <a:ext cx="2894013" cy="4572000"/>
          </a:xfrm>
          <a:gradFill>
            <a:gsLst>
              <a:gs pos="0">
                <a:schemeClr val="accent2"/>
              </a:gs>
              <a:gs pos="98000">
                <a:schemeClr val="accent2"/>
              </a:gs>
              <a:gs pos="98000">
                <a:schemeClr val="accent1"/>
              </a:gs>
              <a:gs pos="100000">
                <a:schemeClr val="accent1"/>
              </a:gs>
            </a:gsLst>
            <a:lin ang="5400000" scaled="1"/>
          </a:gradFill>
        </p:spPr>
        <p:txBody>
          <a:bodyPr lIns="594360" tIns="457200" rIns="45720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742950" indent="-171450">
              <a:buClr>
                <a:schemeClr val="bg1"/>
              </a:buClr>
              <a:defRPr sz="1100">
                <a:solidFill>
                  <a:schemeClr val="bg1"/>
                </a:solidFill>
              </a:defRPr>
            </a:lvl5pPr>
            <a:lvl6pPr>
              <a:buClr>
                <a:schemeClr val="bg1"/>
              </a:buClr>
              <a:defRPr sz="1800">
                <a:solidFill>
                  <a:schemeClr val="bg1"/>
                </a:solidFill>
              </a:defRPr>
            </a:lvl6pPr>
            <a:lvl7pPr>
              <a:buClr>
                <a:schemeClr val="bg1"/>
              </a:buClr>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a:t>Sixth level</a:t>
            </a:r>
            <a:endParaRPr lang="en-US" dirty="0"/>
          </a:p>
          <a:p>
            <a:pPr lvl="6"/>
            <a:r>
              <a:rPr lang="en-US"/>
              <a:t>Seventh level</a:t>
            </a:r>
            <a:endParaRPr lang="en-US" dirty="0"/>
          </a:p>
          <a:p>
            <a:pPr lvl="7"/>
            <a:r>
              <a:rPr lang="en-US"/>
              <a:t>Eighth level</a:t>
            </a:r>
            <a:endParaRPr lang="en-US" dirty="0"/>
          </a:p>
          <a:p>
            <a:pPr lvl="8"/>
            <a:r>
              <a:rPr lang="en-US"/>
              <a:t>Ninth level</a:t>
            </a:r>
            <a:endParaRPr lang="en-US" dirty="0"/>
          </a:p>
        </p:txBody>
      </p:sp>
    </p:spTree>
    <p:extLst>
      <p:ext uri="{BB962C8B-B14F-4D97-AF65-F5344CB8AC3E}">
        <p14:creationId xmlns:p14="http://schemas.microsoft.com/office/powerpoint/2010/main" val="120831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p:nvPr>
        </p:nvSpPr>
        <p:spPr>
          <a:xfrm>
            <a:off x="608013" y="1600200"/>
            <a:ext cx="8229600" cy="4572000"/>
          </a:xfrm>
        </p:spPr>
        <p:txBody>
          <a:bodyPr/>
          <a:lstStyle>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10" name="TextBox 9">
            <a:extLst>
              <a:ext uri="{FF2B5EF4-FFF2-40B4-BE49-F238E27FC236}">
                <a16:creationId xmlns:a16="http://schemas.microsoft.com/office/drawing/2014/main" id="{CDE1D12F-78DF-4A32-BDDB-1E22FB9CA5D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‹Nº›</a:t>
            </a:fld>
            <a:endParaRPr lang="en-US" dirty="0">
              <a:latin typeface="+mj-lt"/>
            </a:endParaRPr>
          </a:p>
        </p:txBody>
      </p:sp>
      <p:sp>
        <p:nvSpPr>
          <p:cNvPr id="13" name="TextBox 12">
            <a:extLst>
              <a:ext uri="{FF2B5EF4-FFF2-40B4-BE49-F238E27FC236}">
                <a16:creationId xmlns:a16="http://schemas.microsoft.com/office/drawing/2014/main" id="{569A07E6-128F-4EE2-9633-8E8BD2490B0E}"/>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2020</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F92A934A-AC6B-460C-9C93-B13CF6B6263F}"/>
              </a:ext>
            </a:extLst>
          </p:cNvPr>
          <p:cNvSpPr>
            <a:spLocks noGrp="1"/>
          </p:cNvSpPr>
          <p:nvPr>
            <p:ph type="title"/>
          </p:nvPr>
        </p:nvSpPr>
        <p:spPr/>
        <p:txBody>
          <a:bodyPr wrap="none"/>
          <a:lstStyle/>
          <a:p>
            <a:r>
              <a:rPr lang="en-US"/>
              <a:t>Click to edit Master title style</a:t>
            </a:r>
            <a:endParaRPr lang="en-US" dirty="0"/>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p:nvPr>
        </p:nvSpPr>
        <p:spPr>
          <a:xfrm>
            <a:off x="9294813" y="1600200"/>
            <a:ext cx="2894012" cy="4572000"/>
          </a:xfrm>
          <a:gradFill>
            <a:gsLst>
              <a:gs pos="0">
                <a:schemeClr val="accent2"/>
              </a:gs>
              <a:gs pos="98000">
                <a:schemeClr val="accent2"/>
              </a:gs>
              <a:gs pos="98000">
                <a:schemeClr val="accent1"/>
              </a:gs>
              <a:gs pos="100000">
                <a:schemeClr val="accent1"/>
              </a:gs>
            </a:gsLst>
            <a:lin ang="5400000" scaled="1"/>
          </a:gradFill>
        </p:spPr>
        <p:txBody>
          <a:bodyPr lIns="457200" tIns="457200" rIns="59436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685800" indent="-171450">
              <a:buClr>
                <a:schemeClr val="bg1"/>
              </a:buClr>
              <a:defRPr sz="11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a:t>Sixth level</a:t>
            </a:r>
            <a:endParaRPr lang="en-US" dirty="0"/>
          </a:p>
          <a:p>
            <a:pPr lvl="6"/>
            <a:r>
              <a:rPr lang="en-US"/>
              <a:t>Seventh level</a:t>
            </a:r>
            <a:endParaRPr lang="en-US" dirty="0"/>
          </a:p>
          <a:p>
            <a:pPr lvl="7"/>
            <a:r>
              <a:rPr lang="en-US" dirty="0"/>
              <a:t> </a:t>
            </a:r>
            <a:r>
              <a:rPr lang="en-US"/>
              <a:t>Eight level</a:t>
            </a:r>
            <a:endParaRPr lang="en-US" dirty="0"/>
          </a:p>
          <a:p>
            <a:pPr lvl="8"/>
            <a:r>
              <a:rPr lang="en-US"/>
              <a:t>Ninth level</a:t>
            </a:r>
            <a:endParaRPr lang="en-US" dirty="0"/>
          </a:p>
        </p:txBody>
      </p:sp>
    </p:spTree>
    <p:extLst>
      <p:ext uri="{BB962C8B-B14F-4D97-AF65-F5344CB8AC3E}">
        <p14:creationId xmlns:p14="http://schemas.microsoft.com/office/powerpoint/2010/main" val="2739673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Content">
    <p:spTree>
      <p:nvGrpSpPr>
        <p:cNvPr id="1" name=""/>
        <p:cNvGrpSpPr/>
        <p:nvPr/>
      </p:nvGrpSpPr>
      <p:grpSpPr>
        <a:xfrm>
          <a:off x="0" y="0"/>
          <a:ext cx="0" cy="0"/>
          <a:chOff x="0" y="0"/>
          <a:chExt cx="0" cy="0"/>
        </a:xfrm>
      </p:grpSpPr>
      <p:sp>
        <p:nvSpPr>
          <p:cNvPr id="815" name="Rectangle 814">
            <a:extLst>
              <a:ext uri="{FF2B5EF4-FFF2-40B4-BE49-F238E27FC236}">
                <a16:creationId xmlns:a16="http://schemas.microsoft.com/office/drawing/2014/main" id="{7B16AAE1-F978-4FC7-959F-05998D9FBD85}"/>
              </a:ext>
            </a:extLst>
          </p:cNvPr>
          <p:cNvSpPr/>
          <p:nvPr userDrawn="1"/>
        </p:nvSpPr>
        <p:spPr bwMode="ltGray">
          <a:xfrm>
            <a:off x="-3443"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 name="Content Placeholder 17">
            <a:extLst>
              <a:ext uri="{FF2B5EF4-FFF2-40B4-BE49-F238E27FC236}">
                <a16:creationId xmlns:a16="http://schemas.microsoft.com/office/drawing/2014/main" id="{D034FA3F-D529-4D8B-B6EC-A8341FCAF67E}"/>
              </a:ext>
            </a:extLst>
          </p:cNvPr>
          <p:cNvSpPr>
            <a:spLocks noGrp="1"/>
          </p:cNvSpPr>
          <p:nvPr userDrawn="1">
            <p:ph sz="quarter" idx="14"/>
          </p:nvPr>
        </p:nvSpPr>
        <p:spPr bwMode="gray">
          <a:xfrm>
            <a:off x="616504" y="2515154"/>
            <a:ext cx="3346929"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dirty="0"/>
              <a:t>Edit Master text styles</a:t>
            </a:r>
          </a:p>
          <a:p>
            <a:pPr lvl="1"/>
            <a:r>
              <a:rPr lang="en-US" dirty="0"/>
              <a:t>Level two</a:t>
            </a:r>
          </a:p>
          <a:p>
            <a:pPr lvl="2"/>
            <a:r>
              <a:rPr lang="en-US" dirty="0"/>
              <a:t>Level three</a:t>
            </a:r>
          </a:p>
          <a:p>
            <a:pPr lvl="3"/>
            <a:r>
              <a:rPr lang="en-US" dirty="0"/>
              <a:t>Level four</a:t>
            </a:r>
          </a:p>
          <a:p>
            <a:pPr lvl="4"/>
            <a:r>
              <a:rPr lang="en-US" dirty="0"/>
              <a:t>Level Five</a:t>
            </a:r>
          </a:p>
          <a:p>
            <a:pPr lvl="5"/>
            <a:r>
              <a:rPr lang="en-US" dirty="0"/>
              <a:t>Level Six</a:t>
            </a:r>
          </a:p>
          <a:p>
            <a:pPr lvl="6"/>
            <a:r>
              <a:rPr lang="en-US" dirty="0"/>
              <a:t> Level Seven</a:t>
            </a:r>
          </a:p>
          <a:p>
            <a:pPr lvl="7"/>
            <a:r>
              <a:rPr lang="en-US" dirty="0"/>
              <a:t>Level eight</a:t>
            </a:r>
          </a:p>
          <a:p>
            <a:pPr lvl="8"/>
            <a:r>
              <a:rPr lang="en-US" dirty="0"/>
              <a:t>Level Nine</a:t>
            </a:r>
          </a:p>
          <a:p>
            <a:pPr lvl="1"/>
            <a:endParaRPr lang="en-US" dirty="0"/>
          </a:p>
        </p:txBody>
      </p:sp>
      <p:sp>
        <p:nvSpPr>
          <p:cNvPr id="72" name="Content Placeholder 17">
            <a:extLst>
              <a:ext uri="{FF2B5EF4-FFF2-40B4-BE49-F238E27FC236}">
                <a16:creationId xmlns:a16="http://schemas.microsoft.com/office/drawing/2014/main" id="{A0456ED3-FDC5-4E29-B939-E35EA08477CA}"/>
              </a:ext>
            </a:extLst>
          </p:cNvPr>
          <p:cNvSpPr>
            <a:spLocks noGrp="1"/>
          </p:cNvSpPr>
          <p:nvPr userDrawn="1">
            <p:ph sz="quarter" idx="16"/>
          </p:nvPr>
        </p:nvSpPr>
        <p:spPr bwMode="gray">
          <a:xfrm>
            <a:off x="4419676" y="2515154"/>
            <a:ext cx="3349473"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dirty="0"/>
              <a:t>Edit Master text styles</a:t>
            </a:r>
          </a:p>
          <a:p>
            <a:pPr lvl="1"/>
            <a:r>
              <a:rPr lang="en-US" dirty="0"/>
              <a:t>Level two</a:t>
            </a:r>
          </a:p>
          <a:p>
            <a:pPr lvl="2"/>
            <a:r>
              <a:rPr lang="en-US" dirty="0"/>
              <a:t>Level three</a:t>
            </a:r>
          </a:p>
          <a:p>
            <a:pPr lvl="3"/>
            <a:r>
              <a:rPr lang="en-US" dirty="0"/>
              <a:t>Level four</a:t>
            </a:r>
          </a:p>
          <a:p>
            <a:pPr lvl="4"/>
            <a:r>
              <a:rPr lang="en-US" dirty="0"/>
              <a:t>Level Five</a:t>
            </a:r>
          </a:p>
          <a:p>
            <a:pPr lvl="5"/>
            <a:r>
              <a:rPr lang="en-US" dirty="0"/>
              <a:t>Level Six</a:t>
            </a:r>
          </a:p>
          <a:p>
            <a:pPr lvl="6"/>
            <a:r>
              <a:rPr lang="en-US" dirty="0"/>
              <a:t> Level Seven </a:t>
            </a:r>
          </a:p>
          <a:p>
            <a:pPr lvl="7"/>
            <a:r>
              <a:rPr lang="en-US" dirty="0"/>
              <a:t>Level Eight</a:t>
            </a:r>
          </a:p>
          <a:p>
            <a:pPr lvl="8"/>
            <a:r>
              <a:rPr lang="en-US" dirty="0"/>
              <a:t>Level Nine</a:t>
            </a:r>
          </a:p>
          <a:p>
            <a:pPr lvl="3"/>
            <a:endParaRPr lang="en-US" dirty="0"/>
          </a:p>
          <a:p>
            <a:pPr lvl="1"/>
            <a:endParaRPr lang="en-US" dirty="0"/>
          </a:p>
        </p:txBody>
      </p:sp>
      <p:sp>
        <p:nvSpPr>
          <p:cNvPr id="73" name="Content Placeholder 17">
            <a:extLst>
              <a:ext uri="{FF2B5EF4-FFF2-40B4-BE49-F238E27FC236}">
                <a16:creationId xmlns:a16="http://schemas.microsoft.com/office/drawing/2014/main" id="{9C016467-4262-4DAA-9B43-A02E57530676}"/>
              </a:ext>
            </a:extLst>
          </p:cNvPr>
          <p:cNvSpPr>
            <a:spLocks noGrp="1"/>
          </p:cNvSpPr>
          <p:nvPr userDrawn="1">
            <p:ph sz="quarter" idx="17"/>
          </p:nvPr>
        </p:nvSpPr>
        <p:spPr bwMode="gray">
          <a:xfrm>
            <a:off x="8236361" y="2515154"/>
            <a:ext cx="3346704"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dirty="0"/>
              <a:t>Edit Master text styles</a:t>
            </a:r>
          </a:p>
          <a:p>
            <a:pPr lvl="1"/>
            <a:r>
              <a:rPr lang="en-US" dirty="0"/>
              <a:t>Level two</a:t>
            </a:r>
          </a:p>
          <a:p>
            <a:pPr lvl="2"/>
            <a:r>
              <a:rPr lang="en-US" dirty="0"/>
              <a:t>Level three</a:t>
            </a:r>
          </a:p>
          <a:p>
            <a:pPr lvl="3"/>
            <a:r>
              <a:rPr lang="en-US" dirty="0"/>
              <a:t>Level four</a:t>
            </a:r>
          </a:p>
          <a:p>
            <a:pPr lvl="4"/>
            <a:r>
              <a:rPr lang="en-US" dirty="0"/>
              <a:t>Level five</a:t>
            </a:r>
          </a:p>
          <a:p>
            <a:pPr lvl="5"/>
            <a:r>
              <a:rPr lang="en-US" dirty="0"/>
              <a:t>Level Six</a:t>
            </a:r>
          </a:p>
          <a:p>
            <a:pPr lvl="6"/>
            <a:r>
              <a:rPr lang="en-US" dirty="0"/>
              <a:t>Level Seven</a:t>
            </a:r>
          </a:p>
          <a:p>
            <a:pPr lvl="7"/>
            <a:r>
              <a:rPr lang="en-US" dirty="0"/>
              <a:t>Level Eight</a:t>
            </a:r>
          </a:p>
          <a:p>
            <a:pPr lvl="8"/>
            <a:r>
              <a:rPr lang="en-US" dirty="0"/>
              <a:t>Level Nine</a:t>
            </a:r>
          </a:p>
          <a:p>
            <a:pPr lvl="1"/>
            <a:endParaRPr lang="en-US" dirty="0"/>
          </a:p>
        </p:txBody>
      </p:sp>
      <p:sp>
        <p:nvSpPr>
          <p:cNvPr id="818" name="TextBox 817">
            <a:extLst>
              <a:ext uri="{FF2B5EF4-FFF2-40B4-BE49-F238E27FC236}">
                <a16:creationId xmlns:a16="http://schemas.microsoft.com/office/drawing/2014/main" id="{0B7E1504-B128-423C-AA77-E7FED5DC3B7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‹Nº›</a:t>
            </a:fld>
            <a:endParaRPr lang="en-US" dirty="0">
              <a:latin typeface="+mj-lt"/>
            </a:endParaRPr>
          </a:p>
        </p:txBody>
      </p:sp>
      <p:sp>
        <p:nvSpPr>
          <p:cNvPr id="15" name="TextBox 14">
            <a:extLst>
              <a:ext uri="{FF2B5EF4-FFF2-40B4-BE49-F238E27FC236}">
                <a16:creationId xmlns:a16="http://schemas.microsoft.com/office/drawing/2014/main" id="{A3F76230-C445-499C-A0B0-95162966FD8E}"/>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2020</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85F2C94F-DA57-4BDB-8E5C-E4A0C7522314}"/>
              </a:ext>
            </a:extLst>
          </p:cNvPr>
          <p:cNvSpPr>
            <a:spLocks noGrp="1"/>
          </p:cNvSpPr>
          <p:nvPr>
            <p:ph type="title"/>
          </p:nvPr>
        </p:nvSpPr>
        <p:spPr/>
        <p:txBody>
          <a:bodyPr/>
          <a:lstStyle/>
          <a:p>
            <a:r>
              <a:rPr lang="en-US" dirty="0"/>
              <a:t>Click to edit Master title style</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Text Placeholder 3">
            <a:extLst>
              <a:ext uri="{FF2B5EF4-FFF2-40B4-BE49-F238E27FC236}">
                <a16:creationId xmlns:a16="http://schemas.microsoft.com/office/drawing/2014/main" id="{59392189-2D4C-4618-9072-F26EE557FD02}"/>
              </a:ext>
            </a:extLst>
          </p:cNvPr>
          <p:cNvSpPr>
            <a:spLocks noGrp="1"/>
          </p:cNvSpPr>
          <p:nvPr>
            <p:ph type="body" sz="quarter" idx="21"/>
          </p:nvPr>
        </p:nvSpPr>
        <p:spPr>
          <a:xfrm>
            <a:off x="616504" y="1600200"/>
            <a:ext cx="3346704" cy="914400"/>
          </a:xfrm>
          <a:gradFill>
            <a:gsLst>
              <a:gs pos="100000">
                <a:schemeClr val="accent6"/>
              </a:gs>
              <a:gs pos="92000">
                <a:schemeClr val="accent4"/>
              </a:gs>
              <a:gs pos="92000">
                <a:schemeClr val="accent6"/>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p:txBody>
      </p:sp>
      <p:sp>
        <p:nvSpPr>
          <p:cNvPr id="16" name="Text Placeholder 3">
            <a:extLst>
              <a:ext uri="{FF2B5EF4-FFF2-40B4-BE49-F238E27FC236}">
                <a16:creationId xmlns:a16="http://schemas.microsoft.com/office/drawing/2014/main" id="{665955AB-F417-4DCB-8CC3-98BAC90A9AFB}"/>
              </a:ext>
            </a:extLst>
          </p:cNvPr>
          <p:cNvSpPr>
            <a:spLocks noGrp="1"/>
          </p:cNvSpPr>
          <p:nvPr>
            <p:ph type="body" sz="quarter" idx="22"/>
          </p:nvPr>
        </p:nvSpPr>
        <p:spPr>
          <a:xfrm>
            <a:off x="4419676" y="1600200"/>
            <a:ext cx="3346704" cy="914400"/>
          </a:xfrm>
          <a:gradFill>
            <a:gsLst>
              <a:gs pos="92000">
                <a:schemeClr val="accent1"/>
              </a:gs>
              <a:gs pos="92000">
                <a:schemeClr val="accent3"/>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p:txBody>
      </p:sp>
      <p:sp>
        <p:nvSpPr>
          <p:cNvPr id="17" name="Text Placeholder 3">
            <a:extLst>
              <a:ext uri="{FF2B5EF4-FFF2-40B4-BE49-F238E27FC236}">
                <a16:creationId xmlns:a16="http://schemas.microsoft.com/office/drawing/2014/main" id="{7AFB5407-642C-468A-81DB-F0C5C485F6F7}"/>
              </a:ext>
            </a:extLst>
          </p:cNvPr>
          <p:cNvSpPr>
            <a:spLocks noGrp="1"/>
          </p:cNvSpPr>
          <p:nvPr>
            <p:ph type="body" sz="quarter" idx="23"/>
          </p:nvPr>
        </p:nvSpPr>
        <p:spPr>
          <a:xfrm>
            <a:off x="8236361" y="1600200"/>
            <a:ext cx="3346704" cy="914400"/>
          </a:xfrm>
          <a:gradFill>
            <a:gsLst>
              <a:gs pos="92000">
                <a:schemeClr val="accent2"/>
              </a:gs>
              <a:gs pos="92000">
                <a:schemeClr val="accent2">
                  <a:lumMod val="50000"/>
                </a:schemeClr>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1847924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agram with Content">
    <p:bg>
      <p:bgRef idx="1001">
        <a:schemeClr val="bg1"/>
      </p:bgRef>
    </p:bg>
    <p:spTree>
      <p:nvGrpSpPr>
        <p:cNvPr id="1" name=""/>
        <p:cNvGrpSpPr/>
        <p:nvPr/>
      </p:nvGrpSpPr>
      <p:grpSpPr>
        <a:xfrm>
          <a:off x="0" y="0"/>
          <a:ext cx="0" cy="0"/>
          <a:chOff x="0" y="0"/>
          <a:chExt cx="0" cy="0"/>
        </a:xfrm>
      </p:grpSpPr>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17EA1E-A574-444B-9004-45836D98DAD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‹Nº›</a:t>
            </a:fld>
            <a:endParaRPr lang="en-US" dirty="0">
              <a:latin typeface="+mj-lt"/>
            </a:endParaRPr>
          </a:p>
        </p:txBody>
      </p:sp>
      <p:sp>
        <p:nvSpPr>
          <p:cNvPr id="14" name="TextBox 13">
            <a:extLst>
              <a:ext uri="{FF2B5EF4-FFF2-40B4-BE49-F238E27FC236}">
                <a16:creationId xmlns:a16="http://schemas.microsoft.com/office/drawing/2014/main" id="{324242A8-4032-4A28-A182-432918B4416C}"/>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2020</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C157BCD9-063B-4ED4-B68C-092EC2C342E6}"/>
              </a:ext>
            </a:extLst>
          </p:cNvPr>
          <p:cNvSpPr>
            <a:spLocks noGrp="1"/>
          </p:cNvSpPr>
          <p:nvPr>
            <p:ph type="title"/>
          </p:nvPr>
        </p:nvSpPr>
        <p:spPr/>
        <p:txBody>
          <a:bodyPr wrap="none"/>
          <a:lstStyle/>
          <a:p>
            <a:r>
              <a:rPr lang="en-US"/>
              <a:t>Click to edit Master title style</a:t>
            </a: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p:nvPr>
        </p:nvSpPr>
        <p:spPr>
          <a:xfrm>
            <a:off x="8380413" y="1600200"/>
            <a:ext cx="3808412" cy="4572000"/>
          </a:xfrm>
        </p:spPr>
        <p:txBody>
          <a:bodyPr tIns="457200" rIns="594360" bIns="45720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a:t>Sixth level</a:t>
            </a:r>
            <a:endParaRPr lang="en-US" dirty="0"/>
          </a:p>
          <a:p>
            <a:pPr lvl="6"/>
            <a:r>
              <a:rPr lang="en-US" dirty="0"/>
              <a:t> </a:t>
            </a:r>
            <a:r>
              <a:rPr lang="en-US"/>
              <a:t>Seventh level</a:t>
            </a:r>
            <a:endParaRPr lang="en-US" dirty="0"/>
          </a:p>
          <a:p>
            <a:pPr lvl="7"/>
            <a:r>
              <a:rPr lang="en-US" dirty="0"/>
              <a:t> </a:t>
            </a:r>
            <a:r>
              <a:rPr lang="en-US"/>
              <a:t>Eighth level</a:t>
            </a:r>
            <a:endParaRPr lang="en-US" dirty="0"/>
          </a:p>
          <a:p>
            <a:pPr lvl="8"/>
            <a:r>
              <a:rPr lang="en-US"/>
              <a:t>Ninth level</a:t>
            </a:r>
            <a:endParaRPr lang="en-US" dirty="0"/>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2346075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utcome / Benefi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p:nvPr>
        </p:nvSpPr>
        <p:spPr>
          <a:xfrm>
            <a:off x="8378825" y="4347904"/>
            <a:ext cx="3201988" cy="1600200"/>
          </a:xfrm>
        </p:spPr>
        <p:txBody>
          <a:bodyPr/>
          <a:lstStyle>
            <a:lvl1pPr>
              <a:defRPr sz="1400"/>
            </a:lvl1pPr>
            <a:lvl2pPr>
              <a:defRPr sz="1200"/>
            </a:lvl2pPr>
            <a:lvl3pPr>
              <a:defRPr sz="1200"/>
            </a:lvl3pPr>
          </a:lstStyle>
          <a:p>
            <a:pPr lvl="0"/>
            <a:r>
              <a:rPr lang="en-US" dirty="0"/>
              <a:t>Edit Master text styles</a:t>
            </a:r>
          </a:p>
          <a:p>
            <a:pPr lvl="1"/>
            <a:r>
              <a:rPr lang="en-US" dirty="0"/>
              <a:t>Second level</a:t>
            </a:r>
          </a:p>
          <a:p>
            <a:pPr lvl="2"/>
            <a:r>
              <a:rPr lang="en-US" dirty="0"/>
              <a:t>Third level</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p:nvPr>
        </p:nvSpPr>
        <p:spPr>
          <a:xfrm>
            <a:off x="8378825" y="2063048"/>
            <a:ext cx="3201988" cy="1600200"/>
          </a:xfrm>
        </p:spPr>
        <p:txBody>
          <a:bodyPr/>
          <a:lstStyle>
            <a:lvl1pPr>
              <a:defRPr sz="1400"/>
            </a:lvl1pPr>
            <a:lvl2pPr>
              <a:defRPr sz="1200"/>
            </a:lvl2pPr>
            <a:lvl3pPr>
              <a:defRPr sz="1200"/>
            </a:lvl3pPr>
          </a:lstStyle>
          <a:p>
            <a:pPr lvl="0"/>
            <a:r>
              <a:rPr lang="en-US" dirty="0"/>
              <a:t>Edit Master text styles</a:t>
            </a:r>
          </a:p>
          <a:p>
            <a:pPr lvl="1"/>
            <a:r>
              <a:rPr lang="en-US" dirty="0"/>
              <a:t>Second level</a:t>
            </a:r>
          </a:p>
          <a:p>
            <a:pPr lvl="2"/>
            <a:r>
              <a:rPr lang="en-US"/>
              <a:t>Third level</a:t>
            </a:r>
            <a:endParaRPr lang="en-US" dirty="0"/>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600">
                <a:solidFill>
                  <a:schemeClr val="accent1"/>
                </a:solidFill>
              </a:defRPr>
            </a:lvl1pPr>
            <a:lvl5pPr>
              <a:defRPr/>
            </a:lvl5pPr>
          </a:lstStyle>
          <a:p>
            <a:pPr lvl="0"/>
            <a:r>
              <a:rPr lang="en-US" dirty="0"/>
              <a:t>Outcome</a:t>
            </a:r>
          </a:p>
        </p:txBody>
      </p: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8380413" y="3872441"/>
            <a:ext cx="38084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600">
                <a:solidFill>
                  <a:schemeClr val="accent4"/>
                </a:solidFill>
              </a:defRPr>
            </a:lvl1pPr>
            <a:lvl5pPr>
              <a:defRPr/>
            </a:lvl5pPr>
          </a:lstStyle>
          <a:p>
            <a:pPr lvl="0"/>
            <a:r>
              <a:rPr lang="en-US" dirty="0"/>
              <a:t>Benefit</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‹Nº›</a:t>
            </a:fld>
            <a:endParaRPr lang="en-US" dirty="0">
              <a:latin typeface="+mj-lt"/>
            </a:endParaRPr>
          </a:p>
        </p:txBody>
      </p:sp>
      <p:sp>
        <p:nvSpPr>
          <p:cNvPr id="17" name="TextBox 16">
            <a:extLst>
              <a:ext uri="{FF2B5EF4-FFF2-40B4-BE49-F238E27FC236}">
                <a16:creationId xmlns:a16="http://schemas.microsoft.com/office/drawing/2014/main" id="{294AED19-1A93-4830-A01C-4FF2CFC6A0C6}"/>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2020</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9E15888C-CFB4-4BEC-9B94-46E698DFC481}"/>
              </a:ext>
            </a:extLst>
          </p:cNvPr>
          <p:cNvSpPr>
            <a:spLocks noGrp="1"/>
          </p:cNvSpPr>
          <p:nvPr>
            <p:ph type="title"/>
          </p:nvPr>
        </p:nvSpPr>
        <p:spPr/>
        <p:txBody>
          <a:bodyPr wrap="none"/>
          <a:lstStyle/>
          <a:p>
            <a:r>
              <a:rPr lang="en-US"/>
              <a:t>Click to edit Master title style</a:t>
            </a:r>
          </a:p>
        </p:txBody>
      </p:sp>
      <p:sp>
        <p:nvSpPr>
          <p:cNvPr id="18" name="Rectangle 17">
            <a:extLst>
              <a:ext uri="{FF2B5EF4-FFF2-40B4-BE49-F238E27FC236}">
                <a16:creationId xmlns:a16="http://schemas.microsoft.com/office/drawing/2014/main" id="{92EE86E2-0F2F-484B-8170-3AEBA1DDEB2D}"/>
              </a:ext>
            </a:extLst>
          </p:cNvPr>
          <p:cNvSpPr/>
          <p:nvPr userDrawn="1"/>
        </p:nvSpPr>
        <p:spPr bwMode="ltGray">
          <a:xfrm>
            <a:off x="1" y="1600201"/>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accent2"/>
              </a:solidFill>
            </a:endParaRPr>
          </a:p>
        </p:txBody>
      </p:sp>
      <p:cxnSp>
        <p:nvCxnSpPr>
          <p:cNvPr id="138" name="Straight Connector 137">
            <a:extLst>
              <a:ext uri="{FF2B5EF4-FFF2-40B4-BE49-F238E27FC236}">
                <a16:creationId xmlns:a16="http://schemas.microsoft.com/office/drawing/2014/main" id="{56D4D92B-574E-4F63-A5BA-8F7282B54C27}"/>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E9D6A872-88BD-4DFC-AFFD-1E9BEEB6533B}"/>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024822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09367CD-64CE-4B7B-91B1-53B17F8F693D}"/>
              </a:ext>
            </a:extLst>
          </p:cNvPr>
          <p:cNvSpPr/>
          <p:nvPr userDrawn="1"/>
        </p:nvSpPr>
        <p:spPr bwMode="ltGray">
          <a:xfrm>
            <a:off x="1" y="1600201"/>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00000"/>
              </a:lnSpc>
              <a:spcBef>
                <a:spcPts val="0"/>
              </a:spcBef>
            </a:pPr>
            <a:endParaRPr lang="en-US" sz="2800" dirty="0">
              <a:solidFill>
                <a:schemeClr val="accent2"/>
              </a:solidFill>
            </a:endParaRP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p:nvPr>
        </p:nvSpPr>
        <p:spPr>
          <a:xfrm>
            <a:off x="611645" y="2409552"/>
            <a:ext cx="3201848"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Edit Master text styles</a:t>
            </a:r>
          </a:p>
          <a:p>
            <a:pPr lvl="1"/>
            <a:r>
              <a:rPr lang="en-US" dirty="0"/>
              <a:t>Second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613093" y="2079840"/>
            <a:ext cx="2006600" cy="227454"/>
          </a:xfrm>
        </p:spPr>
        <p:txBody>
          <a:bodyPr anchor="b"/>
          <a:lstStyle>
            <a:lvl1pPr>
              <a:lnSpc>
                <a:spcPct val="100000"/>
              </a:lnSpc>
              <a:spcBef>
                <a:spcPts val="0"/>
              </a:spcBef>
              <a:defRPr sz="1600">
                <a:solidFill>
                  <a:schemeClr val="accent1"/>
                </a:solidFill>
              </a:defRPr>
            </a:lvl1pPr>
            <a:lvl5pPr>
              <a:defRPr/>
            </a:lvl5pPr>
          </a:lstStyle>
          <a:p>
            <a:pPr lvl="0"/>
            <a:r>
              <a:rPr lang="en-US" dirty="0"/>
              <a:t>About</a:t>
            </a:r>
          </a:p>
        </p:txBody>
      </p:sp>
      <p:sp>
        <p:nvSpPr>
          <p:cNvPr id="74" name="Content Placeholder 17">
            <a:extLst>
              <a:ext uri="{FF2B5EF4-FFF2-40B4-BE49-F238E27FC236}">
                <a16:creationId xmlns:a16="http://schemas.microsoft.com/office/drawing/2014/main" id="{F00013B6-2241-400E-9E61-946C485F8D5E}"/>
              </a:ext>
            </a:extLst>
          </p:cNvPr>
          <p:cNvSpPr>
            <a:spLocks noGrp="1"/>
          </p:cNvSpPr>
          <p:nvPr>
            <p:ph sz="quarter" idx="18"/>
          </p:nvPr>
        </p:nvSpPr>
        <p:spPr>
          <a:xfrm>
            <a:off x="611645" y="3952605"/>
            <a:ext cx="3201848"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Edit Master text styles</a:t>
            </a:r>
          </a:p>
          <a:p>
            <a:pPr lvl="1"/>
            <a:r>
              <a:rPr lang="en-US" dirty="0"/>
              <a:t>Second level</a:t>
            </a: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609600" y="1964843"/>
            <a:ext cx="31988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609600" y="3547676"/>
            <a:ext cx="3198812" cy="0"/>
          </a:xfrm>
          <a:prstGeom prst="line">
            <a:avLst/>
          </a:prstGeom>
          <a:ln w="2540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userDrawn="1">
            <p:ph type="body" sz="quarter" idx="19" hasCustomPrompt="1"/>
          </p:nvPr>
        </p:nvSpPr>
        <p:spPr>
          <a:xfrm>
            <a:off x="613093" y="3634037"/>
            <a:ext cx="2006600" cy="227454"/>
          </a:xfrm>
        </p:spPr>
        <p:txBody>
          <a:bodyPr anchor="b"/>
          <a:lstStyle>
            <a:lvl1pPr>
              <a:lnSpc>
                <a:spcPct val="100000"/>
              </a:lnSpc>
              <a:spcBef>
                <a:spcPts val="0"/>
              </a:spcBef>
              <a:defRPr sz="1600">
                <a:solidFill>
                  <a:schemeClr val="accent2"/>
                </a:solidFill>
              </a:defRPr>
            </a:lvl1pPr>
            <a:lvl5pPr>
              <a:defRPr/>
            </a:lvl5pPr>
          </a:lstStyle>
          <a:p>
            <a:pPr lvl="0"/>
            <a:r>
              <a:rPr lang="en-US" dirty="0"/>
              <a:t>Challenges</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100000"/>
              </a:lnSpc>
              <a:spcBef>
                <a:spcPts val="0"/>
              </a:spcBef>
            </a:pPr>
            <a:fld id="{7A51DB15-7364-4F0B-A3A0-1309F8830053}" type="slidenum">
              <a:rPr lang="en-US" sz="800" smtClean="0">
                <a:latin typeface="+mj-lt"/>
              </a:rPr>
              <a:pPr algn="r">
                <a:lnSpc>
                  <a:spcPct val="100000"/>
                </a:lnSpc>
                <a:spcBef>
                  <a:spcPts val="0"/>
                </a:spcBef>
              </a:pPr>
              <a:t>‹Nº›</a:t>
            </a:fld>
            <a:endParaRPr lang="en-US" dirty="0">
              <a:latin typeface="+mj-lt"/>
            </a:endParaRPr>
          </a:p>
        </p:txBody>
      </p:sp>
      <p:sp>
        <p:nvSpPr>
          <p:cNvPr id="17" name="TextBox 16">
            <a:extLst>
              <a:ext uri="{FF2B5EF4-FFF2-40B4-BE49-F238E27FC236}">
                <a16:creationId xmlns:a16="http://schemas.microsoft.com/office/drawing/2014/main" id="{294AED19-1A93-4830-A01C-4FF2CFC6A0C6}"/>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2020</a:t>
            </a:r>
            <a:r>
              <a:rPr lang="en-US" sz="800" dirty="0">
                <a:solidFill>
                  <a:schemeClr val="tx1"/>
                </a:solidFill>
                <a:latin typeface="+mj-lt"/>
              </a:rPr>
              <a:t> VMware, Inc.</a:t>
            </a:r>
          </a:p>
          <a:p>
            <a:pPr>
              <a:lnSpc>
                <a:spcPct val="100000"/>
              </a:lnSpc>
              <a:spcBef>
                <a:spcPts val="0"/>
              </a:spcBef>
            </a:pPr>
            <a:endParaRPr lang="en-US" sz="800" dirty="0">
              <a:solidFill>
                <a:schemeClr val="tx1"/>
              </a:solidFill>
              <a:latin typeface="+mj-lt"/>
            </a:endParaRPr>
          </a:p>
        </p:txBody>
      </p:sp>
      <p:sp>
        <p:nvSpPr>
          <p:cNvPr id="87" name="Content Placeholder 17">
            <a:extLst>
              <a:ext uri="{FF2B5EF4-FFF2-40B4-BE49-F238E27FC236}">
                <a16:creationId xmlns:a16="http://schemas.microsoft.com/office/drawing/2014/main" id="{CB3B18B9-1B70-4F2B-86D9-C5183A845D12}"/>
              </a:ext>
            </a:extLst>
          </p:cNvPr>
          <p:cNvSpPr>
            <a:spLocks noGrp="1"/>
          </p:cNvSpPr>
          <p:nvPr>
            <p:ph sz="quarter" idx="20"/>
          </p:nvPr>
        </p:nvSpPr>
        <p:spPr>
          <a:xfrm>
            <a:off x="4269245" y="2409552"/>
            <a:ext cx="3201848"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Edit Master text styles</a:t>
            </a:r>
          </a:p>
          <a:p>
            <a:pPr lvl="1"/>
            <a:r>
              <a:rPr lang="en-US" dirty="0"/>
              <a:t>Second level</a:t>
            </a:r>
          </a:p>
        </p:txBody>
      </p:sp>
      <p:sp>
        <p:nvSpPr>
          <p:cNvPr id="88" name="Text Placeholder 6">
            <a:extLst>
              <a:ext uri="{FF2B5EF4-FFF2-40B4-BE49-F238E27FC236}">
                <a16:creationId xmlns:a16="http://schemas.microsoft.com/office/drawing/2014/main" id="{45C2837B-EA55-4186-A2EA-1E7FB5B122D2}"/>
              </a:ext>
            </a:extLst>
          </p:cNvPr>
          <p:cNvSpPr>
            <a:spLocks noGrp="1"/>
          </p:cNvSpPr>
          <p:nvPr>
            <p:ph type="body" sz="quarter" idx="21" hasCustomPrompt="1"/>
          </p:nvPr>
        </p:nvSpPr>
        <p:spPr>
          <a:xfrm>
            <a:off x="4270693" y="2079840"/>
            <a:ext cx="2006600" cy="227454"/>
          </a:xfrm>
        </p:spPr>
        <p:txBody>
          <a:bodyPr anchor="b"/>
          <a:lstStyle>
            <a:lvl1pPr>
              <a:lnSpc>
                <a:spcPct val="100000"/>
              </a:lnSpc>
              <a:spcBef>
                <a:spcPts val="0"/>
              </a:spcBef>
              <a:buNone/>
              <a:defRPr sz="1600">
                <a:solidFill>
                  <a:schemeClr val="accent4"/>
                </a:solidFill>
              </a:defRPr>
            </a:lvl1pPr>
            <a:lvl5pPr>
              <a:defRPr/>
            </a:lvl5pPr>
          </a:lstStyle>
          <a:p>
            <a:pPr lvl="0"/>
            <a:r>
              <a:rPr lang="en-US" dirty="0"/>
              <a:t>Solution</a:t>
            </a:r>
          </a:p>
        </p:txBody>
      </p:sp>
      <p:sp>
        <p:nvSpPr>
          <p:cNvPr id="89" name="Content Placeholder 17">
            <a:extLst>
              <a:ext uri="{FF2B5EF4-FFF2-40B4-BE49-F238E27FC236}">
                <a16:creationId xmlns:a16="http://schemas.microsoft.com/office/drawing/2014/main" id="{00A3A11C-EA43-4ACC-83B9-C4C7C1080E3C}"/>
              </a:ext>
            </a:extLst>
          </p:cNvPr>
          <p:cNvSpPr>
            <a:spLocks noGrp="1"/>
          </p:cNvSpPr>
          <p:nvPr>
            <p:ph sz="quarter" idx="22"/>
          </p:nvPr>
        </p:nvSpPr>
        <p:spPr>
          <a:xfrm>
            <a:off x="4269245" y="3952605"/>
            <a:ext cx="3201848"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Edit Master text styles</a:t>
            </a:r>
          </a:p>
          <a:p>
            <a:pPr lvl="1"/>
            <a:r>
              <a:rPr lang="en-US" dirty="0"/>
              <a:t>Second level</a:t>
            </a:r>
          </a:p>
        </p:txBody>
      </p:sp>
      <p:cxnSp>
        <p:nvCxnSpPr>
          <p:cNvPr id="90" name="Straight Connector 89">
            <a:extLst>
              <a:ext uri="{FF2B5EF4-FFF2-40B4-BE49-F238E27FC236}">
                <a16:creationId xmlns:a16="http://schemas.microsoft.com/office/drawing/2014/main" id="{EAAB5B3C-AE89-4605-BB4B-0C07DE733C40}"/>
              </a:ext>
            </a:extLst>
          </p:cNvPr>
          <p:cNvCxnSpPr>
            <a:cxnSpLocks/>
          </p:cNvCxnSpPr>
          <p:nvPr userDrawn="1"/>
        </p:nvCxnSpPr>
        <p:spPr>
          <a:xfrm>
            <a:off x="4267200" y="1964843"/>
            <a:ext cx="31988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709593A-BC10-40A3-842E-346F6E0EE30C}"/>
              </a:ext>
            </a:extLst>
          </p:cNvPr>
          <p:cNvCxnSpPr>
            <a:cxnSpLocks/>
          </p:cNvCxnSpPr>
          <p:nvPr userDrawn="1"/>
        </p:nvCxnSpPr>
        <p:spPr>
          <a:xfrm>
            <a:off x="4267200" y="3547676"/>
            <a:ext cx="3198812" cy="0"/>
          </a:xfrm>
          <a:prstGeom prst="line">
            <a:avLst/>
          </a:prstGeom>
          <a:ln w="2540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xt Placeholder 6">
            <a:extLst>
              <a:ext uri="{FF2B5EF4-FFF2-40B4-BE49-F238E27FC236}">
                <a16:creationId xmlns:a16="http://schemas.microsoft.com/office/drawing/2014/main" id="{48CE9E08-388B-4458-B1F4-453A8413D639}"/>
              </a:ext>
            </a:extLst>
          </p:cNvPr>
          <p:cNvSpPr>
            <a:spLocks noGrp="1"/>
          </p:cNvSpPr>
          <p:nvPr>
            <p:ph type="body" sz="quarter" idx="23" hasCustomPrompt="1"/>
          </p:nvPr>
        </p:nvSpPr>
        <p:spPr>
          <a:xfrm>
            <a:off x="4270693" y="3634037"/>
            <a:ext cx="2006600" cy="227454"/>
          </a:xfrm>
        </p:spPr>
        <p:txBody>
          <a:bodyPr anchor="b"/>
          <a:lstStyle>
            <a:lvl1pPr>
              <a:lnSpc>
                <a:spcPct val="100000"/>
              </a:lnSpc>
              <a:spcBef>
                <a:spcPts val="0"/>
              </a:spcBef>
              <a:defRPr sz="1600">
                <a:solidFill>
                  <a:schemeClr val="accent6"/>
                </a:solidFill>
              </a:defRPr>
            </a:lvl1pPr>
            <a:lvl5pPr>
              <a:defRPr/>
            </a:lvl5pPr>
          </a:lstStyle>
          <a:p>
            <a:pPr lvl="0"/>
            <a:r>
              <a:rPr lang="en-US" dirty="0"/>
              <a:t>Impact</a:t>
            </a:r>
          </a:p>
        </p:txBody>
      </p:sp>
      <p:sp>
        <p:nvSpPr>
          <p:cNvPr id="6" name="Picture Placeholder 5">
            <a:extLst>
              <a:ext uri="{FF2B5EF4-FFF2-40B4-BE49-F238E27FC236}">
                <a16:creationId xmlns:a16="http://schemas.microsoft.com/office/drawing/2014/main" id="{4D909953-1B24-4C7D-A173-A53DF3FC7EC3}"/>
              </a:ext>
            </a:extLst>
          </p:cNvPr>
          <p:cNvSpPr>
            <a:spLocks noGrp="1"/>
          </p:cNvSpPr>
          <p:nvPr>
            <p:ph type="pic" sz="quarter" idx="24"/>
          </p:nvPr>
        </p:nvSpPr>
        <p:spPr>
          <a:xfrm>
            <a:off x="8382000" y="2971800"/>
            <a:ext cx="3194050" cy="1828800"/>
          </a:xfrm>
        </p:spPr>
        <p:txBody>
          <a:bodyPr/>
          <a:lstStyle>
            <a:lvl1pPr>
              <a:lnSpc>
                <a:spcPct val="100000"/>
              </a:lnSpc>
              <a:spcBef>
                <a:spcPts val="0"/>
              </a:spcBef>
              <a:defRPr/>
            </a:lvl1pPr>
          </a:lstStyle>
          <a:p>
            <a:r>
              <a:rPr lang="en-US" dirty="0"/>
              <a:t>Click icon to add picture</a:t>
            </a:r>
          </a:p>
        </p:txBody>
      </p:sp>
      <p:sp>
        <p:nvSpPr>
          <p:cNvPr id="9" name="Picture Placeholder 8">
            <a:extLst>
              <a:ext uri="{FF2B5EF4-FFF2-40B4-BE49-F238E27FC236}">
                <a16:creationId xmlns:a16="http://schemas.microsoft.com/office/drawing/2014/main" id="{D0ED48B1-3A1C-41E2-BEC6-E8E6B54A07B0}"/>
              </a:ext>
            </a:extLst>
          </p:cNvPr>
          <p:cNvSpPr>
            <a:spLocks noGrp="1"/>
          </p:cNvSpPr>
          <p:nvPr>
            <p:ph type="pic" sz="quarter" idx="25" hasCustomPrompt="1"/>
          </p:nvPr>
        </p:nvSpPr>
        <p:spPr>
          <a:xfrm>
            <a:off x="8959850" y="1600200"/>
            <a:ext cx="1841500" cy="660399"/>
          </a:xfrm>
        </p:spPr>
        <p:txBody>
          <a:bodyPr anchor="ctr"/>
          <a:lstStyle>
            <a:lvl1pPr algn="ctr">
              <a:lnSpc>
                <a:spcPct val="100000"/>
              </a:lnSpc>
              <a:spcBef>
                <a:spcPts val="0"/>
              </a:spcBef>
              <a:defRPr/>
            </a:lvl1pPr>
          </a:lstStyle>
          <a:p>
            <a:r>
              <a:rPr lang="en-US" dirty="0"/>
              <a:t>Insert Logo here</a:t>
            </a:r>
          </a:p>
        </p:txBody>
      </p:sp>
      <p:sp>
        <p:nvSpPr>
          <p:cNvPr id="11" name="Text Placeholder 10">
            <a:extLst>
              <a:ext uri="{FF2B5EF4-FFF2-40B4-BE49-F238E27FC236}">
                <a16:creationId xmlns:a16="http://schemas.microsoft.com/office/drawing/2014/main" id="{D0A78DDD-5F83-4940-98A7-CF6D7FB81405}"/>
              </a:ext>
            </a:extLst>
          </p:cNvPr>
          <p:cNvSpPr>
            <a:spLocks noGrp="1"/>
          </p:cNvSpPr>
          <p:nvPr>
            <p:ph type="body" sz="quarter" idx="26"/>
          </p:nvPr>
        </p:nvSpPr>
        <p:spPr>
          <a:xfrm>
            <a:off x="8382000" y="5022214"/>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1"/>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Edit Master text styles</a:t>
            </a:r>
          </a:p>
          <a:p>
            <a:pPr lvl="1"/>
            <a:r>
              <a:rPr lang="en-US" dirty="0"/>
              <a:t>Second level</a:t>
            </a:r>
          </a:p>
        </p:txBody>
      </p:sp>
      <p:sp>
        <p:nvSpPr>
          <p:cNvPr id="93" name="Text Placeholder 10">
            <a:extLst>
              <a:ext uri="{FF2B5EF4-FFF2-40B4-BE49-F238E27FC236}">
                <a16:creationId xmlns:a16="http://schemas.microsoft.com/office/drawing/2014/main" id="{356F2006-5264-4FEB-8EBA-8BA6A55D19B4}"/>
              </a:ext>
            </a:extLst>
          </p:cNvPr>
          <p:cNvSpPr>
            <a:spLocks noGrp="1"/>
          </p:cNvSpPr>
          <p:nvPr>
            <p:ph type="body" sz="quarter" idx="27" hasCustomPrompt="1"/>
          </p:nvPr>
        </p:nvSpPr>
        <p:spPr>
          <a:xfrm>
            <a:off x="8375650"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Location</a:t>
            </a:r>
          </a:p>
        </p:txBody>
      </p:sp>
      <p:sp>
        <p:nvSpPr>
          <p:cNvPr id="12" name="Rectangle 11">
            <a:extLst>
              <a:ext uri="{FF2B5EF4-FFF2-40B4-BE49-F238E27FC236}">
                <a16:creationId xmlns:a16="http://schemas.microsoft.com/office/drawing/2014/main" id="{8AF7F59A-4C67-4F41-A6E0-906850EDF3F1}"/>
              </a:ext>
            </a:extLst>
          </p:cNvPr>
          <p:cNvSpPr/>
          <p:nvPr userDrawn="1"/>
        </p:nvSpPr>
        <p:spPr>
          <a:xfrm>
            <a:off x="608739" y="4978399"/>
            <a:ext cx="3204753" cy="879645"/>
          </a:xfrm>
          <a:prstGeom prst="rect">
            <a:avLst/>
          </a:prstGeom>
          <a:gradFill>
            <a:gsLst>
              <a:gs pos="0">
                <a:schemeClr val="accent4"/>
              </a:gs>
              <a:gs pos="98000">
                <a:schemeClr val="accent4"/>
              </a:gs>
            </a:gsLst>
            <a:lin ang="5400000" scaled="1"/>
          </a:gradFill>
        </p:spPr>
        <p:txBody>
          <a:bodyPr vert="horz" lIns="594360" tIns="457200" rIns="457200" bIns="45720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dirty="0">
              <a:solidFill>
                <a:schemeClr val="bg1"/>
              </a:solidFill>
            </a:endParaRPr>
          </a:p>
        </p:txBody>
      </p:sp>
      <p:sp>
        <p:nvSpPr>
          <p:cNvPr id="152" name="Rectangle 151">
            <a:extLst>
              <a:ext uri="{FF2B5EF4-FFF2-40B4-BE49-F238E27FC236}">
                <a16:creationId xmlns:a16="http://schemas.microsoft.com/office/drawing/2014/main" id="{85779326-D874-4DC4-BA73-C7157B414B05}"/>
              </a:ext>
            </a:extLst>
          </p:cNvPr>
          <p:cNvSpPr/>
          <p:nvPr userDrawn="1"/>
        </p:nvSpPr>
        <p:spPr>
          <a:xfrm>
            <a:off x="4267199" y="4978400"/>
            <a:ext cx="3203893" cy="878840"/>
          </a:xfrm>
          <a:prstGeom prst="rect">
            <a:avLst/>
          </a:prstGeom>
          <a:gradFill>
            <a:gsLst>
              <a:gs pos="0">
                <a:schemeClr val="accent1"/>
              </a:gs>
              <a:gs pos="98000">
                <a:schemeClr val="accent1"/>
              </a:gs>
            </a:gsLst>
            <a:lin ang="5400000" scaled="1"/>
          </a:gradFill>
        </p:spPr>
        <p:txBody>
          <a:bodyPr vert="horz" lIns="457200" tIns="457200" rIns="594360" bIns="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dirty="0">
              <a:solidFill>
                <a:schemeClr val="bg1"/>
              </a:solidFill>
            </a:endParaRPr>
          </a:p>
        </p:txBody>
      </p:sp>
      <p:sp>
        <p:nvSpPr>
          <p:cNvPr id="2" name="Title 1">
            <a:extLst>
              <a:ext uri="{FF2B5EF4-FFF2-40B4-BE49-F238E27FC236}">
                <a16:creationId xmlns:a16="http://schemas.microsoft.com/office/drawing/2014/main" id="{10FD359B-DBB1-4A58-B3A5-88DBD360EFA4}"/>
              </a:ext>
            </a:extLst>
          </p:cNvPr>
          <p:cNvSpPr>
            <a:spLocks noGrp="1"/>
          </p:cNvSpPr>
          <p:nvPr>
            <p:ph type="title" hasCustomPrompt="1"/>
          </p:nvPr>
        </p:nvSpPr>
        <p:spPr/>
        <p:txBody>
          <a:bodyPr/>
          <a:lstStyle>
            <a:lvl1pPr>
              <a:defRPr/>
            </a:lvl1pPr>
          </a:lstStyle>
          <a:p>
            <a:r>
              <a:rPr lang="en-US" dirty="0"/>
              <a:t>Company Name</a:t>
            </a:r>
          </a:p>
        </p:txBody>
      </p:sp>
      <p:sp>
        <p:nvSpPr>
          <p:cNvPr id="27" name="Subtitle 2">
            <a:extLst>
              <a:ext uri="{FF2B5EF4-FFF2-40B4-BE49-F238E27FC236}">
                <a16:creationId xmlns:a16="http://schemas.microsoft.com/office/drawing/2014/main" id="{9A29AA74-2865-4B6A-BD11-7A351A336A6C}"/>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9" name="Text Placeholder 10">
            <a:extLst>
              <a:ext uri="{FF2B5EF4-FFF2-40B4-BE49-F238E27FC236}">
                <a16:creationId xmlns:a16="http://schemas.microsoft.com/office/drawing/2014/main" id="{09C7727F-F570-4AF1-856D-98544836237D}"/>
              </a:ext>
            </a:extLst>
          </p:cNvPr>
          <p:cNvSpPr>
            <a:spLocks noGrp="1"/>
          </p:cNvSpPr>
          <p:nvPr>
            <p:ph type="body" sz="quarter" idx="28" hasCustomPrompt="1"/>
          </p:nvPr>
        </p:nvSpPr>
        <p:spPr>
          <a:xfrm>
            <a:off x="8375650"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Industry</a:t>
            </a:r>
          </a:p>
        </p:txBody>
      </p:sp>
      <p:sp>
        <p:nvSpPr>
          <p:cNvPr id="30" name="Text Placeholder 6">
            <a:extLst>
              <a:ext uri="{FF2B5EF4-FFF2-40B4-BE49-F238E27FC236}">
                <a16:creationId xmlns:a16="http://schemas.microsoft.com/office/drawing/2014/main" id="{F13DC67D-58A2-45BD-A728-B6ECDD8B5A5B}"/>
              </a:ext>
            </a:extLst>
          </p:cNvPr>
          <p:cNvSpPr>
            <a:spLocks noGrp="1"/>
          </p:cNvSpPr>
          <p:nvPr>
            <p:ph type="body" sz="quarter" idx="29" hasCustomPrompt="1"/>
          </p:nvPr>
        </p:nvSpPr>
        <p:spPr>
          <a:xfrm>
            <a:off x="613093" y="4978400"/>
            <a:ext cx="3200400" cy="227454"/>
          </a:xfrm>
        </p:spPr>
        <p:txBody>
          <a:bodyPr anchor="b"/>
          <a:lstStyle>
            <a:lvl1pPr algn="ctr">
              <a:lnSpc>
                <a:spcPct val="100000"/>
              </a:lnSpc>
              <a:spcBef>
                <a:spcPts val="0"/>
              </a:spcBef>
              <a:defRPr sz="1000">
                <a:solidFill>
                  <a:schemeClr val="bg1"/>
                </a:solidFill>
              </a:defRPr>
            </a:lvl1pPr>
            <a:lvl5pPr>
              <a:defRPr/>
            </a:lvl5pPr>
          </a:lstStyle>
          <a:p>
            <a:pPr lvl="0"/>
            <a:r>
              <a:rPr lang="en-US" dirty="0"/>
              <a:t>Products</a:t>
            </a:r>
          </a:p>
        </p:txBody>
      </p:sp>
      <p:sp>
        <p:nvSpPr>
          <p:cNvPr id="31" name="Text Placeholder 6">
            <a:extLst>
              <a:ext uri="{FF2B5EF4-FFF2-40B4-BE49-F238E27FC236}">
                <a16:creationId xmlns:a16="http://schemas.microsoft.com/office/drawing/2014/main" id="{53D9F0A4-74F4-4BA6-AD21-4791EF0A203A}"/>
              </a:ext>
            </a:extLst>
          </p:cNvPr>
          <p:cNvSpPr>
            <a:spLocks noGrp="1"/>
          </p:cNvSpPr>
          <p:nvPr>
            <p:ph type="body" sz="quarter" idx="30" hasCustomPrompt="1"/>
          </p:nvPr>
        </p:nvSpPr>
        <p:spPr>
          <a:xfrm>
            <a:off x="4273995" y="4978400"/>
            <a:ext cx="3200400" cy="227454"/>
          </a:xfrm>
        </p:spPr>
        <p:txBody>
          <a:bodyPr anchor="b"/>
          <a:lstStyle>
            <a:lvl1pPr algn="ctr">
              <a:lnSpc>
                <a:spcPct val="100000"/>
              </a:lnSpc>
              <a:spcBef>
                <a:spcPts val="0"/>
              </a:spcBef>
              <a:defRPr sz="1000">
                <a:solidFill>
                  <a:schemeClr val="bg1"/>
                </a:solidFill>
              </a:defRPr>
            </a:lvl1pPr>
            <a:lvl5pPr>
              <a:defRPr/>
            </a:lvl5pPr>
          </a:lstStyle>
          <a:p>
            <a:pPr lvl="0"/>
            <a:r>
              <a:rPr lang="en-US" dirty="0"/>
              <a:t>Strategic Priorities</a:t>
            </a:r>
          </a:p>
        </p:txBody>
      </p:sp>
    </p:spTree>
    <p:extLst>
      <p:ext uri="{BB962C8B-B14F-4D97-AF65-F5344CB8AC3E}">
        <p14:creationId xmlns:p14="http://schemas.microsoft.com/office/powerpoint/2010/main" val="2418193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183EB20-0C5F-4DF1-ACB7-C31AA7522317}"/>
              </a:ext>
            </a:extLst>
          </p:cNvPr>
          <p:cNvPicPr>
            <a:picLocks noChangeAspect="1"/>
          </p:cNvPicPr>
          <p:nvPr userDrawn="1"/>
        </p:nvPicPr>
        <p:blipFill>
          <a:blip r:embed="rId2"/>
          <a:stretch>
            <a:fillRect/>
          </a:stretch>
        </p:blipFill>
        <p:spPr bwMode="ltGray">
          <a:xfrm rot="16200000">
            <a:off x="8594080" y="298526"/>
            <a:ext cx="3893271" cy="3296220"/>
          </a:xfrm>
          <a:prstGeom prst="rect">
            <a:avLst/>
          </a:prstGeom>
        </p:spPr>
      </p:pic>
      <p:sp>
        <p:nvSpPr>
          <p:cNvPr id="756" name="TextBox 755">
            <a:extLst>
              <a:ext uri="{FF2B5EF4-FFF2-40B4-BE49-F238E27FC236}">
                <a16:creationId xmlns:a16="http://schemas.microsoft.com/office/drawing/2014/main" id="{2387BAEF-04D4-4DE9-B7A0-5B5AD8C8A831}"/>
              </a:ext>
            </a:extLst>
          </p:cNvPr>
          <p:cNvSpPr txBox="1"/>
          <p:nvPr userDrawn="1"/>
        </p:nvSpPr>
        <p:spPr>
          <a:xfrm>
            <a:off x="608013" y="1265019"/>
            <a:ext cx="1933864" cy="534891"/>
          </a:xfrm>
          <a:prstGeom prst="rect">
            <a:avLst/>
          </a:prstGeom>
          <a:noFill/>
        </p:spPr>
        <p:txBody>
          <a:bodyPr wrap="square" lIns="0" tIns="0" rIns="0" bIns="0" rtlCol="0">
            <a:noAutofit/>
          </a:bodyPr>
          <a:lstStyle/>
          <a:p>
            <a:pPr>
              <a:lnSpc>
                <a:spcPct val="90000"/>
              </a:lnSpc>
            </a:pPr>
            <a:r>
              <a:rPr lang="en-US" sz="3200" dirty="0">
                <a:solidFill>
                  <a:schemeClr val="accent6"/>
                </a:solidFill>
                <a:latin typeface="+mj-lt"/>
              </a:rPr>
              <a:t>Agenda</a:t>
            </a:r>
          </a:p>
        </p:txBody>
      </p:sp>
      <p:sp>
        <p:nvSpPr>
          <p:cNvPr id="730" name="TextBox 729">
            <a:extLst>
              <a:ext uri="{FF2B5EF4-FFF2-40B4-BE49-F238E27FC236}">
                <a16:creationId xmlns:a16="http://schemas.microsoft.com/office/drawing/2014/main" id="{AB8D1A6B-3CE6-468D-804E-6300F8B6DC81}"/>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‹Nº›</a:t>
            </a:fld>
            <a:endParaRPr lang="en-US" dirty="0">
              <a:solidFill>
                <a:schemeClr val="tx1"/>
              </a:solidFill>
              <a:latin typeface="+mj-lt"/>
            </a:endParaRPr>
          </a:p>
        </p:txBody>
      </p:sp>
      <p:sp>
        <p:nvSpPr>
          <p:cNvPr id="16" name="Text Placeholder 757">
            <a:extLst>
              <a:ext uri="{FF2B5EF4-FFF2-40B4-BE49-F238E27FC236}">
                <a16:creationId xmlns:a16="http://schemas.microsoft.com/office/drawing/2014/main" id="{B29EB907-51A5-4D60-B03A-85DECB7627F9}"/>
              </a:ext>
            </a:extLst>
          </p:cNvPr>
          <p:cNvSpPr>
            <a:spLocks noGrp="1"/>
          </p:cNvSpPr>
          <p:nvPr>
            <p:ph type="body" sz="quarter" idx="23"/>
          </p:nvPr>
        </p:nvSpPr>
        <p:spPr>
          <a:xfrm>
            <a:off x="2894013" y="1392216"/>
            <a:ext cx="7315200" cy="4322783"/>
          </a:xfrm>
        </p:spPr>
        <p:txBody>
          <a:bodyPr anchor="t"/>
          <a:lstStyle>
            <a:lvl1pPr marL="0" indent="0">
              <a:spcBef>
                <a:spcPts val="1800"/>
              </a:spcBef>
              <a:buClr>
                <a:schemeClr val="accent2"/>
              </a:buClr>
              <a:buFont typeface="Open Sans" panose="020B0606030504020204" pitchFamily="34" charset="0"/>
              <a:buChar char="​"/>
              <a:defRPr>
                <a:solidFill>
                  <a:schemeClr val="accent2"/>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a:t>Edit Master text styles</a:t>
            </a:r>
          </a:p>
          <a:p>
            <a:pPr lvl="1"/>
            <a:r>
              <a:rPr lang="en-US"/>
              <a:t>Second level</a:t>
            </a:r>
          </a:p>
        </p:txBody>
      </p:sp>
      <p:sp>
        <p:nvSpPr>
          <p:cNvPr id="19" name="TextBox 18">
            <a:extLst>
              <a:ext uri="{FF2B5EF4-FFF2-40B4-BE49-F238E27FC236}">
                <a16:creationId xmlns:a16="http://schemas.microsoft.com/office/drawing/2014/main" id="{2703D98A-D6D9-4EF5-A541-26E00799D077}"/>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 ©2020 VMware, Inc.</a:t>
            </a:r>
          </a:p>
          <a:p>
            <a:pPr>
              <a:lnSpc>
                <a:spcPct val="90000"/>
              </a:lnSpc>
            </a:pPr>
            <a:endParaRPr lang="en-US" sz="800" dirty="0">
              <a:solidFill>
                <a:schemeClr val="tx1"/>
              </a:solidFill>
              <a:latin typeface="+mj-lt"/>
            </a:endParaRPr>
          </a:p>
        </p:txBody>
      </p:sp>
      <p:grpSp>
        <p:nvGrpSpPr>
          <p:cNvPr id="21" name="Group 20">
            <a:extLst>
              <a:ext uri="{FF2B5EF4-FFF2-40B4-BE49-F238E27FC236}">
                <a16:creationId xmlns:a16="http://schemas.microsoft.com/office/drawing/2014/main" id="{27C06013-757A-4FD4-A789-7E9656F64A59}"/>
              </a:ext>
            </a:extLst>
          </p:cNvPr>
          <p:cNvGrpSpPr/>
          <p:nvPr userDrawn="1"/>
        </p:nvGrpSpPr>
        <p:grpSpPr bwMode="black">
          <a:xfrm>
            <a:off x="617878" y="6446044"/>
            <a:ext cx="1099793" cy="173355"/>
            <a:chOff x="-84138" y="5622925"/>
            <a:chExt cx="4330701" cy="682626"/>
          </a:xfrm>
        </p:grpSpPr>
        <p:sp>
          <p:nvSpPr>
            <p:cNvPr id="22" name="Freeform 6">
              <a:extLst>
                <a:ext uri="{FF2B5EF4-FFF2-40B4-BE49-F238E27FC236}">
                  <a16:creationId xmlns:a16="http://schemas.microsoft.com/office/drawing/2014/main" id="{5E650B00-898D-4367-B76F-5BF89476C91F}"/>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3" name="Freeform 7">
              <a:extLst>
                <a:ext uri="{FF2B5EF4-FFF2-40B4-BE49-F238E27FC236}">
                  <a16:creationId xmlns:a16="http://schemas.microsoft.com/office/drawing/2014/main" id="{8A491FA9-9AD4-4837-B9D8-EA75606548C8}"/>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4" name="Freeform 8">
              <a:extLst>
                <a:ext uri="{FF2B5EF4-FFF2-40B4-BE49-F238E27FC236}">
                  <a16:creationId xmlns:a16="http://schemas.microsoft.com/office/drawing/2014/main" id="{38AD407B-7DC8-4213-960A-A37523666873}"/>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5" name="Freeform 9">
              <a:extLst>
                <a:ext uri="{FF2B5EF4-FFF2-40B4-BE49-F238E27FC236}">
                  <a16:creationId xmlns:a16="http://schemas.microsoft.com/office/drawing/2014/main" id="{F0E957BF-4633-4BC7-8378-1B670BA6A950}"/>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6" name="Freeform 10">
              <a:extLst>
                <a:ext uri="{FF2B5EF4-FFF2-40B4-BE49-F238E27FC236}">
                  <a16:creationId xmlns:a16="http://schemas.microsoft.com/office/drawing/2014/main" id="{33412CC5-5B25-43E7-AFAC-0EF817E6F7FF}"/>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7" name="Freeform 11">
              <a:extLst>
                <a:ext uri="{FF2B5EF4-FFF2-40B4-BE49-F238E27FC236}">
                  <a16:creationId xmlns:a16="http://schemas.microsoft.com/office/drawing/2014/main" id="{0E0EEC98-4D81-4BBF-A18F-A2562013EC4D}"/>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8" name="Freeform 12">
              <a:extLst>
                <a:ext uri="{FF2B5EF4-FFF2-40B4-BE49-F238E27FC236}">
                  <a16:creationId xmlns:a16="http://schemas.microsoft.com/office/drawing/2014/main" id="{0624E438-D004-4788-9C41-D6E07F017ACF}"/>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grpSp>
    </p:spTree>
    <p:extLst>
      <p:ext uri="{BB962C8B-B14F-4D97-AF65-F5344CB8AC3E}">
        <p14:creationId xmlns:p14="http://schemas.microsoft.com/office/powerpoint/2010/main" val="3708898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Bleed Photo">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8CA3525-8B20-40AA-8585-C1CB9D293B68}"/>
              </a:ext>
            </a:extLst>
          </p:cNvPr>
          <p:cNvSpPr txBox="1"/>
          <p:nvPr userDrawn="1"/>
        </p:nvSpPr>
        <p:spPr bwMode="white">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bg1"/>
                </a:solidFill>
                <a:latin typeface="+mj-lt"/>
              </a:rPr>
              <a:t>©</a:t>
            </a:r>
            <a:r>
              <a:rPr lang="is-IS" sz="800" dirty="0">
                <a:solidFill>
                  <a:schemeClr val="bg1"/>
                </a:solidFill>
                <a:latin typeface="+mj-lt"/>
              </a:rPr>
              <a:t>2020</a:t>
            </a:r>
            <a:r>
              <a:rPr lang="en-US" sz="800" dirty="0">
                <a:solidFill>
                  <a:schemeClr val="bg1"/>
                </a:solidFill>
                <a:latin typeface="+mj-lt"/>
              </a:rPr>
              <a:t> VMware, Inc.</a:t>
            </a:r>
          </a:p>
          <a:p>
            <a:pPr>
              <a:lnSpc>
                <a:spcPct val="90000"/>
              </a:lnSpc>
            </a:pPr>
            <a:endParaRPr lang="en-US" sz="800" dirty="0">
              <a:solidFill>
                <a:schemeClr val="bg1"/>
              </a:solidFill>
              <a:latin typeface="+mj-lt"/>
            </a:endParaRPr>
          </a:p>
        </p:txBody>
      </p:sp>
      <p:grpSp>
        <p:nvGrpSpPr>
          <p:cNvPr id="5" name="Group 4">
            <a:extLst>
              <a:ext uri="{FF2B5EF4-FFF2-40B4-BE49-F238E27FC236}">
                <a16:creationId xmlns:a16="http://schemas.microsoft.com/office/drawing/2014/main" id="{F045A585-C5E4-4DFF-AE3A-0EA9773E9130}"/>
              </a:ext>
            </a:extLst>
          </p:cNvPr>
          <p:cNvGrpSpPr/>
          <p:nvPr userDrawn="1"/>
        </p:nvGrpSpPr>
        <p:grpSpPr>
          <a:xfrm>
            <a:off x="617878" y="6446044"/>
            <a:ext cx="1099793" cy="173355"/>
            <a:chOff x="-84138" y="5622925"/>
            <a:chExt cx="4330701" cy="682626"/>
          </a:xfrm>
          <a:solidFill>
            <a:schemeClr val="bg1"/>
          </a:solidFill>
        </p:grpSpPr>
        <p:sp>
          <p:nvSpPr>
            <p:cNvPr id="6" name="Freeform 6">
              <a:extLst>
                <a:ext uri="{FF2B5EF4-FFF2-40B4-BE49-F238E27FC236}">
                  <a16:creationId xmlns:a16="http://schemas.microsoft.com/office/drawing/2014/main" id="{D8FDE86E-66A8-45FE-8B59-41FB9D05B2FD}"/>
                </a:ext>
              </a:extLst>
            </p:cNvPr>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7" name="Freeform 7">
              <a:extLst>
                <a:ext uri="{FF2B5EF4-FFF2-40B4-BE49-F238E27FC236}">
                  <a16:creationId xmlns:a16="http://schemas.microsoft.com/office/drawing/2014/main" id="{B7AA4155-9310-415A-B110-0BF9DA5E5D31}"/>
                </a:ext>
              </a:extLst>
            </p:cNvPr>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8" name="Freeform 8">
              <a:extLst>
                <a:ext uri="{FF2B5EF4-FFF2-40B4-BE49-F238E27FC236}">
                  <a16:creationId xmlns:a16="http://schemas.microsoft.com/office/drawing/2014/main" id="{83B3DCE9-C445-4A41-B77E-F198E3BADD21}"/>
                </a:ext>
              </a:extLst>
            </p:cNvPr>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9" name="Freeform 9">
              <a:extLst>
                <a:ext uri="{FF2B5EF4-FFF2-40B4-BE49-F238E27FC236}">
                  <a16:creationId xmlns:a16="http://schemas.microsoft.com/office/drawing/2014/main" id="{E182E788-22A0-496F-849F-FCC9079CB6C4}"/>
                </a:ext>
              </a:extLst>
            </p:cNvPr>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0" name="Freeform 10">
              <a:extLst>
                <a:ext uri="{FF2B5EF4-FFF2-40B4-BE49-F238E27FC236}">
                  <a16:creationId xmlns:a16="http://schemas.microsoft.com/office/drawing/2014/main" id="{371C5B7A-6EBF-488F-86A0-39A4A325FCE3}"/>
                </a:ext>
              </a:extLst>
            </p:cNvPr>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1" name="Freeform 11">
              <a:extLst>
                <a:ext uri="{FF2B5EF4-FFF2-40B4-BE49-F238E27FC236}">
                  <a16:creationId xmlns:a16="http://schemas.microsoft.com/office/drawing/2014/main" id="{DECC2199-8BE0-4BE3-8039-08C58860B285}"/>
                </a:ext>
              </a:extLst>
            </p:cNvPr>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2" name="Freeform 12">
              <a:extLst>
                <a:ext uri="{FF2B5EF4-FFF2-40B4-BE49-F238E27FC236}">
                  <a16:creationId xmlns:a16="http://schemas.microsoft.com/office/drawing/2014/main" id="{2A5DFC5A-1DCA-4CC1-8322-583C069B4BD0}"/>
                </a:ext>
              </a:extLst>
            </p:cNvPr>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grpSp>
      <p:sp>
        <p:nvSpPr>
          <p:cNvPr id="13" name="TextBox 12">
            <a:extLst>
              <a:ext uri="{FF2B5EF4-FFF2-40B4-BE49-F238E27FC236}">
                <a16:creationId xmlns:a16="http://schemas.microsoft.com/office/drawing/2014/main" id="{7F5379A2-B049-4A1C-A18D-79A1F237E82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‹Nº›</a:t>
            </a:fld>
            <a:endParaRPr lang="en-US" dirty="0">
              <a:solidFill>
                <a:schemeClr val="bg1"/>
              </a:solidFill>
              <a:latin typeface="+mj-lt"/>
            </a:endParaRPr>
          </a:p>
        </p:txBody>
      </p:sp>
    </p:spTree>
    <p:extLst>
      <p:ext uri="{BB962C8B-B14F-4D97-AF65-F5344CB8AC3E}">
        <p14:creationId xmlns:p14="http://schemas.microsoft.com/office/powerpoint/2010/main" val="1079875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B1C210DC-5DBB-4F0D-875F-CD8AAAB938CE}"/>
              </a:ext>
            </a:extLst>
          </p:cNvPr>
          <p:cNvSpPr/>
          <p:nvPr userDrawn="1"/>
        </p:nvSpPr>
        <p:spPr bwMode="gray">
          <a:xfrm>
            <a:off x="1981877" y="2055429"/>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22" name="Oval 21">
            <a:extLst>
              <a:ext uri="{FF2B5EF4-FFF2-40B4-BE49-F238E27FC236}">
                <a16:creationId xmlns:a16="http://schemas.microsoft.com/office/drawing/2014/main" id="{446F04B0-7860-407F-85B7-42E38FAFE34B}"/>
              </a:ext>
            </a:extLst>
          </p:cNvPr>
          <p:cNvSpPr/>
          <p:nvPr userDrawn="1"/>
        </p:nvSpPr>
        <p:spPr bwMode="gray">
          <a:xfrm>
            <a:off x="8389301" y="2055429"/>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 name="Oval 22">
            <a:extLst>
              <a:ext uri="{FF2B5EF4-FFF2-40B4-BE49-F238E27FC236}">
                <a16:creationId xmlns:a16="http://schemas.microsoft.com/office/drawing/2014/main" id="{6FECF9D0-D7A8-43DD-B38D-E1090C0B322F}"/>
              </a:ext>
            </a:extLst>
          </p:cNvPr>
          <p:cNvSpPr/>
          <p:nvPr userDrawn="1"/>
        </p:nvSpPr>
        <p:spPr bwMode="gray">
          <a:xfrm>
            <a:off x="5184924" y="2055429"/>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8" name="TextBox 77">
            <a:extLst>
              <a:ext uri="{FF2B5EF4-FFF2-40B4-BE49-F238E27FC236}">
                <a16:creationId xmlns:a16="http://schemas.microsoft.com/office/drawing/2014/main" id="{AD23688F-2550-4740-B5D6-C78F74FDE08D}"/>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‹Nº›</a:t>
            </a:fld>
            <a:endParaRPr lang="en-US" dirty="0">
              <a:latin typeface="+mj-lt"/>
            </a:endParaRPr>
          </a:p>
        </p:txBody>
      </p:sp>
      <p:sp>
        <p:nvSpPr>
          <p:cNvPr id="17" name="TextBox 16">
            <a:extLst>
              <a:ext uri="{FF2B5EF4-FFF2-40B4-BE49-F238E27FC236}">
                <a16:creationId xmlns:a16="http://schemas.microsoft.com/office/drawing/2014/main" id="{2A683A08-B3B7-4685-8917-A5E3B284CDF5}"/>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2020</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14C5A99F-0678-4DC4-A266-1AD031E9C8E4}"/>
              </a:ext>
            </a:extLst>
          </p:cNvPr>
          <p:cNvSpPr>
            <a:spLocks noGrp="1"/>
          </p:cNvSpPr>
          <p:nvPr>
            <p:ph type="title"/>
          </p:nvPr>
        </p:nvSpPr>
        <p:spPr/>
        <p:txBody>
          <a:bodyPr/>
          <a:lstStyle/>
          <a:p>
            <a:r>
              <a:rPr lang="en-US"/>
              <a:t>Click to edit Master title style</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p:nvPr>
        </p:nvSpPr>
        <p:spPr>
          <a:xfrm>
            <a:off x="1525905" y="4267940"/>
            <a:ext cx="2744788"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dirty="0"/>
              <a:t>Edit Master text styles</a:t>
            </a:r>
          </a:p>
          <a:p>
            <a:pPr lvl="1"/>
            <a:r>
              <a:rPr lang="en-US" dirty="0"/>
              <a:t>Second level</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p:nvPr>
        </p:nvSpPr>
        <p:spPr>
          <a:xfrm>
            <a:off x="4721225" y="4267940"/>
            <a:ext cx="2744788"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Edit Master text styles</a:t>
            </a:r>
          </a:p>
          <a:p>
            <a:pPr lvl="1"/>
            <a:r>
              <a:rPr lang="en-US" dirty="0"/>
              <a:t>Second level</a:t>
            </a:r>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p:nvPr>
        </p:nvSpPr>
        <p:spPr>
          <a:xfrm>
            <a:off x="7923213" y="4267940"/>
            <a:ext cx="2744788"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1777055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84" name="Oval 83">
            <a:extLst>
              <a:ext uri="{FF2B5EF4-FFF2-40B4-BE49-F238E27FC236}">
                <a16:creationId xmlns:a16="http://schemas.microsoft.com/office/drawing/2014/main" id="{085441A7-EBA5-4ABB-8D29-CE4338F0F9B5}"/>
              </a:ext>
            </a:extLst>
          </p:cNvPr>
          <p:cNvSpPr/>
          <p:nvPr userDrawn="1"/>
        </p:nvSpPr>
        <p:spPr bwMode="gray">
          <a:xfrm>
            <a:off x="1065749" y="2060872"/>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85" name="Oval 84">
            <a:extLst>
              <a:ext uri="{FF2B5EF4-FFF2-40B4-BE49-F238E27FC236}">
                <a16:creationId xmlns:a16="http://schemas.microsoft.com/office/drawing/2014/main" id="{3019BB56-AE7C-42CA-A8FF-432F4F176B8B}"/>
              </a:ext>
            </a:extLst>
          </p:cNvPr>
          <p:cNvSpPr/>
          <p:nvPr userDrawn="1"/>
        </p:nvSpPr>
        <p:spPr bwMode="gray">
          <a:xfrm>
            <a:off x="9302132" y="2060872"/>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6" name="Oval 85">
            <a:extLst>
              <a:ext uri="{FF2B5EF4-FFF2-40B4-BE49-F238E27FC236}">
                <a16:creationId xmlns:a16="http://schemas.microsoft.com/office/drawing/2014/main" id="{5670C03F-6336-45E3-A9F4-0CD130D80D1B}"/>
              </a:ext>
            </a:extLst>
          </p:cNvPr>
          <p:cNvSpPr/>
          <p:nvPr userDrawn="1"/>
        </p:nvSpPr>
        <p:spPr bwMode="gray">
          <a:xfrm>
            <a:off x="6562100" y="2060872"/>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7" name="Oval 86">
            <a:extLst>
              <a:ext uri="{FF2B5EF4-FFF2-40B4-BE49-F238E27FC236}">
                <a16:creationId xmlns:a16="http://schemas.microsoft.com/office/drawing/2014/main" id="{45D908EF-1F96-4808-A8DB-F55AB9E8E436}"/>
              </a:ext>
            </a:extLst>
          </p:cNvPr>
          <p:cNvSpPr/>
          <p:nvPr userDrawn="1"/>
        </p:nvSpPr>
        <p:spPr bwMode="gray">
          <a:xfrm>
            <a:off x="3806932" y="2060872"/>
            <a:ext cx="1828959" cy="1828959"/>
          </a:xfrm>
          <a:prstGeom prst="ellipse">
            <a:avLst/>
          </a:prstGeom>
          <a:solidFill>
            <a:schemeClr val="accent6"/>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88" name="TextBox 87">
            <a:extLst>
              <a:ext uri="{FF2B5EF4-FFF2-40B4-BE49-F238E27FC236}">
                <a16:creationId xmlns:a16="http://schemas.microsoft.com/office/drawing/2014/main" id="{0AAF357F-A1D5-401D-94D2-9C67E6AEDA0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‹Nº›</a:t>
            </a:fld>
            <a:endParaRPr lang="en-US" dirty="0">
              <a:latin typeface="+mj-lt"/>
            </a:endParaRPr>
          </a:p>
        </p:txBody>
      </p:sp>
      <p:sp>
        <p:nvSpPr>
          <p:cNvPr id="16" name="TextBox 15">
            <a:extLst>
              <a:ext uri="{FF2B5EF4-FFF2-40B4-BE49-F238E27FC236}">
                <a16:creationId xmlns:a16="http://schemas.microsoft.com/office/drawing/2014/main" id="{6A272F82-E4B3-4DBD-BC4F-768FE7F95038}"/>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2020</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6A6ED71B-2619-4816-B753-5E850ED08FBC}"/>
              </a:ext>
            </a:extLst>
          </p:cNvPr>
          <p:cNvSpPr>
            <a:spLocks noGrp="1"/>
          </p:cNvSpPr>
          <p:nvPr>
            <p:ph type="title"/>
          </p:nvPr>
        </p:nvSpPr>
        <p:spPr/>
        <p:txBody>
          <a:bodyPr/>
          <a:lstStyle/>
          <a:p>
            <a:r>
              <a:rPr lang="en-US"/>
              <a:t>Click to edit Master title style</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p:nvPr>
        </p:nvSpPr>
        <p:spPr>
          <a:xfrm>
            <a:off x="842673" y="4269508"/>
            <a:ext cx="2286000"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dirty="0"/>
              <a:t>Edit Master text styles</a:t>
            </a:r>
          </a:p>
          <a:p>
            <a:pPr lvl="1"/>
            <a:r>
              <a:rPr lang="en-US" dirty="0"/>
              <a:t>Second level</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p:nvPr>
        </p:nvSpPr>
        <p:spPr>
          <a:xfrm>
            <a:off x="3579813" y="4269508"/>
            <a:ext cx="2286000" cy="1458912"/>
          </a:xfrm>
        </p:spPr>
        <p:txBody>
          <a:bodyPr/>
          <a:lstStyle>
            <a:lvl1pPr algn="ctr">
              <a:lnSpc>
                <a:spcPct val="100000"/>
              </a:lnSpc>
              <a:spcBef>
                <a:spcPts val="600"/>
              </a:spcBef>
              <a:defRPr sz="24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dirty="0"/>
              <a:t>Edit Master text styles</a:t>
            </a:r>
          </a:p>
          <a:p>
            <a:pPr lvl="1"/>
            <a:r>
              <a:rPr lang="en-US" dirty="0"/>
              <a:t>Second level</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p:nvPr>
        </p:nvSpPr>
        <p:spPr>
          <a:xfrm>
            <a:off x="6323013" y="4269508"/>
            <a:ext cx="2286000"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Edit Master text styles</a:t>
            </a:r>
          </a:p>
          <a:p>
            <a:pPr lvl="1"/>
            <a:r>
              <a:rPr lang="en-US" dirty="0"/>
              <a:t>Second level</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p:nvPr>
        </p:nvSpPr>
        <p:spPr>
          <a:xfrm>
            <a:off x="9066213" y="4269508"/>
            <a:ext cx="2286000"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417588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ive Icon ">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A1FDF9D3-5B68-4A75-97BF-2C5113CFAA66}"/>
              </a:ext>
            </a:extLst>
          </p:cNvPr>
          <p:cNvSpPr/>
          <p:nvPr userDrawn="1"/>
        </p:nvSpPr>
        <p:spPr bwMode="gray">
          <a:xfrm>
            <a:off x="609800" y="2064663"/>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23" name="Oval 22">
            <a:extLst>
              <a:ext uri="{FF2B5EF4-FFF2-40B4-BE49-F238E27FC236}">
                <a16:creationId xmlns:a16="http://schemas.microsoft.com/office/drawing/2014/main" id="{7EAB1992-E472-4489-8A4E-A8FE45DE10CF}"/>
              </a:ext>
            </a:extLst>
          </p:cNvPr>
          <p:cNvSpPr/>
          <p:nvPr userDrawn="1"/>
        </p:nvSpPr>
        <p:spPr bwMode="gray">
          <a:xfrm>
            <a:off x="9744473" y="2064663"/>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 name="Oval 23">
            <a:extLst>
              <a:ext uri="{FF2B5EF4-FFF2-40B4-BE49-F238E27FC236}">
                <a16:creationId xmlns:a16="http://schemas.microsoft.com/office/drawing/2014/main" id="{C551C90A-573F-4E4A-9359-5C7B0F546BF9}"/>
              </a:ext>
            </a:extLst>
          </p:cNvPr>
          <p:cNvSpPr/>
          <p:nvPr userDrawn="1"/>
        </p:nvSpPr>
        <p:spPr bwMode="gray">
          <a:xfrm>
            <a:off x="5201380" y="2064663"/>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Oval 24">
            <a:extLst>
              <a:ext uri="{FF2B5EF4-FFF2-40B4-BE49-F238E27FC236}">
                <a16:creationId xmlns:a16="http://schemas.microsoft.com/office/drawing/2014/main" id="{AF79E162-3D8F-4829-A4AD-02A03597B11A}"/>
              </a:ext>
            </a:extLst>
          </p:cNvPr>
          <p:cNvSpPr/>
          <p:nvPr userDrawn="1"/>
        </p:nvSpPr>
        <p:spPr bwMode="gray">
          <a:xfrm>
            <a:off x="2892452" y="2064663"/>
            <a:ext cx="1828959" cy="1828959"/>
          </a:xfrm>
          <a:prstGeom prst="ellipse">
            <a:avLst/>
          </a:prstGeom>
          <a:solidFill>
            <a:schemeClr val="accent6"/>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93" name="Oval 92">
            <a:extLst>
              <a:ext uri="{FF2B5EF4-FFF2-40B4-BE49-F238E27FC236}">
                <a16:creationId xmlns:a16="http://schemas.microsoft.com/office/drawing/2014/main" id="{026B9B36-08E7-4664-970C-13123F24C793}"/>
              </a:ext>
            </a:extLst>
          </p:cNvPr>
          <p:cNvSpPr/>
          <p:nvPr userDrawn="1"/>
        </p:nvSpPr>
        <p:spPr bwMode="gray">
          <a:xfrm>
            <a:off x="7464921" y="2064663"/>
            <a:ext cx="1828959" cy="1828959"/>
          </a:xfrm>
          <a:prstGeom prst="ellipse">
            <a:avLst/>
          </a:prstGeom>
          <a:solidFill>
            <a:schemeClr val="accent3"/>
          </a:solidFill>
          <a:ln>
            <a:noFill/>
          </a:ln>
          <a:effectLst/>
        </p:spPr>
        <p:txBody>
          <a:bodyPr vert="horz" wrap="square" lIns="0" tIns="0" rIns="0" bIns="0" numCol="1" anchor="ctr" anchorCtr="0" compatLnSpc="1">
            <a:prstTxWarp prst="textNoShape">
              <a:avLst/>
            </a:prstTxWarp>
          </a:bodyPr>
          <a:lstStyle/>
          <a:p>
            <a:pPr lvl="0" algn="ctr"/>
            <a:endParaRPr lang="en-US" dirty="0">
              <a:solidFill>
                <a:schemeClr val="bg1"/>
              </a:solidFill>
            </a:endParaRPr>
          </a:p>
        </p:txBody>
      </p:sp>
      <p:sp>
        <p:nvSpPr>
          <p:cNvPr id="94" name="TextBox 93">
            <a:extLst>
              <a:ext uri="{FF2B5EF4-FFF2-40B4-BE49-F238E27FC236}">
                <a16:creationId xmlns:a16="http://schemas.microsoft.com/office/drawing/2014/main" id="{0E19ACAF-9401-49DF-ACFF-2BA2129506AB}"/>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‹Nº›</a:t>
            </a:fld>
            <a:endParaRPr lang="en-US" dirty="0">
              <a:latin typeface="+mj-lt"/>
            </a:endParaRPr>
          </a:p>
        </p:txBody>
      </p:sp>
      <p:sp>
        <p:nvSpPr>
          <p:cNvPr id="19" name="TextBox 18">
            <a:extLst>
              <a:ext uri="{FF2B5EF4-FFF2-40B4-BE49-F238E27FC236}">
                <a16:creationId xmlns:a16="http://schemas.microsoft.com/office/drawing/2014/main" id="{C7DA61FB-62DC-49AD-9B92-29AA7966F747}"/>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2020</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CBA8A47F-2243-412F-A1A8-FA8E3475F5E1}"/>
              </a:ext>
            </a:extLst>
          </p:cNvPr>
          <p:cNvSpPr>
            <a:spLocks noGrp="1"/>
          </p:cNvSpPr>
          <p:nvPr>
            <p:ph type="title"/>
          </p:nvPr>
        </p:nvSpPr>
        <p:spPr/>
        <p:txBody>
          <a:bodyPr/>
          <a:lstStyle/>
          <a:p>
            <a:r>
              <a:rPr lang="en-US"/>
              <a:t>Click to edit Master title style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p:nvPr>
        </p:nvSpPr>
        <p:spPr>
          <a:xfrm>
            <a:off x="610850" y="4282873"/>
            <a:ext cx="1828800" cy="1458912"/>
          </a:xfrm>
        </p:spPr>
        <p:txBody>
          <a:bodyPr/>
          <a:lstStyle>
            <a:lvl1pPr algn="ctr">
              <a:lnSpc>
                <a:spcPct val="100000"/>
              </a:lnSpc>
              <a:spcBef>
                <a:spcPts val="600"/>
              </a:spcBef>
              <a:defRPr sz="2000">
                <a:solidFill>
                  <a:schemeClr val="accent4"/>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Edit Master text styles</a:t>
            </a:r>
          </a:p>
          <a:p>
            <a:pPr lvl="1"/>
            <a:r>
              <a:rPr lang="en-US" dirty="0"/>
              <a:t>Second level</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p:nvPr>
        </p:nvSpPr>
        <p:spPr>
          <a:xfrm>
            <a:off x="2894013" y="4282873"/>
            <a:ext cx="1828800" cy="1458912"/>
          </a:xfrm>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Edit Master text styles</a:t>
            </a:r>
          </a:p>
          <a:p>
            <a:pPr lvl="1"/>
            <a:r>
              <a:rPr lang="en-US" dirty="0"/>
              <a:t>Second level</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p:nvPr>
        </p:nvSpPr>
        <p:spPr>
          <a:xfrm>
            <a:off x="5185093" y="4282873"/>
            <a:ext cx="1828800" cy="1458912"/>
          </a:xfrm>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Edit Master text styles</a:t>
            </a:r>
          </a:p>
          <a:p>
            <a:pPr lvl="1"/>
            <a:r>
              <a:rPr lang="en-US" dirty="0"/>
              <a:t>Second level</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p:nvPr>
        </p:nvSpPr>
        <p:spPr>
          <a:xfrm>
            <a:off x="7470001" y="4282873"/>
            <a:ext cx="1828800" cy="1458912"/>
          </a:xfrm>
        </p:spPr>
        <p:txBody>
          <a:bodyPr/>
          <a:lstStyle>
            <a:lvl1pPr algn="ctr">
              <a:lnSpc>
                <a:spcPct val="100000"/>
              </a:lnSpc>
              <a:spcBef>
                <a:spcPts val="600"/>
              </a:spcBef>
              <a:defRPr sz="2000">
                <a:solidFill>
                  <a:schemeClr val="accent3"/>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Edit Master text styles</a:t>
            </a:r>
          </a:p>
          <a:p>
            <a:pPr lvl="1"/>
            <a:r>
              <a:rPr lang="en-US" dirty="0"/>
              <a:t>Second level</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p:nvPr>
        </p:nvSpPr>
        <p:spPr>
          <a:xfrm>
            <a:off x="9752013" y="4282873"/>
            <a:ext cx="1828800"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2456461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ig Statem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6567F8-257F-483B-B2D4-ACC66C513D8B}"/>
              </a:ext>
            </a:extLst>
          </p:cNvPr>
          <p:cNvSpPr/>
          <p:nvPr userDrawn="1"/>
        </p:nvSpPr>
        <p:spPr bwMode="gray">
          <a:xfrm>
            <a:off x="4846201" y="-27162"/>
            <a:ext cx="7374601" cy="6793722"/>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Verdana"/>
            </a:endParaRPr>
          </a:p>
        </p:txBody>
      </p:sp>
      <p:sp>
        <p:nvSpPr>
          <p:cNvPr id="664" name="Right Triangle 663">
            <a:extLst>
              <a:ext uri="{FF2B5EF4-FFF2-40B4-BE49-F238E27FC236}">
                <a16:creationId xmlns:a16="http://schemas.microsoft.com/office/drawing/2014/main" id="{2C5A75DF-B9C1-4A5D-8693-A417E8858D63}"/>
              </a:ext>
            </a:extLst>
          </p:cNvPr>
          <p:cNvSpPr/>
          <p:nvPr/>
        </p:nvSpPr>
        <p:spPr bwMode="gray">
          <a:xfrm>
            <a:off x="6785686" y="5795355"/>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5" name="Right Triangle 664">
            <a:extLst>
              <a:ext uri="{FF2B5EF4-FFF2-40B4-BE49-F238E27FC236}">
                <a16:creationId xmlns:a16="http://schemas.microsoft.com/office/drawing/2014/main" id="{A90A1136-1EEB-4C77-AFF4-9E0972EF13B5}"/>
              </a:ext>
            </a:extLst>
          </p:cNvPr>
          <p:cNvSpPr/>
          <p:nvPr/>
        </p:nvSpPr>
        <p:spPr bwMode="gray">
          <a:xfrm rot="10800000">
            <a:off x="6785686" y="5795355"/>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6" name="Right Triangle 665">
            <a:extLst>
              <a:ext uri="{FF2B5EF4-FFF2-40B4-BE49-F238E27FC236}">
                <a16:creationId xmlns:a16="http://schemas.microsoft.com/office/drawing/2014/main" id="{B4FDC405-07DE-49A2-92C3-22D7CCC2B1FD}"/>
              </a:ext>
            </a:extLst>
          </p:cNvPr>
          <p:cNvSpPr/>
          <p:nvPr/>
        </p:nvSpPr>
        <p:spPr bwMode="gray">
          <a:xfrm flipV="1">
            <a:off x="6785686"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7" name="Right Triangle 666">
            <a:extLst>
              <a:ext uri="{FF2B5EF4-FFF2-40B4-BE49-F238E27FC236}">
                <a16:creationId xmlns:a16="http://schemas.microsoft.com/office/drawing/2014/main" id="{317C1343-52C5-4AAB-A6B1-5E64545CFC16}"/>
              </a:ext>
            </a:extLst>
          </p:cNvPr>
          <p:cNvSpPr/>
          <p:nvPr/>
        </p:nvSpPr>
        <p:spPr bwMode="gray">
          <a:xfrm>
            <a:off x="6785686"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8" name="Right Triangle 667">
            <a:extLst>
              <a:ext uri="{FF2B5EF4-FFF2-40B4-BE49-F238E27FC236}">
                <a16:creationId xmlns:a16="http://schemas.microsoft.com/office/drawing/2014/main" id="{180F82F4-4FF4-4115-A2EE-359EF0AAF35B}"/>
              </a:ext>
            </a:extLst>
          </p:cNvPr>
          <p:cNvSpPr/>
          <p:nvPr/>
        </p:nvSpPr>
        <p:spPr bwMode="gray">
          <a:xfrm rot="10800000">
            <a:off x="6785686"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9" name="Right Triangle 668">
            <a:extLst>
              <a:ext uri="{FF2B5EF4-FFF2-40B4-BE49-F238E27FC236}">
                <a16:creationId xmlns:a16="http://schemas.microsoft.com/office/drawing/2014/main" id="{D31F4E0E-C07A-465F-A7E0-9B67B9FBB38F}"/>
              </a:ext>
            </a:extLst>
          </p:cNvPr>
          <p:cNvSpPr/>
          <p:nvPr/>
        </p:nvSpPr>
        <p:spPr bwMode="gray">
          <a:xfrm>
            <a:off x="6785686" y="2882357"/>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0" name="Right Triangle 669">
            <a:extLst>
              <a:ext uri="{FF2B5EF4-FFF2-40B4-BE49-F238E27FC236}">
                <a16:creationId xmlns:a16="http://schemas.microsoft.com/office/drawing/2014/main" id="{9660FF54-EE5F-469D-A717-B169EBB5113A}"/>
              </a:ext>
            </a:extLst>
          </p:cNvPr>
          <p:cNvSpPr/>
          <p:nvPr/>
        </p:nvSpPr>
        <p:spPr bwMode="gray">
          <a:xfrm flipV="1">
            <a:off x="6785686"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1" name="Right Triangle 670">
            <a:extLst>
              <a:ext uri="{FF2B5EF4-FFF2-40B4-BE49-F238E27FC236}">
                <a16:creationId xmlns:a16="http://schemas.microsoft.com/office/drawing/2014/main" id="{A262CDFD-0FF1-428E-96C5-E87AE98B3FAB}"/>
              </a:ext>
            </a:extLst>
          </p:cNvPr>
          <p:cNvSpPr/>
          <p:nvPr/>
        </p:nvSpPr>
        <p:spPr bwMode="gray">
          <a:xfrm>
            <a:off x="6785686"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2" name="Right Triangle 671">
            <a:extLst>
              <a:ext uri="{FF2B5EF4-FFF2-40B4-BE49-F238E27FC236}">
                <a16:creationId xmlns:a16="http://schemas.microsoft.com/office/drawing/2014/main" id="{9FB9B9C6-14C5-44EC-8357-E491F4166AC7}"/>
              </a:ext>
            </a:extLst>
          </p:cNvPr>
          <p:cNvSpPr/>
          <p:nvPr/>
        </p:nvSpPr>
        <p:spPr bwMode="gray">
          <a:xfrm rot="10800000">
            <a:off x="6785687"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3" name="Right Triangle 672">
            <a:extLst>
              <a:ext uri="{FF2B5EF4-FFF2-40B4-BE49-F238E27FC236}">
                <a16:creationId xmlns:a16="http://schemas.microsoft.com/office/drawing/2014/main" id="{D115A183-5DEE-4557-906C-841E8BF4AD8A}"/>
              </a:ext>
            </a:extLst>
          </p:cNvPr>
          <p:cNvSpPr/>
          <p:nvPr/>
        </p:nvSpPr>
        <p:spPr bwMode="gray">
          <a:xfrm>
            <a:off x="6785686"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4" name="Right Triangle 673">
            <a:extLst>
              <a:ext uri="{FF2B5EF4-FFF2-40B4-BE49-F238E27FC236}">
                <a16:creationId xmlns:a16="http://schemas.microsoft.com/office/drawing/2014/main" id="{D4CB3AC0-7B72-4B5F-9C38-87217C5E0053}"/>
              </a:ext>
            </a:extLst>
          </p:cNvPr>
          <p:cNvSpPr/>
          <p:nvPr/>
        </p:nvSpPr>
        <p:spPr bwMode="gray">
          <a:xfrm rot="10800000">
            <a:off x="6785686" y="-22208"/>
            <a:ext cx="971203"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6" name="Right Triangle 675">
            <a:extLst>
              <a:ext uri="{FF2B5EF4-FFF2-40B4-BE49-F238E27FC236}">
                <a16:creationId xmlns:a16="http://schemas.microsoft.com/office/drawing/2014/main" id="{070D0D90-434D-4A79-8FAF-A28B596E8BA5}"/>
              </a:ext>
            </a:extLst>
          </p:cNvPr>
          <p:cNvSpPr/>
          <p:nvPr/>
        </p:nvSpPr>
        <p:spPr bwMode="gray">
          <a:xfrm flipH="1">
            <a:off x="7756889"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7" name="Right Triangle 676">
            <a:extLst>
              <a:ext uri="{FF2B5EF4-FFF2-40B4-BE49-F238E27FC236}">
                <a16:creationId xmlns:a16="http://schemas.microsoft.com/office/drawing/2014/main" id="{E0272DA3-CBE0-4928-B3BE-526A7132B020}"/>
              </a:ext>
            </a:extLst>
          </p:cNvPr>
          <p:cNvSpPr/>
          <p:nvPr/>
        </p:nvSpPr>
        <p:spPr bwMode="gray">
          <a:xfrm flipH="1" flipV="1">
            <a:off x="7756889"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8" name="Right Triangle 677">
            <a:extLst>
              <a:ext uri="{FF2B5EF4-FFF2-40B4-BE49-F238E27FC236}">
                <a16:creationId xmlns:a16="http://schemas.microsoft.com/office/drawing/2014/main" id="{2B259B49-A833-4074-9BC3-732A6ADC9E90}"/>
              </a:ext>
            </a:extLst>
          </p:cNvPr>
          <p:cNvSpPr/>
          <p:nvPr/>
        </p:nvSpPr>
        <p:spPr bwMode="gray">
          <a:xfrm rot="10800000" flipH="1" flipV="1">
            <a:off x="7756890"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9" name="Right Triangle 678">
            <a:extLst>
              <a:ext uri="{FF2B5EF4-FFF2-40B4-BE49-F238E27FC236}">
                <a16:creationId xmlns:a16="http://schemas.microsoft.com/office/drawing/2014/main" id="{9DA52803-4D1C-4646-A426-92E685974004}"/>
              </a:ext>
            </a:extLst>
          </p:cNvPr>
          <p:cNvSpPr/>
          <p:nvPr/>
        </p:nvSpPr>
        <p:spPr bwMode="gray">
          <a:xfrm flipH="1">
            <a:off x="7756889"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0" name="Right Triangle 679">
            <a:extLst>
              <a:ext uri="{FF2B5EF4-FFF2-40B4-BE49-F238E27FC236}">
                <a16:creationId xmlns:a16="http://schemas.microsoft.com/office/drawing/2014/main" id="{44F2694C-C7FB-42C2-A130-87A3444CDB1A}"/>
              </a:ext>
            </a:extLst>
          </p:cNvPr>
          <p:cNvSpPr/>
          <p:nvPr/>
        </p:nvSpPr>
        <p:spPr bwMode="gray">
          <a:xfrm flipH="1">
            <a:off x="7756889" y="288235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1" name="Right Triangle 680">
            <a:extLst>
              <a:ext uri="{FF2B5EF4-FFF2-40B4-BE49-F238E27FC236}">
                <a16:creationId xmlns:a16="http://schemas.microsoft.com/office/drawing/2014/main" id="{0C0C2D22-DB2D-42C3-9C39-02B032BE37E1}"/>
              </a:ext>
            </a:extLst>
          </p:cNvPr>
          <p:cNvSpPr/>
          <p:nvPr/>
        </p:nvSpPr>
        <p:spPr bwMode="gray">
          <a:xfrm rot="10800000" flipH="1">
            <a:off x="775689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2" name="Right Triangle 681">
            <a:extLst>
              <a:ext uri="{FF2B5EF4-FFF2-40B4-BE49-F238E27FC236}">
                <a16:creationId xmlns:a16="http://schemas.microsoft.com/office/drawing/2014/main" id="{2B091DFD-235A-4F82-8400-3D2D23513EED}"/>
              </a:ext>
            </a:extLst>
          </p:cNvPr>
          <p:cNvSpPr/>
          <p:nvPr/>
        </p:nvSpPr>
        <p:spPr bwMode="gray">
          <a:xfrm flipH="1" flipV="1">
            <a:off x="7756889" y="941662"/>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3" name="Right Triangle 682">
            <a:extLst>
              <a:ext uri="{FF2B5EF4-FFF2-40B4-BE49-F238E27FC236}">
                <a16:creationId xmlns:a16="http://schemas.microsoft.com/office/drawing/2014/main" id="{9F1ACCCB-E98E-4873-86E7-F06C490CFDAF}"/>
              </a:ext>
            </a:extLst>
          </p:cNvPr>
          <p:cNvSpPr/>
          <p:nvPr/>
        </p:nvSpPr>
        <p:spPr bwMode="gray">
          <a:xfrm rot="10800000" flipH="1" flipV="1">
            <a:off x="7756889" y="9416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4" name="Right Triangle 683">
            <a:extLst>
              <a:ext uri="{FF2B5EF4-FFF2-40B4-BE49-F238E27FC236}">
                <a16:creationId xmlns:a16="http://schemas.microsoft.com/office/drawing/2014/main" id="{4E5AC737-AE04-405D-9369-4528A38149C6}"/>
              </a:ext>
            </a:extLst>
          </p:cNvPr>
          <p:cNvSpPr/>
          <p:nvPr/>
        </p:nvSpPr>
        <p:spPr bwMode="gray">
          <a:xfrm flipH="1">
            <a:off x="7756889"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5" name="Right Triangle 684">
            <a:extLst>
              <a:ext uri="{FF2B5EF4-FFF2-40B4-BE49-F238E27FC236}">
                <a16:creationId xmlns:a16="http://schemas.microsoft.com/office/drawing/2014/main" id="{5075BADC-B414-49AE-AD6B-CCF5D545CD37}"/>
              </a:ext>
            </a:extLst>
          </p:cNvPr>
          <p:cNvSpPr/>
          <p:nvPr/>
        </p:nvSpPr>
        <p:spPr bwMode="gray">
          <a:xfrm rot="10800000" flipH="1">
            <a:off x="7756890"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6" name="Right Triangle 685">
            <a:extLst>
              <a:ext uri="{FF2B5EF4-FFF2-40B4-BE49-F238E27FC236}">
                <a16:creationId xmlns:a16="http://schemas.microsoft.com/office/drawing/2014/main" id="{14A93DDE-9D44-4F70-94E3-4445B9184CD9}"/>
              </a:ext>
            </a:extLst>
          </p:cNvPr>
          <p:cNvSpPr/>
          <p:nvPr/>
        </p:nvSpPr>
        <p:spPr bwMode="gray">
          <a:xfrm flipH="1">
            <a:off x="7756889" y="-2716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7" name="Right Triangle 686">
            <a:extLst>
              <a:ext uri="{FF2B5EF4-FFF2-40B4-BE49-F238E27FC236}">
                <a16:creationId xmlns:a16="http://schemas.microsoft.com/office/drawing/2014/main" id="{A592FFE6-CF46-4EBE-BA58-E0E350F196F9}"/>
              </a:ext>
            </a:extLst>
          </p:cNvPr>
          <p:cNvSpPr/>
          <p:nvPr/>
        </p:nvSpPr>
        <p:spPr bwMode="gray">
          <a:xfrm rot="10800000" flipH="1">
            <a:off x="7756889"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9" name="Right Triangle 688">
            <a:extLst>
              <a:ext uri="{FF2B5EF4-FFF2-40B4-BE49-F238E27FC236}">
                <a16:creationId xmlns:a16="http://schemas.microsoft.com/office/drawing/2014/main" id="{173D5322-E331-4813-93EC-69B856F13151}"/>
              </a:ext>
            </a:extLst>
          </p:cNvPr>
          <p:cNvSpPr/>
          <p:nvPr/>
        </p:nvSpPr>
        <p:spPr bwMode="gray">
          <a:xfrm>
            <a:off x="8728091" y="5795355"/>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0" name="Right Triangle 689">
            <a:extLst>
              <a:ext uri="{FF2B5EF4-FFF2-40B4-BE49-F238E27FC236}">
                <a16:creationId xmlns:a16="http://schemas.microsoft.com/office/drawing/2014/main" id="{7087EB5C-B6C9-40F5-AAA9-8BF7A0F05F2D}"/>
              </a:ext>
            </a:extLst>
          </p:cNvPr>
          <p:cNvSpPr/>
          <p:nvPr/>
        </p:nvSpPr>
        <p:spPr bwMode="gray">
          <a:xfrm rot="10800000">
            <a:off x="8728091"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1" name="Right Triangle 690">
            <a:extLst>
              <a:ext uri="{FF2B5EF4-FFF2-40B4-BE49-F238E27FC236}">
                <a16:creationId xmlns:a16="http://schemas.microsoft.com/office/drawing/2014/main" id="{6AB551A9-231E-452E-95A3-E890EF780EB2}"/>
              </a:ext>
            </a:extLst>
          </p:cNvPr>
          <p:cNvSpPr/>
          <p:nvPr/>
        </p:nvSpPr>
        <p:spPr bwMode="gray">
          <a:xfrm flipV="1">
            <a:off x="8728091" y="385098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2" name="Right Triangle 691">
            <a:extLst>
              <a:ext uri="{FF2B5EF4-FFF2-40B4-BE49-F238E27FC236}">
                <a16:creationId xmlns:a16="http://schemas.microsoft.com/office/drawing/2014/main" id="{21F04599-4599-4390-A8BB-A75F20BA9AF8}"/>
              </a:ext>
            </a:extLst>
          </p:cNvPr>
          <p:cNvSpPr/>
          <p:nvPr/>
        </p:nvSpPr>
        <p:spPr bwMode="gray">
          <a:xfrm>
            <a:off x="8728091"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3" name="Right Triangle 692">
            <a:extLst>
              <a:ext uri="{FF2B5EF4-FFF2-40B4-BE49-F238E27FC236}">
                <a16:creationId xmlns:a16="http://schemas.microsoft.com/office/drawing/2014/main" id="{F1BB26B7-3C77-4B97-82F4-557B9675DD69}"/>
              </a:ext>
            </a:extLst>
          </p:cNvPr>
          <p:cNvSpPr/>
          <p:nvPr/>
        </p:nvSpPr>
        <p:spPr bwMode="gray">
          <a:xfrm rot="10800000">
            <a:off x="8728092"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4" name="Right Triangle 693">
            <a:extLst>
              <a:ext uri="{FF2B5EF4-FFF2-40B4-BE49-F238E27FC236}">
                <a16:creationId xmlns:a16="http://schemas.microsoft.com/office/drawing/2014/main" id="{0776ED34-7278-4000-8E07-3C3FCCF35AD1}"/>
              </a:ext>
            </a:extLst>
          </p:cNvPr>
          <p:cNvSpPr/>
          <p:nvPr/>
        </p:nvSpPr>
        <p:spPr bwMode="gray">
          <a:xfrm>
            <a:off x="8728091"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5" name="Right Triangle 694">
            <a:extLst>
              <a:ext uri="{FF2B5EF4-FFF2-40B4-BE49-F238E27FC236}">
                <a16:creationId xmlns:a16="http://schemas.microsoft.com/office/drawing/2014/main" id="{86D8E87C-B42C-4B03-8D84-C3999BCAC26C}"/>
              </a:ext>
            </a:extLst>
          </p:cNvPr>
          <p:cNvSpPr/>
          <p:nvPr/>
        </p:nvSpPr>
        <p:spPr bwMode="gray">
          <a:xfrm rot="10800000">
            <a:off x="8728091" y="2882357"/>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6" name="Right Triangle 695">
            <a:extLst>
              <a:ext uri="{FF2B5EF4-FFF2-40B4-BE49-F238E27FC236}">
                <a16:creationId xmlns:a16="http://schemas.microsoft.com/office/drawing/2014/main" id="{9445DD0C-B2B3-493E-82CD-A24EF1FA983A}"/>
              </a:ext>
            </a:extLst>
          </p:cNvPr>
          <p:cNvSpPr/>
          <p:nvPr/>
        </p:nvSpPr>
        <p:spPr bwMode="gray">
          <a:xfrm flipV="1">
            <a:off x="872809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7" name="Right Triangle 696">
            <a:extLst>
              <a:ext uri="{FF2B5EF4-FFF2-40B4-BE49-F238E27FC236}">
                <a16:creationId xmlns:a16="http://schemas.microsoft.com/office/drawing/2014/main" id="{BC80C5D1-DF00-4032-B44A-1F21057F0197}"/>
              </a:ext>
            </a:extLst>
          </p:cNvPr>
          <p:cNvSpPr/>
          <p:nvPr/>
        </p:nvSpPr>
        <p:spPr bwMode="gray">
          <a:xfrm rot="10800000">
            <a:off x="872809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8" name="Right Triangle 697">
            <a:extLst>
              <a:ext uri="{FF2B5EF4-FFF2-40B4-BE49-F238E27FC236}">
                <a16:creationId xmlns:a16="http://schemas.microsoft.com/office/drawing/2014/main" id="{C14A4699-BC04-4EE4-8BAA-34ED5DF9C577}"/>
              </a:ext>
            </a:extLst>
          </p:cNvPr>
          <p:cNvSpPr/>
          <p:nvPr/>
        </p:nvSpPr>
        <p:spPr bwMode="gray">
          <a:xfrm>
            <a:off x="8728091"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9" name="Right Triangle 698">
            <a:extLst>
              <a:ext uri="{FF2B5EF4-FFF2-40B4-BE49-F238E27FC236}">
                <a16:creationId xmlns:a16="http://schemas.microsoft.com/office/drawing/2014/main" id="{925537A2-4317-4E47-9FE1-6B7803BBDE5F}"/>
              </a:ext>
            </a:extLst>
          </p:cNvPr>
          <p:cNvSpPr/>
          <p:nvPr/>
        </p:nvSpPr>
        <p:spPr bwMode="gray">
          <a:xfrm rot="10800000">
            <a:off x="8728091" y="-22208"/>
            <a:ext cx="971203"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1" name="Right Triangle 700">
            <a:extLst>
              <a:ext uri="{FF2B5EF4-FFF2-40B4-BE49-F238E27FC236}">
                <a16:creationId xmlns:a16="http://schemas.microsoft.com/office/drawing/2014/main" id="{1B607426-67FE-42D5-BCD6-19FDC482EA97}"/>
              </a:ext>
            </a:extLst>
          </p:cNvPr>
          <p:cNvSpPr/>
          <p:nvPr/>
        </p:nvSpPr>
        <p:spPr bwMode="gray">
          <a:xfrm flipH="1">
            <a:off x="9699295"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2" name="Right Triangle 701">
            <a:extLst>
              <a:ext uri="{FF2B5EF4-FFF2-40B4-BE49-F238E27FC236}">
                <a16:creationId xmlns:a16="http://schemas.microsoft.com/office/drawing/2014/main" id="{3721A5D6-FDD8-486E-A763-9ECC7183A88C}"/>
              </a:ext>
            </a:extLst>
          </p:cNvPr>
          <p:cNvSpPr/>
          <p:nvPr/>
        </p:nvSpPr>
        <p:spPr bwMode="gray">
          <a:xfrm rot="10800000" flipH="1">
            <a:off x="9699296" y="5795355"/>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3" name="Right Triangle 702">
            <a:extLst>
              <a:ext uri="{FF2B5EF4-FFF2-40B4-BE49-F238E27FC236}">
                <a16:creationId xmlns:a16="http://schemas.microsoft.com/office/drawing/2014/main" id="{A205A44E-E520-43E2-8A45-05DA297D7B05}"/>
              </a:ext>
            </a:extLst>
          </p:cNvPr>
          <p:cNvSpPr/>
          <p:nvPr/>
        </p:nvSpPr>
        <p:spPr bwMode="gray">
          <a:xfrm flipH="1" flipV="1">
            <a:off x="9699295"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4" name="Right Triangle 703">
            <a:extLst>
              <a:ext uri="{FF2B5EF4-FFF2-40B4-BE49-F238E27FC236}">
                <a16:creationId xmlns:a16="http://schemas.microsoft.com/office/drawing/2014/main" id="{0D2B5A27-66BF-44F5-9BEE-BC124D04F6EC}"/>
              </a:ext>
            </a:extLst>
          </p:cNvPr>
          <p:cNvSpPr/>
          <p:nvPr/>
        </p:nvSpPr>
        <p:spPr bwMode="gray">
          <a:xfrm rot="10800000" flipH="1" flipV="1">
            <a:off x="9699296" y="3850989"/>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5" name="Right Triangle 704">
            <a:extLst>
              <a:ext uri="{FF2B5EF4-FFF2-40B4-BE49-F238E27FC236}">
                <a16:creationId xmlns:a16="http://schemas.microsoft.com/office/drawing/2014/main" id="{9376A22E-84F0-4927-B75A-C1A44EA47339}"/>
              </a:ext>
            </a:extLst>
          </p:cNvPr>
          <p:cNvSpPr/>
          <p:nvPr/>
        </p:nvSpPr>
        <p:spPr bwMode="gray">
          <a:xfrm flipH="1">
            <a:off x="9699295"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6" name="Right Triangle 705">
            <a:extLst>
              <a:ext uri="{FF2B5EF4-FFF2-40B4-BE49-F238E27FC236}">
                <a16:creationId xmlns:a16="http://schemas.microsoft.com/office/drawing/2014/main" id="{10F437FB-B6F2-45B7-A64E-69C77E695654}"/>
              </a:ext>
            </a:extLst>
          </p:cNvPr>
          <p:cNvSpPr/>
          <p:nvPr/>
        </p:nvSpPr>
        <p:spPr bwMode="gray">
          <a:xfrm rot="10800000" flipH="1">
            <a:off x="9699295"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7" name="Right Triangle 706">
            <a:extLst>
              <a:ext uri="{FF2B5EF4-FFF2-40B4-BE49-F238E27FC236}">
                <a16:creationId xmlns:a16="http://schemas.microsoft.com/office/drawing/2014/main" id="{AC0CD031-0B0F-423B-97C9-EE39FA3BFA61}"/>
              </a:ext>
            </a:extLst>
          </p:cNvPr>
          <p:cNvSpPr/>
          <p:nvPr/>
        </p:nvSpPr>
        <p:spPr bwMode="gray">
          <a:xfrm flipH="1" flipV="1">
            <a:off x="9699295" y="941662"/>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8" name="Right Triangle 707">
            <a:extLst>
              <a:ext uri="{FF2B5EF4-FFF2-40B4-BE49-F238E27FC236}">
                <a16:creationId xmlns:a16="http://schemas.microsoft.com/office/drawing/2014/main" id="{EAF64B36-3319-4C74-9AB7-FEAB06B37641}"/>
              </a:ext>
            </a:extLst>
          </p:cNvPr>
          <p:cNvSpPr/>
          <p:nvPr/>
        </p:nvSpPr>
        <p:spPr bwMode="gray">
          <a:xfrm rot="10800000" flipH="1" flipV="1">
            <a:off x="9699295"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9" name="Right Triangle 708">
            <a:extLst>
              <a:ext uri="{FF2B5EF4-FFF2-40B4-BE49-F238E27FC236}">
                <a16:creationId xmlns:a16="http://schemas.microsoft.com/office/drawing/2014/main" id="{E3C54209-D8C1-426E-9A8A-A542770AD73F}"/>
              </a:ext>
            </a:extLst>
          </p:cNvPr>
          <p:cNvSpPr/>
          <p:nvPr/>
        </p:nvSpPr>
        <p:spPr bwMode="gray">
          <a:xfrm flipH="1">
            <a:off x="9699295" y="1913743"/>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0" name="Right Triangle 709">
            <a:extLst>
              <a:ext uri="{FF2B5EF4-FFF2-40B4-BE49-F238E27FC236}">
                <a16:creationId xmlns:a16="http://schemas.microsoft.com/office/drawing/2014/main" id="{CE48EDDD-15A2-4179-9723-EF0790D9AB7A}"/>
              </a:ext>
            </a:extLst>
          </p:cNvPr>
          <p:cNvSpPr/>
          <p:nvPr/>
        </p:nvSpPr>
        <p:spPr bwMode="gray">
          <a:xfrm rot="10800000" flipH="1">
            <a:off x="9699295" y="191374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1" name="Right Triangle 710">
            <a:extLst>
              <a:ext uri="{FF2B5EF4-FFF2-40B4-BE49-F238E27FC236}">
                <a16:creationId xmlns:a16="http://schemas.microsoft.com/office/drawing/2014/main" id="{AEB1B8E3-1301-4A21-AFF8-2369AF3E5025}"/>
              </a:ext>
            </a:extLst>
          </p:cNvPr>
          <p:cNvSpPr/>
          <p:nvPr/>
        </p:nvSpPr>
        <p:spPr bwMode="gray">
          <a:xfrm flipH="1">
            <a:off x="9699295"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2" name="Right Triangle 711">
            <a:extLst>
              <a:ext uri="{FF2B5EF4-FFF2-40B4-BE49-F238E27FC236}">
                <a16:creationId xmlns:a16="http://schemas.microsoft.com/office/drawing/2014/main" id="{22321A31-BBD8-4021-8D12-DD2AD359ACB7}"/>
              </a:ext>
            </a:extLst>
          </p:cNvPr>
          <p:cNvSpPr/>
          <p:nvPr/>
        </p:nvSpPr>
        <p:spPr bwMode="gray">
          <a:xfrm rot="10800000" flipH="1">
            <a:off x="9699295"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06" name="Freeform: Shape 805">
            <a:extLst>
              <a:ext uri="{FF2B5EF4-FFF2-40B4-BE49-F238E27FC236}">
                <a16:creationId xmlns:a16="http://schemas.microsoft.com/office/drawing/2014/main" id="{1A9DA018-B052-4202-B3DD-762545F3AC9F}"/>
              </a:ext>
            </a:extLst>
          </p:cNvPr>
          <p:cNvSpPr/>
          <p:nvPr/>
        </p:nvSpPr>
        <p:spPr bwMode="gray">
          <a:xfrm flipH="1">
            <a:off x="11642605" y="942851"/>
            <a:ext cx="2377" cy="1189"/>
          </a:xfrm>
          <a:custGeom>
            <a:avLst/>
            <a:gdLst>
              <a:gd name="connsiteX0" fmla="*/ 1188 w 2377"/>
              <a:gd name="connsiteY0" fmla="*/ 0 h 1189"/>
              <a:gd name="connsiteX1" fmla="*/ 0 w 2377"/>
              <a:gd name="connsiteY1" fmla="*/ 1189 h 1189"/>
              <a:gd name="connsiteX2" fmla="*/ 2377 w 2377"/>
              <a:gd name="connsiteY2" fmla="*/ 1189 h 1189"/>
              <a:gd name="connsiteX3" fmla="*/ 1188 w 2377"/>
              <a:gd name="connsiteY3" fmla="*/ 0 h 1189"/>
            </a:gdLst>
            <a:ahLst/>
            <a:cxnLst>
              <a:cxn ang="0">
                <a:pos x="connsiteX0" y="connsiteY0"/>
              </a:cxn>
              <a:cxn ang="0">
                <a:pos x="connsiteX1" y="connsiteY1"/>
              </a:cxn>
              <a:cxn ang="0">
                <a:pos x="connsiteX2" y="connsiteY2"/>
              </a:cxn>
              <a:cxn ang="0">
                <a:pos x="connsiteX3" y="connsiteY3"/>
              </a:cxn>
            </a:cxnLst>
            <a:rect l="l" t="t" r="r" b="b"/>
            <a:pathLst>
              <a:path w="2377" h="1189">
                <a:moveTo>
                  <a:pt x="1188" y="0"/>
                </a:moveTo>
                <a:lnTo>
                  <a:pt x="0" y="1189"/>
                </a:lnTo>
                <a:lnTo>
                  <a:pt x="2377" y="1189"/>
                </a:lnTo>
                <a:lnTo>
                  <a:pt x="118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05" name="Freeform: Shape 804">
            <a:extLst>
              <a:ext uri="{FF2B5EF4-FFF2-40B4-BE49-F238E27FC236}">
                <a16:creationId xmlns:a16="http://schemas.microsoft.com/office/drawing/2014/main" id="{0B30A448-CF71-4D0C-BABB-85036722715B}"/>
              </a:ext>
            </a:extLst>
          </p:cNvPr>
          <p:cNvSpPr/>
          <p:nvPr/>
        </p:nvSpPr>
        <p:spPr bwMode="gray">
          <a:xfrm flipH="1">
            <a:off x="11644982" y="944040"/>
            <a:ext cx="547018" cy="547018"/>
          </a:xfrm>
          <a:custGeom>
            <a:avLst/>
            <a:gdLst>
              <a:gd name="connsiteX0" fmla="*/ 547018 w 547018"/>
              <a:gd name="connsiteY0" fmla="*/ 0 h 547018"/>
              <a:gd name="connsiteX1" fmla="*/ 0 w 547018"/>
              <a:gd name="connsiteY1" fmla="*/ 0 h 547018"/>
              <a:gd name="connsiteX2" fmla="*/ 0 w 547018"/>
              <a:gd name="connsiteY2" fmla="*/ 547018 h 547018"/>
              <a:gd name="connsiteX3" fmla="*/ 547018 w 547018"/>
              <a:gd name="connsiteY3" fmla="*/ 0 h 547018"/>
            </a:gdLst>
            <a:ahLst/>
            <a:cxnLst>
              <a:cxn ang="0">
                <a:pos x="connsiteX0" y="connsiteY0"/>
              </a:cxn>
              <a:cxn ang="0">
                <a:pos x="connsiteX1" y="connsiteY1"/>
              </a:cxn>
              <a:cxn ang="0">
                <a:pos x="connsiteX2" y="connsiteY2"/>
              </a:cxn>
              <a:cxn ang="0">
                <a:pos x="connsiteX3" y="connsiteY3"/>
              </a:cxn>
            </a:cxnLst>
            <a:rect l="l" t="t" r="r" b="b"/>
            <a:pathLst>
              <a:path w="547018" h="547018">
                <a:moveTo>
                  <a:pt x="547018" y="0"/>
                </a:moveTo>
                <a:lnTo>
                  <a:pt x="0" y="0"/>
                </a:lnTo>
                <a:lnTo>
                  <a:pt x="0" y="547018"/>
                </a:lnTo>
                <a:lnTo>
                  <a:pt x="5470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01" name="Freeform: Shape 800">
            <a:extLst>
              <a:ext uri="{FF2B5EF4-FFF2-40B4-BE49-F238E27FC236}">
                <a16:creationId xmlns:a16="http://schemas.microsoft.com/office/drawing/2014/main" id="{D9357F95-7EF6-4C2E-AA16-1B5306D68394}"/>
              </a:ext>
            </a:extLst>
          </p:cNvPr>
          <p:cNvSpPr/>
          <p:nvPr/>
        </p:nvSpPr>
        <p:spPr bwMode="gray">
          <a:xfrm flipH="1">
            <a:off x="11642606" y="3852274"/>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00" name="Freeform: Shape 799">
            <a:extLst>
              <a:ext uri="{FF2B5EF4-FFF2-40B4-BE49-F238E27FC236}">
                <a16:creationId xmlns:a16="http://schemas.microsoft.com/office/drawing/2014/main" id="{D3D62801-9D5B-4629-ADE5-11D828E45A92}"/>
              </a:ext>
            </a:extLst>
          </p:cNvPr>
          <p:cNvSpPr/>
          <p:nvPr/>
        </p:nvSpPr>
        <p:spPr bwMode="gray">
          <a:xfrm flipH="1">
            <a:off x="11645177" y="3853560"/>
            <a:ext cx="546823" cy="546823"/>
          </a:xfrm>
          <a:custGeom>
            <a:avLst/>
            <a:gdLst>
              <a:gd name="connsiteX0" fmla="*/ 546823 w 546823"/>
              <a:gd name="connsiteY0" fmla="*/ 0 h 546823"/>
              <a:gd name="connsiteX1" fmla="*/ 0 w 546823"/>
              <a:gd name="connsiteY1" fmla="*/ 0 h 546823"/>
              <a:gd name="connsiteX2" fmla="*/ 0 w 546823"/>
              <a:gd name="connsiteY2" fmla="*/ 546823 h 546823"/>
              <a:gd name="connsiteX3" fmla="*/ 546823 w 546823"/>
              <a:gd name="connsiteY3" fmla="*/ 0 h 546823"/>
            </a:gdLst>
            <a:ahLst/>
            <a:cxnLst>
              <a:cxn ang="0">
                <a:pos x="connsiteX0" y="connsiteY0"/>
              </a:cxn>
              <a:cxn ang="0">
                <a:pos x="connsiteX1" y="connsiteY1"/>
              </a:cxn>
              <a:cxn ang="0">
                <a:pos x="connsiteX2" y="connsiteY2"/>
              </a:cxn>
              <a:cxn ang="0">
                <a:pos x="connsiteX3" y="connsiteY3"/>
              </a:cxn>
            </a:cxnLst>
            <a:rect l="l" t="t" r="r" b="b"/>
            <a:pathLst>
              <a:path w="546823" h="546823">
                <a:moveTo>
                  <a:pt x="546823" y="0"/>
                </a:moveTo>
                <a:lnTo>
                  <a:pt x="0" y="0"/>
                </a:lnTo>
                <a:lnTo>
                  <a:pt x="0" y="546823"/>
                </a:lnTo>
                <a:lnTo>
                  <a:pt x="546823"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4" name="Freeform: Shape 793">
            <a:extLst>
              <a:ext uri="{FF2B5EF4-FFF2-40B4-BE49-F238E27FC236}">
                <a16:creationId xmlns:a16="http://schemas.microsoft.com/office/drawing/2014/main" id="{8D8B5F7D-87DB-4F9D-AEEA-3B88E754EC16}"/>
              </a:ext>
            </a:extLst>
          </p:cNvPr>
          <p:cNvSpPr/>
          <p:nvPr/>
        </p:nvSpPr>
        <p:spPr bwMode="gray">
          <a:xfrm flipH="1">
            <a:off x="11643794" y="394645"/>
            <a:ext cx="548206" cy="549395"/>
          </a:xfrm>
          <a:custGeom>
            <a:avLst/>
            <a:gdLst>
              <a:gd name="connsiteX0" fmla="*/ 0 w 548206"/>
              <a:gd name="connsiteY0" fmla="*/ 0 h 549395"/>
              <a:gd name="connsiteX1" fmla="*/ 0 w 548206"/>
              <a:gd name="connsiteY1" fmla="*/ 549395 h 549395"/>
              <a:gd name="connsiteX2" fmla="*/ 547018 w 548206"/>
              <a:gd name="connsiteY2" fmla="*/ 549395 h 549395"/>
              <a:gd name="connsiteX3" fmla="*/ 548206 w 548206"/>
              <a:gd name="connsiteY3" fmla="*/ 548206 h 549395"/>
              <a:gd name="connsiteX4" fmla="*/ 0 w 548206"/>
              <a:gd name="connsiteY4" fmla="*/ 0 h 549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206" h="549395">
                <a:moveTo>
                  <a:pt x="0" y="0"/>
                </a:moveTo>
                <a:lnTo>
                  <a:pt x="0" y="549395"/>
                </a:lnTo>
                <a:lnTo>
                  <a:pt x="547018" y="549395"/>
                </a:lnTo>
                <a:lnTo>
                  <a:pt x="548206" y="548206"/>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3" name="Freeform: Shape 792">
            <a:extLst>
              <a:ext uri="{FF2B5EF4-FFF2-40B4-BE49-F238E27FC236}">
                <a16:creationId xmlns:a16="http://schemas.microsoft.com/office/drawing/2014/main" id="{C7A3549D-BEA0-4C50-BDBF-D6C0E332EB04}"/>
              </a:ext>
            </a:extLst>
          </p:cNvPr>
          <p:cNvSpPr/>
          <p:nvPr/>
        </p:nvSpPr>
        <p:spPr bwMode="gray">
          <a:xfrm flipH="1">
            <a:off x="11642605" y="941663"/>
            <a:ext cx="1189" cy="2377"/>
          </a:xfrm>
          <a:custGeom>
            <a:avLst/>
            <a:gdLst>
              <a:gd name="connsiteX0" fmla="*/ 1189 w 1189"/>
              <a:gd name="connsiteY0" fmla="*/ 0 h 2377"/>
              <a:gd name="connsiteX1" fmla="*/ 0 w 1189"/>
              <a:gd name="connsiteY1" fmla="*/ 1188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8"/>
                </a:lnTo>
                <a:lnTo>
                  <a:pt x="1189" y="2377"/>
                </a:lnTo>
                <a:lnTo>
                  <a:pt x="11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2" name="Freeform: Shape 791">
            <a:extLst>
              <a:ext uri="{FF2B5EF4-FFF2-40B4-BE49-F238E27FC236}">
                <a16:creationId xmlns:a16="http://schemas.microsoft.com/office/drawing/2014/main" id="{0BC61484-2257-4430-87EA-EEE20C384D6C}"/>
              </a:ext>
            </a:extLst>
          </p:cNvPr>
          <p:cNvSpPr/>
          <p:nvPr/>
        </p:nvSpPr>
        <p:spPr bwMode="gray">
          <a:xfrm flipH="1">
            <a:off x="11642605" y="944040"/>
            <a:ext cx="549395" cy="968826"/>
          </a:xfrm>
          <a:custGeom>
            <a:avLst/>
            <a:gdLst>
              <a:gd name="connsiteX0" fmla="*/ 549395 w 549395"/>
              <a:gd name="connsiteY0" fmla="*/ 0 h 968826"/>
              <a:gd name="connsiteX1" fmla="*/ 547018 w 549395"/>
              <a:gd name="connsiteY1" fmla="*/ 0 h 968826"/>
              <a:gd name="connsiteX2" fmla="*/ 0 w 549395"/>
              <a:gd name="connsiteY2" fmla="*/ 547018 h 968826"/>
              <a:gd name="connsiteX3" fmla="*/ 0 w 549395"/>
              <a:gd name="connsiteY3" fmla="*/ 968826 h 968826"/>
              <a:gd name="connsiteX4" fmla="*/ 549395 w 549395"/>
              <a:gd name="connsiteY4" fmla="*/ 968826 h 968826"/>
              <a:gd name="connsiteX5" fmla="*/ 549395 w 549395"/>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5" h="968826">
                <a:moveTo>
                  <a:pt x="549395" y="0"/>
                </a:moveTo>
                <a:lnTo>
                  <a:pt x="547018" y="0"/>
                </a:lnTo>
                <a:lnTo>
                  <a:pt x="0" y="547018"/>
                </a:lnTo>
                <a:lnTo>
                  <a:pt x="0" y="968826"/>
                </a:lnTo>
                <a:lnTo>
                  <a:pt x="549395" y="968826"/>
                </a:lnTo>
                <a:lnTo>
                  <a:pt x="54939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1" name="Freeform: Shape 790">
            <a:extLst>
              <a:ext uri="{FF2B5EF4-FFF2-40B4-BE49-F238E27FC236}">
                <a16:creationId xmlns:a16="http://schemas.microsoft.com/office/drawing/2014/main" id="{CD105FDE-FEDD-4E5E-875E-2568BD2BC3E8}"/>
              </a:ext>
            </a:extLst>
          </p:cNvPr>
          <p:cNvSpPr/>
          <p:nvPr/>
        </p:nvSpPr>
        <p:spPr bwMode="gray">
          <a:xfrm flipH="1">
            <a:off x="11642605" y="1913743"/>
            <a:ext cx="549395" cy="971203"/>
          </a:xfrm>
          <a:custGeom>
            <a:avLst/>
            <a:gdLst>
              <a:gd name="connsiteX0" fmla="*/ 549395 w 549395"/>
              <a:gd name="connsiteY0" fmla="*/ 0 h 971203"/>
              <a:gd name="connsiteX1" fmla="*/ 0 w 549395"/>
              <a:gd name="connsiteY1" fmla="*/ 0 h 971203"/>
              <a:gd name="connsiteX2" fmla="*/ 0 w 549395"/>
              <a:gd name="connsiteY2" fmla="*/ 421808 h 971203"/>
              <a:gd name="connsiteX3" fmla="*/ 0 w 549395"/>
              <a:gd name="connsiteY3" fmla="*/ 971203 h 971203"/>
              <a:gd name="connsiteX4" fmla="*/ 549395 w 549395"/>
              <a:gd name="connsiteY4" fmla="*/ 971203 h 971203"/>
              <a:gd name="connsiteX5" fmla="*/ 549395 w 549395"/>
              <a:gd name="connsiteY5" fmla="*/ 0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5" h="971203">
                <a:moveTo>
                  <a:pt x="549395" y="0"/>
                </a:moveTo>
                <a:lnTo>
                  <a:pt x="0" y="0"/>
                </a:lnTo>
                <a:lnTo>
                  <a:pt x="0" y="421808"/>
                </a:lnTo>
                <a:lnTo>
                  <a:pt x="0" y="971203"/>
                </a:lnTo>
                <a:lnTo>
                  <a:pt x="549395" y="971203"/>
                </a:lnTo>
                <a:lnTo>
                  <a:pt x="54939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89" name="Freeform: Shape 788">
            <a:extLst>
              <a:ext uri="{FF2B5EF4-FFF2-40B4-BE49-F238E27FC236}">
                <a16:creationId xmlns:a16="http://schemas.microsoft.com/office/drawing/2014/main" id="{A8D9DDDF-0B40-4665-9080-ECDF9D052859}"/>
              </a:ext>
            </a:extLst>
          </p:cNvPr>
          <p:cNvSpPr/>
          <p:nvPr/>
        </p:nvSpPr>
        <p:spPr bwMode="gray">
          <a:xfrm flipH="1">
            <a:off x="11643891" y="3304165"/>
            <a:ext cx="548109" cy="549395"/>
          </a:xfrm>
          <a:custGeom>
            <a:avLst/>
            <a:gdLst>
              <a:gd name="connsiteX0" fmla="*/ 0 w 548109"/>
              <a:gd name="connsiteY0" fmla="*/ 0 h 549395"/>
              <a:gd name="connsiteX1" fmla="*/ 0 w 548109"/>
              <a:gd name="connsiteY1" fmla="*/ 549395 h 549395"/>
              <a:gd name="connsiteX2" fmla="*/ 546823 w 548109"/>
              <a:gd name="connsiteY2" fmla="*/ 549395 h 549395"/>
              <a:gd name="connsiteX3" fmla="*/ 548109 w 548109"/>
              <a:gd name="connsiteY3" fmla="*/ 548109 h 549395"/>
              <a:gd name="connsiteX4" fmla="*/ 0 w 548109"/>
              <a:gd name="connsiteY4" fmla="*/ 0 h 549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09" h="549395">
                <a:moveTo>
                  <a:pt x="0" y="0"/>
                </a:moveTo>
                <a:lnTo>
                  <a:pt x="0" y="549395"/>
                </a:lnTo>
                <a:lnTo>
                  <a:pt x="546823" y="549395"/>
                </a:lnTo>
                <a:lnTo>
                  <a:pt x="548109" y="548109"/>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88" name="Freeform: Shape 787">
            <a:extLst>
              <a:ext uri="{FF2B5EF4-FFF2-40B4-BE49-F238E27FC236}">
                <a16:creationId xmlns:a16="http://schemas.microsoft.com/office/drawing/2014/main" id="{6E6077E7-70AA-4E3D-98F5-AD19E37C253F}"/>
              </a:ext>
            </a:extLst>
          </p:cNvPr>
          <p:cNvSpPr/>
          <p:nvPr/>
        </p:nvSpPr>
        <p:spPr bwMode="gray">
          <a:xfrm flipH="1">
            <a:off x="11642606"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86" name="Freeform: Shape 785">
            <a:extLst>
              <a:ext uri="{FF2B5EF4-FFF2-40B4-BE49-F238E27FC236}">
                <a16:creationId xmlns:a16="http://schemas.microsoft.com/office/drawing/2014/main" id="{356C6A63-581D-4DEB-A13F-469034B75B77}"/>
              </a:ext>
            </a:extLst>
          </p:cNvPr>
          <p:cNvSpPr/>
          <p:nvPr/>
        </p:nvSpPr>
        <p:spPr bwMode="gray">
          <a:xfrm flipH="1">
            <a:off x="11642606" y="3853560"/>
            <a:ext cx="549394" cy="968632"/>
          </a:xfrm>
          <a:custGeom>
            <a:avLst/>
            <a:gdLst>
              <a:gd name="connsiteX0" fmla="*/ 549394 w 549394"/>
              <a:gd name="connsiteY0" fmla="*/ 0 h 968632"/>
              <a:gd name="connsiteX1" fmla="*/ 546823 w 549394"/>
              <a:gd name="connsiteY1" fmla="*/ 0 h 968632"/>
              <a:gd name="connsiteX2" fmla="*/ 0 w 549394"/>
              <a:gd name="connsiteY2" fmla="*/ 546823 h 968632"/>
              <a:gd name="connsiteX3" fmla="*/ 0 w 549394"/>
              <a:gd name="connsiteY3" fmla="*/ 968632 h 968632"/>
              <a:gd name="connsiteX4" fmla="*/ 549394 w 549394"/>
              <a:gd name="connsiteY4" fmla="*/ 968632 h 968632"/>
              <a:gd name="connsiteX5" fmla="*/ 549394 w 549394"/>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4" h="968632">
                <a:moveTo>
                  <a:pt x="549394" y="0"/>
                </a:moveTo>
                <a:lnTo>
                  <a:pt x="546823" y="0"/>
                </a:lnTo>
                <a:lnTo>
                  <a:pt x="0" y="546823"/>
                </a:lnTo>
                <a:lnTo>
                  <a:pt x="0" y="968632"/>
                </a:lnTo>
                <a:lnTo>
                  <a:pt x="549394" y="968632"/>
                </a:lnTo>
                <a:lnTo>
                  <a:pt x="549394"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85" name="Freeform: Shape 784">
            <a:extLst>
              <a:ext uri="{FF2B5EF4-FFF2-40B4-BE49-F238E27FC236}">
                <a16:creationId xmlns:a16="http://schemas.microsoft.com/office/drawing/2014/main" id="{B88F2A3E-8794-4A6F-B8EC-468CF9A9C7CF}"/>
              </a:ext>
            </a:extLst>
          </p:cNvPr>
          <p:cNvSpPr/>
          <p:nvPr/>
        </p:nvSpPr>
        <p:spPr bwMode="gray">
          <a:xfrm flipH="1">
            <a:off x="11642606" y="4823069"/>
            <a:ext cx="549394" cy="971203"/>
          </a:xfrm>
          <a:custGeom>
            <a:avLst/>
            <a:gdLst>
              <a:gd name="connsiteX0" fmla="*/ 549394 w 549394"/>
              <a:gd name="connsiteY0" fmla="*/ 0 h 971203"/>
              <a:gd name="connsiteX1" fmla="*/ 0 w 549394"/>
              <a:gd name="connsiteY1" fmla="*/ 0 h 971203"/>
              <a:gd name="connsiteX2" fmla="*/ 0 w 549394"/>
              <a:gd name="connsiteY2" fmla="*/ 421809 h 971203"/>
              <a:gd name="connsiteX3" fmla="*/ 549394 w 549394"/>
              <a:gd name="connsiteY3" fmla="*/ 971203 h 971203"/>
              <a:gd name="connsiteX4" fmla="*/ 549394 w 549394"/>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394" h="971203">
                <a:moveTo>
                  <a:pt x="549394" y="0"/>
                </a:moveTo>
                <a:lnTo>
                  <a:pt x="0" y="0"/>
                </a:lnTo>
                <a:lnTo>
                  <a:pt x="0" y="421809"/>
                </a:lnTo>
                <a:lnTo>
                  <a:pt x="549394" y="971203"/>
                </a:lnTo>
                <a:lnTo>
                  <a:pt x="549394"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84" name="Freeform: Shape 783">
            <a:extLst>
              <a:ext uri="{FF2B5EF4-FFF2-40B4-BE49-F238E27FC236}">
                <a16:creationId xmlns:a16="http://schemas.microsoft.com/office/drawing/2014/main" id="{B08AAEAD-23A2-452F-8325-9F54FD378B43}"/>
              </a:ext>
            </a:extLst>
          </p:cNvPr>
          <p:cNvSpPr/>
          <p:nvPr/>
        </p:nvSpPr>
        <p:spPr bwMode="gray">
          <a:xfrm flipH="1">
            <a:off x="11642605" y="6217163"/>
            <a:ext cx="549395" cy="549395"/>
          </a:xfrm>
          <a:custGeom>
            <a:avLst/>
            <a:gdLst>
              <a:gd name="connsiteX0" fmla="*/ 0 w 549395"/>
              <a:gd name="connsiteY0" fmla="*/ 0 h 549395"/>
              <a:gd name="connsiteX1" fmla="*/ 0 w 549395"/>
              <a:gd name="connsiteY1" fmla="*/ 549395 h 549395"/>
              <a:gd name="connsiteX2" fmla="*/ 549395 w 549395"/>
              <a:gd name="connsiteY2" fmla="*/ 549395 h 549395"/>
              <a:gd name="connsiteX3" fmla="*/ 0 w 549395"/>
              <a:gd name="connsiteY3" fmla="*/ 0 h 549395"/>
            </a:gdLst>
            <a:ahLst/>
            <a:cxnLst>
              <a:cxn ang="0">
                <a:pos x="connsiteX0" y="connsiteY0"/>
              </a:cxn>
              <a:cxn ang="0">
                <a:pos x="connsiteX1" y="connsiteY1"/>
              </a:cxn>
              <a:cxn ang="0">
                <a:pos x="connsiteX2" y="connsiteY2"/>
              </a:cxn>
              <a:cxn ang="0">
                <a:pos x="connsiteX3" y="connsiteY3"/>
              </a:cxn>
            </a:cxnLst>
            <a:rect l="l" t="t" r="r" b="b"/>
            <a:pathLst>
              <a:path w="549395" h="549395">
                <a:moveTo>
                  <a:pt x="0" y="0"/>
                </a:moveTo>
                <a:lnTo>
                  <a:pt x="0" y="549395"/>
                </a:lnTo>
                <a:lnTo>
                  <a:pt x="549395" y="549395"/>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3" name="Right Triangle 722">
            <a:extLst>
              <a:ext uri="{FF2B5EF4-FFF2-40B4-BE49-F238E27FC236}">
                <a16:creationId xmlns:a16="http://schemas.microsoft.com/office/drawing/2014/main" id="{3E22D31F-5380-4036-9107-1B9960149930}"/>
              </a:ext>
            </a:extLst>
          </p:cNvPr>
          <p:cNvSpPr/>
          <p:nvPr/>
        </p:nvSpPr>
        <p:spPr bwMode="gray">
          <a:xfrm>
            <a:off x="10670951" y="5795355"/>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4" name="Right Triangle 723">
            <a:extLst>
              <a:ext uri="{FF2B5EF4-FFF2-40B4-BE49-F238E27FC236}">
                <a16:creationId xmlns:a16="http://schemas.microsoft.com/office/drawing/2014/main" id="{B9E47E7A-CBF3-4332-A2F1-DBDD0013A86B}"/>
              </a:ext>
            </a:extLst>
          </p:cNvPr>
          <p:cNvSpPr/>
          <p:nvPr/>
        </p:nvSpPr>
        <p:spPr bwMode="gray">
          <a:xfrm rot="10800000">
            <a:off x="10670952"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5" name="Right Triangle 724">
            <a:extLst>
              <a:ext uri="{FF2B5EF4-FFF2-40B4-BE49-F238E27FC236}">
                <a16:creationId xmlns:a16="http://schemas.microsoft.com/office/drawing/2014/main" id="{46E98528-7204-4F8D-877D-54A607318DF3}"/>
              </a:ext>
            </a:extLst>
          </p:cNvPr>
          <p:cNvSpPr/>
          <p:nvPr/>
        </p:nvSpPr>
        <p:spPr bwMode="gray">
          <a:xfrm flipV="1">
            <a:off x="1067095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6" name="Right Triangle 725">
            <a:extLst>
              <a:ext uri="{FF2B5EF4-FFF2-40B4-BE49-F238E27FC236}">
                <a16:creationId xmlns:a16="http://schemas.microsoft.com/office/drawing/2014/main" id="{D8E6B450-C85D-4039-BF6C-FAA4C9AA3DFD}"/>
              </a:ext>
            </a:extLst>
          </p:cNvPr>
          <p:cNvSpPr/>
          <p:nvPr/>
        </p:nvSpPr>
        <p:spPr bwMode="gray">
          <a:xfrm rot="10800000" flipV="1">
            <a:off x="10670952"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7" name="Right Triangle 726">
            <a:extLst>
              <a:ext uri="{FF2B5EF4-FFF2-40B4-BE49-F238E27FC236}">
                <a16:creationId xmlns:a16="http://schemas.microsoft.com/office/drawing/2014/main" id="{4F10CD0C-5955-4F69-BA2B-9F496ADA4C4F}"/>
              </a:ext>
            </a:extLst>
          </p:cNvPr>
          <p:cNvSpPr/>
          <p:nvPr/>
        </p:nvSpPr>
        <p:spPr bwMode="gray">
          <a:xfrm rot="10800000">
            <a:off x="10670952"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8" name="Right Triangle 727">
            <a:extLst>
              <a:ext uri="{FF2B5EF4-FFF2-40B4-BE49-F238E27FC236}">
                <a16:creationId xmlns:a16="http://schemas.microsoft.com/office/drawing/2014/main" id="{272E5C83-ED67-45FE-8643-CE688AB10F22}"/>
              </a:ext>
            </a:extLst>
          </p:cNvPr>
          <p:cNvSpPr/>
          <p:nvPr/>
        </p:nvSpPr>
        <p:spPr bwMode="gray">
          <a:xfrm>
            <a:off x="10670951" y="288235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9" name="Right Triangle 728">
            <a:extLst>
              <a:ext uri="{FF2B5EF4-FFF2-40B4-BE49-F238E27FC236}">
                <a16:creationId xmlns:a16="http://schemas.microsoft.com/office/drawing/2014/main" id="{F6B1467E-B931-4E40-A0C6-CC1147CC382E}"/>
              </a:ext>
            </a:extLst>
          </p:cNvPr>
          <p:cNvSpPr/>
          <p:nvPr/>
        </p:nvSpPr>
        <p:spPr bwMode="gray">
          <a:xfrm rot="10800000">
            <a:off x="10670951"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0" name="Right Triangle 729">
            <a:extLst>
              <a:ext uri="{FF2B5EF4-FFF2-40B4-BE49-F238E27FC236}">
                <a16:creationId xmlns:a16="http://schemas.microsoft.com/office/drawing/2014/main" id="{B188300A-D890-40C0-82A2-6D5C1B3211FB}"/>
              </a:ext>
            </a:extLst>
          </p:cNvPr>
          <p:cNvSpPr/>
          <p:nvPr/>
        </p:nvSpPr>
        <p:spPr bwMode="gray">
          <a:xfrm flipV="1">
            <a:off x="1067095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1" name="Right Triangle 730">
            <a:extLst>
              <a:ext uri="{FF2B5EF4-FFF2-40B4-BE49-F238E27FC236}">
                <a16:creationId xmlns:a16="http://schemas.microsoft.com/office/drawing/2014/main" id="{B650832F-3E4C-436F-A241-1885D9DBD00A}"/>
              </a:ext>
            </a:extLst>
          </p:cNvPr>
          <p:cNvSpPr/>
          <p:nvPr/>
        </p:nvSpPr>
        <p:spPr bwMode="gray">
          <a:xfrm>
            <a:off x="10670951"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2" name="Right Triangle 731">
            <a:extLst>
              <a:ext uri="{FF2B5EF4-FFF2-40B4-BE49-F238E27FC236}">
                <a16:creationId xmlns:a16="http://schemas.microsoft.com/office/drawing/2014/main" id="{E6BE1D67-5968-40F8-8DFC-636F0BAB83FB}"/>
              </a:ext>
            </a:extLst>
          </p:cNvPr>
          <p:cNvSpPr/>
          <p:nvPr/>
        </p:nvSpPr>
        <p:spPr bwMode="gray">
          <a:xfrm rot="10800000">
            <a:off x="1067095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3" name="Right Triangle 732">
            <a:extLst>
              <a:ext uri="{FF2B5EF4-FFF2-40B4-BE49-F238E27FC236}">
                <a16:creationId xmlns:a16="http://schemas.microsoft.com/office/drawing/2014/main" id="{9BEE8E88-559E-405B-AC1E-936C66C7DE89}"/>
              </a:ext>
            </a:extLst>
          </p:cNvPr>
          <p:cNvSpPr/>
          <p:nvPr/>
        </p:nvSpPr>
        <p:spPr bwMode="gray">
          <a:xfrm>
            <a:off x="10670951" y="-2716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4" name="Right Triangle 733">
            <a:extLst>
              <a:ext uri="{FF2B5EF4-FFF2-40B4-BE49-F238E27FC236}">
                <a16:creationId xmlns:a16="http://schemas.microsoft.com/office/drawing/2014/main" id="{B165E6C6-C6A9-4E1E-8261-1001059E47A8}"/>
              </a:ext>
            </a:extLst>
          </p:cNvPr>
          <p:cNvSpPr/>
          <p:nvPr/>
        </p:nvSpPr>
        <p:spPr bwMode="gray">
          <a:xfrm rot="10800000">
            <a:off x="1067095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7" name="Right Triangle 736">
            <a:extLst>
              <a:ext uri="{FF2B5EF4-FFF2-40B4-BE49-F238E27FC236}">
                <a16:creationId xmlns:a16="http://schemas.microsoft.com/office/drawing/2014/main" id="{0C6887A0-AF09-41E0-B426-CF82BC98B0E8}"/>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8" name="Right Triangle 737">
            <a:extLst>
              <a:ext uri="{FF2B5EF4-FFF2-40B4-BE49-F238E27FC236}">
                <a16:creationId xmlns:a16="http://schemas.microsoft.com/office/drawing/2014/main" id="{A2B1D576-0511-448B-A9F8-017BFA62DCAD}"/>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9" name="Right Triangle 738">
            <a:extLst>
              <a:ext uri="{FF2B5EF4-FFF2-40B4-BE49-F238E27FC236}">
                <a16:creationId xmlns:a16="http://schemas.microsoft.com/office/drawing/2014/main" id="{66B18D9F-B012-4FC2-A44F-D8096D86070C}"/>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0" name="Right Triangle 739">
            <a:extLst>
              <a:ext uri="{FF2B5EF4-FFF2-40B4-BE49-F238E27FC236}">
                <a16:creationId xmlns:a16="http://schemas.microsoft.com/office/drawing/2014/main" id="{4C415472-B385-447B-AC0A-59F7EF1F7640}"/>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1" name="Right Triangle 740">
            <a:extLst>
              <a:ext uri="{FF2B5EF4-FFF2-40B4-BE49-F238E27FC236}">
                <a16:creationId xmlns:a16="http://schemas.microsoft.com/office/drawing/2014/main" id="{D618D2F0-5040-4487-9320-BF03512CB652}"/>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2" name="Right Triangle 741">
            <a:extLst>
              <a:ext uri="{FF2B5EF4-FFF2-40B4-BE49-F238E27FC236}">
                <a16:creationId xmlns:a16="http://schemas.microsoft.com/office/drawing/2014/main" id="{13EC3D77-2DA3-4DE4-B637-B6E1E9245641}"/>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3" name="Right Triangle 742">
            <a:extLst>
              <a:ext uri="{FF2B5EF4-FFF2-40B4-BE49-F238E27FC236}">
                <a16:creationId xmlns:a16="http://schemas.microsoft.com/office/drawing/2014/main" id="{22098F0C-2982-4134-A5D2-3A88C1AD8653}"/>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4" name="Right Triangle 743">
            <a:extLst>
              <a:ext uri="{FF2B5EF4-FFF2-40B4-BE49-F238E27FC236}">
                <a16:creationId xmlns:a16="http://schemas.microsoft.com/office/drawing/2014/main" id="{CE367989-B41E-4AC6-B6A6-5E304F9566FE}"/>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5" name="Right Triangle 744">
            <a:extLst>
              <a:ext uri="{FF2B5EF4-FFF2-40B4-BE49-F238E27FC236}">
                <a16:creationId xmlns:a16="http://schemas.microsoft.com/office/drawing/2014/main" id="{CA89A69F-22F4-4B64-9236-CF8BC7181072}"/>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6" name="Right Triangle 745">
            <a:extLst>
              <a:ext uri="{FF2B5EF4-FFF2-40B4-BE49-F238E27FC236}">
                <a16:creationId xmlns:a16="http://schemas.microsoft.com/office/drawing/2014/main" id="{2CBB5DB4-6118-4872-9054-2F5A896E1FFC}"/>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7" name="Right Triangle 746">
            <a:extLst>
              <a:ext uri="{FF2B5EF4-FFF2-40B4-BE49-F238E27FC236}">
                <a16:creationId xmlns:a16="http://schemas.microsoft.com/office/drawing/2014/main" id="{4E35E85A-DD92-4A15-AE9E-1039AF4B06AD}"/>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8" name="Right Triangle 747">
            <a:extLst>
              <a:ext uri="{FF2B5EF4-FFF2-40B4-BE49-F238E27FC236}">
                <a16:creationId xmlns:a16="http://schemas.microsoft.com/office/drawing/2014/main" id="{E3FBAB74-79E7-4890-B1D2-5DD21B297B7D}"/>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9" name="Right Triangle 748">
            <a:extLst>
              <a:ext uri="{FF2B5EF4-FFF2-40B4-BE49-F238E27FC236}">
                <a16:creationId xmlns:a16="http://schemas.microsoft.com/office/drawing/2014/main" id="{4061B251-6E80-4362-89D2-7324515AC2B4}"/>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1" name="Right Triangle 750">
            <a:extLst>
              <a:ext uri="{FF2B5EF4-FFF2-40B4-BE49-F238E27FC236}">
                <a16:creationId xmlns:a16="http://schemas.microsoft.com/office/drawing/2014/main" id="{81605547-D2F9-4FED-8C34-F1FE73878546}"/>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2" name="Right Triangle 751">
            <a:extLst>
              <a:ext uri="{FF2B5EF4-FFF2-40B4-BE49-F238E27FC236}">
                <a16:creationId xmlns:a16="http://schemas.microsoft.com/office/drawing/2014/main" id="{1DD05993-48BF-4BF0-A9C2-AC47240F4908}"/>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3" name="Right Triangle 752">
            <a:extLst>
              <a:ext uri="{FF2B5EF4-FFF2-40B4-BE49-F238E27FC236}">
                <a16:creationId xmlns:a16="http://schemas.microsoft.com/office/drawing/2014/main" id="{AFAA0356-99BA-4C4D-AE54-6D41F5F6342C}"/>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4" name="Right Triangle 753">
            <a:extLst>
              <a:ext uri="{FF2B5EF4-FFF2-40B4-BE49-F238E27FC236}">
                <a16:creationId xmlns:a16="http://schemas.microsoft.com/office/drawing/2014/main" id="{FEB49CD0-624F-4EFF-BB66-50522379056E}"/>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5" name="Right Triangle 754">
            <a:extLst>
              <a:ext uri="{FF2B5EF4-FFF2-40B4-BE49-F238E27FC236}">
                <a16:creationId xmlns:a16="http://schemas.microsoft.com/office/drawing/2014/main" id="{ABB47E31-296D-449A-9434-91EB835C1BDC}"/>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6" name="Right Triangle 755">
            <a:extLst>
              <a:ext uri="{FF2B5EF4-FFF2-40B4-BE49-F238E27FC236}">
                <a16:creationId xmlns:a16="http://schemas.microsoft.com/office/drawing/2014/main" id="{784EA560-CDD0-4FE9-99D1-F442AAEAAA07}"/>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7" name="Right Triangle 756">
            <a:extLst>
              <a:ext uri="{FF2B5EF4-FFF2-40B4-BE49-F238E27FC236}">
                <a16:creationId xmlns:a16="http://schemas.microsoft.com/office/drawing/2014/main" id="{CA1EEF65-B6C8-492C-8986-AA06DD0ECF0F}"/>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8" name="Right Triangle 757">
            <a:extLst>
              <a:ext uri="{FF2B5EF4-FFF2-40B4-BE49-F238E27FC236}">
                <a16:creationId xmlns:a16="http://schemas.microsoft.com/office/drawing/2014/main" id="{C9A9CF9C-19E8-404A-B473-E5BE50486F39}"/>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9" name="Right Triangle 758">
            <a:extLst>
              <a:ext uri="{FF2B5EF4-FFF2-40B4-BE49-F238E27FC236}">
                <a16:creationId xmlns:a16="http://schemas.microsoft.com/office/drawing/2014/main" id="{16B57B36-B749-411E-8280-ED23ACD33E7B}"/>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0" name="Right Triangle 759">
            <a:extLst>
              <a:ext uri="{FF2B5EF4-FFF2-40B4-BE49-F238E27FC236}">
                <a16:creationId xmlns:a16="http://schemas.microsoft.com/office/drawing/2014/main" id="{6D770A62-A527-4B7D-BB9D-B46CACB9F370}"/>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1" name="Right Triangle 760">
            <a:extLst>
              <a:ext uri="{FF2B5EF4-FFF2-40B4-BE49-F238E27FC236}">
                <a16:creationId xmlns:a16="http://schemas.microsoft.com/office/drawing/2014/main" id="{B15B1A1A-39C0-4529-A83A-437B5EEA4CD0}"/>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5" name="Right Triangle 564">
            <a:extLst>
              <a:ext uri="{FF2B5EF4-FFF2-40B4-BE49-F238E27FC236}">
                <a16:creationId xmlns:a16="http://schemas.microsoft.com/office/drawing/2014/main" id="{5A4E746D-3C3B-4D53-959F-C836AF227DE2}"/>
              </a:ext>
            </a:extLst>
          </p:cNvPr>
          <p:cNvSpPr/>
          <p:nvPr/>
        </p:nvSpPr>
        <p:spPr bwMode="gray">
          <a:xfrm>
            <a:off x="6785686" y="5795355"/>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6" name="Right Triangle 565">
            <a:extLst>
              <a:ext uri="{FF2B5EF4-FFF2-40B4-BE49-F238E27FC236}">
                <a16:creationId xmlns:a16="http://schemas.microsoft.com/office/drawing/2014/main" id="{8C99A34E-1530-4A70-BEA6-13365FBFCF62}"/>
              </a:ext>
            </a:extLst>
          </p:cNvPr>
          <p:cNvSpPr/>
          <p:nvPr/>
        </p:nvSpPr>
        <p:spPr bwMode="gray">
          <a:xfrm rot="10800000">
            <a:off x="6785686" y="5795355"/>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7" name="Right Triangle 566">
            <a:extLst>
              <a:ext uri="{FF2B5EF4-FFF2-40B4-BE49-F238E27FC236}">
                <a16:creationId xmlns:a16="http://schemas.microsoft.com/office/drawing/2014/main" id="{6C86787E-4B1E-4795-8F01-302C1EAA7C5E}"/>
              </a:ext>
            </a:extLst>
          </p:cNvPr>
          <p:cNvSpPr/>
          <p:nvPr/>
        </p:nvSpPr>
        <p:spPr bwMode="gray">
          <a:xfrm flipV="1">
            <a:off x="6785686"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8" name="Right Triangle 567">
            <a:extLst>
              <a:ext uri="{FF2B5EF4-FFF2-40B4-BE49-F238E27FC236}">
                <a16:creationId xmlns:a16="http://schemas.microsoft.com/office/drawing/2014/main" id="{0557DA40-0B50-4571-ADB7-E92D5ED30F3C}"/>
              </a:ext>
            </a:extLst>
          </p:cNvPr>
          <p:cNvSpPr/>
          <p:nvPr/>
        </p:nvSpPr>
        <p:spPr bwMode="gray">
          <a:xfrm>
            <a:off x="6785686"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9" name="Right Triangle 568">
            <a:extLst>
              <a:ext uri="{FF2B5EF4-FFF2-40B4-BE49-F238E27FC236}">
                <a16:creationId xmlns:a16="http://schemas.microsoft.com/office/drawing/2014/main" id="{4BAB721F-0FF5-4B2B-AEE5-E236A274AAA8}"/>
              </a:ext>
            </a:extLst>
          </p:cNvPr>
          <p:cNvSpPr/>
          <p:nvPr/>
        </p:nvSpPr>
        <p:spPr bwMode="gray">
          <a:xfrm rot="10800000">
            <a:off x="6785686"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0" name="Right Triangle 569">
            <a:extLst>
              <a:ext uri="{FF2B5EF4-FFF2-40B4-BE49-F238E27FC236}">
                <a16:creationId xmlns:a16="http://schemas.microsoft.com/office/drawing/2014/main" id="{5FCB2851-552E-4894-923D-149F0F822D81}"/>
              </a:ext>
            </a:extLst>
          </p:cNvPr>
          <p:cNvSpPr/>
          <p:nvPr/>
        </p:nvSpPr>
        <p:spPr bwMode="gray">
          <a:xfrm>
            <a:off x="6785686" y="2882357"/>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1" name="Right Triangle 570">
            <a:extLst>
              <a:ext uri="{FF2B5EF4-FFF2-40B4-BE49-F238E27FC236}">
                <a16:creationId xmlns:a16="http://schemas.microsoft.com/office/drawing/2014/main" id="{C07F9D48-01DA-475D-A1E1-D985899851A9}"/>
              </a:ext>
            </a:extLst>
          </p:cNvPr>
          <p:cNvSpPr/>
          <p:nvPr/>
        </p:nvSpPr>
        <p:spPr bwMode="gray">
          <a:xfrm flipV="1">
            <a:off x="6785686"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2" name="Right Triangle 571">
            <a:extLst>
              <a:ext uri="{FF2B5EF4-FFF2-40B4-BE49-F238E27FC236}">
                <a16:creationId xmlns:a16="http://schemas.microsoft.com/office/drawing/2014/main" id="{5F7940E6-B49A-4E60-80BF-DDE5F67A6B36}"/>
              </a:ext>
            </a:extLst>
          </p:cNvPr>
          <p:cNvSpPr/>
          <p:nvPr/>
        </p:nvSpPr>
        <p:spPr bwMode="gray">
          <a:xfrm>
            <a:off x="6785686"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3" name="Right Triangle 572">
            <a:extLst>
              <a:ext uri="{FF2B5EF4-FFF2-40B4-BE49-F238E27FC236}">
                <a16:creationId xmlns:a16="http://schemas.microsoft.com/office/drawing/2014/main" id="{3A51084D-A503-43F3-8B18-24A6F76FFCCF}"/>
              </a:ext>
            </a:extLst>
          </p:cNvPr>
          <p:cNvSpPr/>
          <p:nvPr/>
        </p:nvSpPr>
        <p:spPr bwMode="gray">
          <a:xfrm rot="10800000">
            <a:off x="6785687"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4" name="Right Triangle 573">
            <a:extLst>
              <a:ext uri="{FF2B5EF4-FFF2-40B4-BE49-F238E27FC236}">
                <a16:creationId xmlns:a16="http://schemas.microsoft.com/office/drawing/2014/main" id="{C829B06F-934B-4B81-8FEA-32B7C2215111}"/>
              </a:ext>
            </a:extLst>
          </p:cNvPr>
          <p:cNvSpPr/>
          <p:nvPr/>
        </p:nvSpPr>
        <p:spPr bwMode="gray">
          <a:xfrm>
            <a:off x="6785686"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5" name="Right Triangle 574">
            <a:extLst>
              <a:ext uri="{FF2B5EF4-FFF2-40B4-BE49-F238E27FC236}">
                <a16:creationId xmlns:a16="http://schemas.microsoft.com/office/drawing/2014/main" id="{7E1BDC98-52A0-4FD1-8421-75555F93D09B}"/>
              </a:ext>
            </a:extLst>
          </p:cNvPr>
          <p:cNvSpPr/>
          <p:nvPr/>
        </p:nvSpPr>
        <p:spPr bwMode="gray">
          <a:xfrm rot="10800000">
            <a:off x="6785686" y="-22208"/>
            <a:ext cx="971203"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7" name="Right Triangle 576">
            <a:extLst>
              <a:ext uri="{FF2B5EF4-FFF2-40B4-BE49-F238E27FC236}">
                <a16:creationId xmlns:a16="http://schemas.microsoft.com/office/drawing/2014/main" id="{ACC2949E-3286-486B-8D95-976F7FBB128F}"/>
              </a:ext>
            </a:extLst>
          </p:cNvPr>
          <p:cNvSpPr/>
          <p:nvPr/>
        </p:nvSpPr>
        <p:spPr bwMode="gray">
          <a:xfrm flipH="1">
            <a:off x="7756889"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8" name="Right Triangle 577">
            <a:extLst>
              <a:ext uri="{FF2B5EF4-FFF2-40B4-BE49-F238E27FC236}">
                <a16:creationId xmlns:a16="http://schemas.microsoft.com/office/drawing/2014/main" id="{F5C5469C-7098-4CB6-B030-6646E4D1375B}"/>
              </a:ext>
            </a:extLst>
          </p:cNvPr>
          <p:cNvSpPr/>
          <p:nvPr/>
        </p:nvSpPr>
        <p:spPr bwMode="gray">
          <a:xfrm flipH="1" flipV="1">
            <a:off x="7756889"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9" name="Right Triangle 578">
            <a:extLst>
              <a:ext uri="{FF2B5EF4-FFF2-40B4-BE49-F238E27FC236}">
                <a16:creationId xmlns:a16="http://schemas.microsoft.com/office/drawing/2014/main" id="{5A8390C4-7D9D-46DB-91DF-DBD8210FE02A}"/>
              </a:ext>
            </a:extLst>
          </p:cNvPr>
          <p:cNvSpPr/>
          <p:nvPr/>
        </p:nvSpPr>
        <p:spPr bwMode="gray">
          <a:xfrm rot="10800000" flipH="1" flipV="1">
            <a:off x="7756890"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0" name="Right Triangle 579">
            <a:extLst>
              <a:ext uri="{FF2B5EF4-FFF2-40B4-BE49-F238E27FC236}">
                <a16:creationId xmlns:a16="http://schemas.microsoft.com/office/drawing/2014/main" id="{9BE8B15B-B597-415C-A142-DF74AF30D270}"/>
              </a:ext>
            </a:extLst>
          </p:cNvPr>
          <p:cNvSpPr/>
          <p:nvPr/>
        </p:nvSpPr>
        <p:spPr bwMode="gray">
          <a:xfrm flipH="1">
            <a:off x="7756889"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1" name="Right Triangle 580">
            <a:extLst>
              <a:ext uri="{FF2B5EF4-FFF2-40B4-BE49-F238E27FC236}">
                <a16:creationId xmlns:a16="http://schemas.microsoft.com/office/drawing/2014/main" id="{014BFE1E-1C83-488E-AB5A-C86F60E83A3C}"/>
              </a:ext>
            </a:extLst>
          </p:cNvPr>
          <p:cNvSpPr/>
          <p:nvPr/>
        </p:nvSpPr>
        <p:spPr bwMode="gray">
          <a:xfrm flipH="1">
            <a:off x="7756889" y="288235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2" name="Right Triangle 581">
            <a:extLst>
              <a:ext uri="{FF2B5EF4-FFF2-40B4-BE49-F238E27FC236}">
                <a16:creationId xmlns:a16="http://schemas.microsoft.com/office/drawing/2014/main" id="{B645A53D-B562-4695-8BE3-743EC71DCD51}"/>
              </a:ext>
            </a:extLst>
          </p:cNvPr>
          <p:cNvSpPr/>
          <p:nvPr/>
        </p:nvSpPr>
        <p:spPr bwMode="gray">
          <a:xfrm rot="10800000" flipH="1">
            <a:off x="775689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3" name="Right Triangle 582">
            <a:extLst>
              <a:ext uri="{FF2B5EF4-FFF2-40B4-BE49-F238E27FC236}">
                <a16:creationId xmlns:a16="http://schemas.microsoft.com/office/drawing/2014/main" id="{26B694A6-38A4-4A66-B185-881741507569}"/>
              </a:ext>
            </a:extLst>
          </p:cNvPr>
          <p:cNvSpPr/>
          <p:nvPr/>
        </p:nvSpPr>
        <p:spPr bwMode="gray">
          <a:xfrm flipH="1" flipV="1">
            <a:off x="7756889" y="941662"/>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4" name="Right Triangle 583">
            <a:extLst>
              <a:ext uri="{FF2B5EF4-FFF2-40B4-BE49-F238E27FC236}">
                <a16:creationId xmlns:a16="http://schemas.microsoft.com/office/drawing/2014/main" id="{19790F5C-E85E-4C2A-9603-F6D7F4DB5048}"/>
              </a:ext>
            </a:extLst>
          </p:cNvPr>
          <p:cNvSpPr/>
          <p:nvPr/>
        </p:nvSpPr>
        <p:spPr bwMode="gray">
          <a:xfrm rot="10800000" flipH="1" flipV="1">
            <a:off x="7756889" y="9416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5" name="Right Triangle 584">
            <a:extLst>
              <a:ext uri="{FF2B5EF4-FFF2-40B4-BE49-F238E27FC236}">
                <a16:creationId xmlns:a16="http://schemas.microsoft.com/office/drawing/2014/main" id="{FDA733CF-B68A-4988-A22A-19CA08EEC040}"/>
              </a:ext>
            </a:extLst>
          </p:cNvPr>
          <p:cNvSpPr/>
          <p:nvPr/>
        </p:nvSpPr>
        <p:spPr bwMode="gray">
          <a:xfrm flipH="1">
            <a:off x="7756889"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6" name="Right Triangle 585">
            <a:extLst>
              <a:ext uri="{FF2B5EF4-FFF2-40B4-BE49-F238E27FC236}">
                <a16:creationId xmlns:a16="http://schemas.microsoft.com/office/drawing/2014/main" id="{863AEBA4-A4D5-483D-9761-26EDD8E2A3FF}"/>
              </a:ext>
            </a:extLst>
          </p:cNvPr>
          <p:cNvSpPr/>
          <p:nvPr/>
        </p:nvSpPr>
        <p:spPr bwMode="gray">
          <a:xfrm rot="10800000" flipH="1">
            <a:off x="7756890"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7" name="Right Triangle 586">
            <a:extLst>
              <a:ext uri="{FF2B5EF4-FFF2-40B4-BE49-F238E27FC236}">
                <a16:creationId xmlns:a16="http://schemas.microsoft.com/office/drawing/2014/main" id="{969145DD-B3E4-41B3-8A07-3897749C603F}"/>
              </a:ext>
            </a:extLst>
          </p:cNvPr>
          <p:cNvSpPr/>
          <p:nvPr/>
        </p:nvSpPr>
        <p:spPr bwMode="gray">
          <a:xfrm flipH="1">
            <a:off x="7756889" y="-2716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8" name="Right Triangle 587">
            <a:extLst>
              <a:ext uri="{FF2B5EF4-FFF2-40B4-BE49-F238E27FC236}">
                <a16:creationId xmlns:a16="http://schemas.microsoft.com/office/drawing/2014/main" id="{2F2E4CE1-A94F-469A-9822-1A2BAC9250D2}"/>
              </a:ext>
            </a:extLst>
          </p:cNvPr>
          <p:cNvSpPr/>
          <p:nvPr/>
        </p:nvSpPr>
        <p:spPr bwMode="gray">
          <a:xfrm rot="10800000" flipH="1">
            <a:off x="7756889"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0" name="Right Triangle 589">
            <a:extLst>
              <a:ext uri="{FF2B5EF4-FFF2-40B4-BE49-F238E27FC236}">
                <a16:creationId xmlns:a16="http://schemas.microsoft.com/office/drawing/2014/main" id="{3D349ECB-4D4E-4674-89A7-3371E74A6B88}"/>
              </a:ext>
            </a:extLst>
          </p:cNvPr>
          <p:cNvSpPr/>
          <p:nvPr/>
        </p:nvSpPr>
        <p:spPr bwMode="gray">
          <a:xfrm>
            <a:off x="8728091" y="5795355"/>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1" name="Right Triangle 590">
            <a:extLst>
              <a:ext uri="{FF2B5EF4-FFF2-40B4-BE49-F238E27FC236}">
                <a16:creationId xmlns:a16="http://schemas.microsoft.com/office/drawing/2014/main" id="{38A51940-A5AB-4D31-88AA-13A45187A635}"/>
              </a:ext>
            </a:extLst>
          </p:cNvPr>
          <p:cNvSpPr/>
          <p:nvPr/>
        </p:nvSpPr>
        <p:spPr bwMode="gray">
          <a:xfrm rot="10800000">
            <a:off x="8728091"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2" name="Right Triangle 591">
            <a:extLst>
              <a:ext uri="{FF2B5EF4-FFF2-40B4-BE49-F238E27FC236}">
                <a16:creationId xmlns:a16="http://schemas.microsoft.com/office/drawing/2014/main" id="{3F8D1F62-2A9C-441E-B6D5-05E44562485B}"/>
              </a:ext>
            </a:extLst>
          </p:cNvPr>
          <p:cNvSpPr/>
          <p:nvPr/>
        </p:nvSpPr>
        <p:spPr bwMode="gray">
          <a:xfrm flipV="1">
            <a:off x="8728091" y="385098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3" name="Right Triangle 592">
            <a:extLst>
              <a:ext uri="{FF2B5EF4-FFF2-40B4-BE49-F238E27FC236}">
                <a16:creationId xmlns:a16="http://schemas.microsoft.com/office/drawing/2014/main" id="{114C1A95-27CA-4FFE-B58E-B536C9EDF6AD}"/>
              </a:ext>
            </a:extLst>
          </p:cNvPr>
          <p:cNvSpPr/>
          <p:nvPr/>
        </p:nvSpPr>
        <p:spPr bwMode="gray">
          <a:xfrm>
            <a:off x="8728091"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4" name="Right Triangle 593">
            <a:extLst>
              <a:ext uri="{FF2B5EF4-FFF2-40B4-BE49-F238E27FC236}">
                <a16:creationId xmlns:a16="http://schemas.microsoft.com/office/drawing/2014/main" id="{D6FD7AED-8728-49AC-94C2-C029A2F9638E}"/>
              </a:ext>
            </a:extLst>
          </p:cNvPr>
          <p:cNvSpPr/>
          <p:nvPr/>
        </p:nvSpPr>
        <p:spPr bwMode="gray">
          <a:xfrm rot="10800000">
            <a:off x="8728092"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5" name="Right Triangle 594">
            <a:extLst>
              <a:ext uri="{FF2B5EF4-FFF2-40B4-BE49-F238E27FC236}">
                <a16:creationId xmlns:a16="http://schemas.microsoft.com/office/drawing/2014/main" id="{0606A9DF-ACC9-4A4C-B675-12B943DC9FCB}"/>
              </a:ext>
            </a:extLst>
          </p:cNvPr>
          <p:cNvSpPr/>
          <p:nvPr/>
        </p:nvSpPr>
        <p:spPr bwMode="gray">
          <a:xfrm>
            <a:off x="8728091"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6" name="Right Triangle 595">
            <a:extLst>
              <a:ext uri="{FF2B5EF4-FFF2-40B4-BE49-F238E27FC236}">
                <a16:creationId xmlns:a16="http://schemas.microsoft.com/office/drawing/2014/main" id="{7088B477-E571-4EC6-9B97-7EBBE23A71CA}"/>
              </a:ext>
            </a:extLst>
          </p:cNvPr>
          <p:cNvSpPr/>
          <p:nvPr/>
        </p:nvSpPr>
        <p:spPr bwMode="gray">
          <a:xfrm rot="10800000">
            <a:off x="8728091" y="2882357"/>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7" name="Right Triangle 596">
            <a:extLst>
              <a:ext uri="{FF2B5EF4-FFF2-40B4-BE49-F238E27FC236}">
                <a16:creationId xmlns:a16="http://schemas.microsoft.com/office/drawing/2014/main" id="{FF332D33-D87E-48D6-81F9-B58461D0FAC0}"/>
              </a:ext>
            </a:extLst>
          </p:cNvPr>
          <p:cNvSpPr/>
          <p:nvPr/>
        </p:nvSpPr>
        <p:spPr bwMode="gray">
          <a:xfrm flipV="1">
            <a:off x="872809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8" name="Right Triangle 597">
            <a:extLst>
              <a:ext uri="{FF2B5EF4-FFF2-40B4-BE49-F238E27FC236}">
                <a16:creationId xmlns:a16="http://schemas.microsoft.com/office/drawing/2014/main" id="{10A4BEDF-822E-493D-8C68-D93DC3A59A95}"/>
              </a:ext>
            </a:extLst>
          </p:cNvPr>
          <p:cNvSpPr/>
          <p:nvPr/>
        </p:nvSpPr>
        <p:spPr bwMode="gray">
          <a:xfrm rot="10800000">
            <a:off x="872809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9" name="Right Triangle 598">
            <a:extLst>
              <a:ext uri="{FF2B5EF4-FFF2-40B4-BE49-F238E27FC236}">
                <a16:creationId xmlns:a16="http://schemas.microsoft.com/office/drawing/2014/main" id="{721158A8-0A83-4839-AFE5-A2FB46C65CD2}"/>
              </a:ext>
            </a:extLst>
          </p:cNvPr>
          <p:cNvSpPr/>
          <p:nvPr/>
        </p:nvSpPr>
        <p:spPr bwMode="gray">
          <a:xfrm>
            <a:off x="8728091"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0" name="Right Triangle 599">
            <a:extLst>
              <a:ext uri="{FF2B5EF4-FFF2-40B4-BE49-F238E27FC236}">
                <a16:creationId xmlns:a16="http://schemas.microsoft.com/office/drawing/2014/main" id="{FCFF0ED6-8CEE-4916-94EA-58287DA44637}"/>
              </a:ext>
            </a:extLst>
          </p:cNvPr>
          <p:cNvSpPr/>
          <p:nvPr/>
        </p:nvSpPr>
        <p:spPr bwMode="gray">
          <a:xfrm rot="10800000">
            <a:off x="8728091" y="-22208"/>
            <a:ext cx="971203"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2" name="Right Triangle 601">
            <a:extLst>
              <a:ext uri="{FF2B5EF4-FFF2-40B4-BE49-F238E27FC236}">
                <a16:creationId xmlns:a16="http://schemas.microsoft.com/office/drawing/2014/main" id="{D4A3D2C0-19E0-484B-A18A-7CF98583F1DA}"/>
              </a:ext>
            </a:extLst>
          </p:cNvPr>
          <p:cNvSpPr/>
          <p:nvPr/>
        </p:nvSpPr>
        <p:spPr bwMode="gray">
          <a:xfrm flipH="1">
            <a:off x="9699295"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3" name="Right Triangle 602">
            <a:extLst>
              <a:ext uri="{FF2B5EF4-FFF2-40B4-BE49-F238E27FC236}">
                <a16:creationId xmlns:a16="http://schemas.microsoft.com/office/drawing/2014/main" id="{3DF88E98-26D2-4302-A744-DDA542D17B20}"/>
              </a:ext>
            </a:extLst>
          </p:cNvPr>
          <p:cNvSpPr/>
          <p:nvPr/>
        </p:nvSpPr>
        <p:spPr bwMode="gray">
          <a:xfrm rot="10800000" flipH="1">
            <a:off x="9699296" y="5795355"/>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4" name="Right Triangle 603">
            <a:extLst>
              <a:ext uri="{FF2B5EF4-FFF2-40B4-BE49-F238E27FC236}">
                <a16:creationId xmlns:a16="http://schemas.microsoft.com/office/drawing/2014/main" id="{93C48F64-3482-4BDB-A108-68D4378FEBEB}"/>
              </a:ext>
            </a:extLst>
          </p:cNvPr>
          <p:cNvSpPr/>
          <p:nvPr/>
        </p:nvSpPr>
        <p:spPr bwMode="gray">
          <a:xfrm flipH="1" flipV="1">
            <a:off x="9699295"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5" name="Right Triangle 604">
            <a:extLst>
              <a:ext uri="{FF2B5EF4-FFF2-40B4-BE49-F238E27FC236}">
                <a16:creationId xmlns:a16="http://schemas.microsoft.com/office/drawing/2014/main" id="{ABB07820-1CE7-42A8-9BBE-63EDD698AB21}"/>
              </a:ext>
            </a:extLst>
          </p:cNvPr>
          <p:cNvSpPr/>
          <p:nvPr/>
        </p:nvSpPr>
        <p:spPr bwMode="gray">
          <a:xfrm rot="10800000" flipH="1" flipV="1">
            <a:off x="9699296" y="3850989"/>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6" name="Right Triangle 605">
            <a:extLst>
              <a:ext uri="{FF2B5EF4-FFF2-40B4-BE49-F238E27FC236}">
                <a16:creationId xmlns:a16="http://schemas.microsoft.com/office/drawing/2014/main" id="{6CEBF25F-D078-409C-878D-434CDD99CD5D}"/>
              </a:ext>
            </a:extLst>
          </p:cNvPr>
          <p:cNvSpPr/>
          <p:nvPr/>
        </p:nvSpPr>
        <p:spPr bwMode="gray">
          <a:xfrm flipH="1">
            <a:off x="9699295"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7" name="Right Triangle 606">
            <a:extLst>
              <a:ext uri="{FF2B5EF4-FFF2-40B4-BE49-F238E27FC236}">
                <a16:creationId xmlns:a16="http://schemas.microsoft.com/office/drawing/2014/main" id="{173257F4-F956-4D4B-A1CB-9E6C42F3E7DF}"/>
              </a:ext>
            </a:extLst>
          </p:cNvPr>
          <p:cNvSpPr/>
          <p:nvPr/>
        </p:nvSpPr>
        <p:spPr bwMode="gray">
          <a:xfrm rot="10800000" flipH="1">
            <a:off x="9699295"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8" name="Right Triangle 607">
            <a:extLst>
              <a:ext uri="{FF2B5EF4-FFF2-40B4-BE49-F238E27FC236}">
                <a16:creationId xmlns:a16="http://schemas.microsoft.com/office/drawing/2014/main" id="{FCA80B17-8EF0-4269-A5DC-65FC994A07D6}"/>
              </a:ext>
            </a:extLst>
          </p:cNvPr>
          <p:cNvSpPr/>
          <p:nvPr/>
        </p:nvSpPr>
        <p:spPr bwMode="gray">
          <a:xfrm flipH="1" flipV="1">
            <a:off x="9699295" y="941662"/>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9" name="Right Triangle 608">
            <a:extLst>
              <a:ext uri="{FF2B5EF4-FFF2-40B4-BE49-F238E27FC236}">
                <a16:creationId xmlns:a16="http://schemas.microsoft.com/office/drawing/2014/main" id="{BA93F188-C05D-49BB-9FD7-44F3728C6E90}"/>
              </a:ext>
            </a:extLst>
          </p:cNvPr>
          <p:cNvSpPr/>
          <p:nvPr/>
        </p:nvSpPr>
        <p:spPr bwMode="gray">
          <a:xfrm rot="10800000" flipH="1" flipV="1">
            <a:off x="9699295"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0" name="Right Triangle 609">
            <a:extLst>
              <a:ext uri="{FF2B5EF4-FFF2-40B4-BE49-F238E27FC236}">
                <a16:creationId xmlns:a16="http://schemas.microsoft.com/office/drawing/2014/main" id="{9710117D-F93E-47A3-8EFB-5CEB246728A9}"/>
              </a:ext>
            </a:extLst>
          </p:cNvPr>
          <p:cNvSpPr/>
          <p:nvPr/>
        </p:nvSpPr>
        <p:spPr bwMode="gray">
          <a:xfrm flipH="1">
            <a:off x="9699295" y="1913743"/>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1" name="Right Triangle 610">
            <a:extLst>
              <a:ext uri="{FF2B5EF4-FFF2-40B4-BE49-F238E27FC236}">
                <a16:creationId xmlns:a16="http://schemas.microsoft.com/office/drawing/2014/main" id="{672F5F86-9AA5-48AC-BD91-3F43EBC6D04F}"/>
              </a:ext>
            </a:extLst>
          </p:cNvPr>
          <p:cNvSpPr/>
          <p:nvPr/>
        </p:nvSpPr>
        <p:spPr bwMode="gray">
          <a:xfrm rot="10800000" flipH="1">
            <a:off x="9699295" y="191374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2" name="Right Triangle 611">
            <a:extLst>
              <a:ext uri="{FF2B5EF4-FFF2-40B4-BE49-F238E27FC236}">
                <a16:creationId xmlns:a16="http://schemas.microsoft.com/office/drawing/2014/main" id="{76A36320-41F0-4B98-A447-B0C52DC91416}"/>
              </a:ext>
            </a:extLst>
          </p:cNvPr>
          <p:cNvSpPr/>
          <p:nvPr/>
        </p:nvSpPr>
        <p:spPr bwMode="gray">
          <a:xfrm flipH="1">
            <a:off x="9699295"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3" name="Right Triangle 612">
            <a:extLst>
              <a:ext uri="{FF2B5EF4-FFF2-40B4-BE49-F238E27FC236}">
                <a16:creationId xmlns:a16="http://schemas.microsoft.com/office/drawing/2014/main" id="{54040EA7-3181-4C0F-AFA5-EE70CCF6B9E3}"/>
              </a:ext>
            </a:extLst>
          </p:cNvPr>
          <p:cNvSpPr/>
          <p:nvPr/>
        </p:nvSpPr>
        <p:spPr bwMode="gray">
          <a:xfrm rot="10800000" flipH="1">
            <a:off x="9699295"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82" name="Freeform: Shape 781">
            <a:extLst>
              <a:ext uri="{FF2B5EF4-FFF2-40B4-BE49-F238E27FC236}">
                <a16:creationId xmlns:a16="http://schemas.microsoft.com/office/drawing/2014/main" id="{B12F08D0-D5A0-4DFF-89E5-169FC6D31EE9}"/>
              </a:ext>
            </a:extLst>
          </p:cNvPr>
          <p:cNvSpPr/>
          <p:nvPr/>
        </p:nvSpPr>
        <p:spPr bwMode="gray">
          <a:xfrm flipH="1">
            <a:off x="11642605" y="942851"/>
            <a:ext cx="2377" cy="1189"/>
          </a:xfrm>
          <a:custGeom>
            <a:avLst/>
            <a:gdLst>
              <a:gd name="connsiteX0" fmla="*/ 1188 w 2377"/>
              <a:gd name="connsiteY0" fmla="*/ 0 h 1189"/>
              <a:gd name="connsiteX1" fmla="*/ 0 w 2377"/>
              <a:gd name="connsiteY1" fmla="*/ 1189 h 1189"/>
              <a:gd name="connsiteX2" fmla="*/ 2377 w 2377"/>
              <a:gd name="connsiteY2" fmla="*/ 1189 h 1189"/>
              <a:gd name="connsiteX3" fmla="*/ 1188 w 2377"/>
              <a:gd name="connsiteY3" fmla="*/ 0 h 1189"/>
            </a:gdLst>
            <a:ahLst/>
            <a:cxnLst>
              <a:cxn ang="0">
                <a:pos x="connsiteX0" y="connsiteY0"/>
              </a:cxn>
              <a:cxn ang="0">
                <a:pos x="connsiteX1" y="connsiteY1"/>
              </a:cxn>
              <a:cxn ang="0">
                <a:pos x="connsiteX2" y="connsiteY2"/>
              </a:cxn>
              <a:cxn ang="0">
                <a:pos x="connsiteX3" y="connsiteY3"/>
              </a:cxn>
            </a:cxnLst>
            <a:rect l="l" t="t" r="r" b="b"/>
            <a:pathLst>
              <a:path w="2377" h="1189">
                <a:moveTo>
                  <a:pt x="1188" y="0"/>
                </a:moveTo>
                <a:lnTo>
                  <a:pt x="0" y="1189"/>
                </a:lnTo>
                <a:lnTo>
                  <a:pt x="2377" y="1189"/>
                </a:lnTo>
                <a:lnTo>
                  <a:pt x="1188"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81" name="Freeform: Shape 780">
            <a:extLst>
              <a:ext uri="{FF2B5EF4-FFF2-40B4-BE49-F238E27FC236}">
                <a16:creationId xmlns:a16="http://schemas.microsoft.com/office/drawing/2014/main" id="{3AB2B29B-B849-46BF-97FE-3C163CD81959}"/>
              </a:ext>
            </a:extLst>
          </p:cNvPr>
          <p:cNvSpPr/>
          <p:nvPr/>
        </p:nvSpPr>
        <p:spPr bwMode="gray">
          <a:xfrm flipH="1">
            <a:off x="11644982" y="944040"/>
            <a:ext cx="550193" cy="550193"/>
          </a:xfrm>
          <a:custGeom>
            <a:avLst/>
            <a:gdLst>
              <a:gd name="connsiteX0" fmla="*/ 550193 w 550193"/>
              <a:gd name="connsiteY0" fmla="*/ 0 h 550193"/>
              <a:gd name="connsiteX1" fmla="*/ 0 w 550193"/>
              <a:gd name="connsiteY1" fmla="*/ 0 h 550193"/>
              <a:gd name="connsiteX2" fmla="*/ 0 w 550193"/>
              <a:gd name="connsiteY2" fmla="*/ 550193 h 550193"/>
              <a:gd name="connsiteX3" fmla="*/ 550193 w 550193"/>
              <a:gd name="connsiteY3" fmla="*/ 0 h 550193"/>
            </a:gdLst>
            <a:ahLst/>
            <a:cxnLst>
              <a:cxn ang="0">
                <a:pos x="connsiteX0" y="connsiteY0"/>
              </a:cxn>
              <a:cxn ang="0">
                <a:pos x="connsiteX1" y="connsiteY1"/>
              </a:cxn>
              <a:cxn ang="0">
                <a:pos x="connsiteX2" y="connsiteY2"/>
              </a:cxn>
              <a:cxn ang="0">
                <a:pos x="connsiteX3" y="connsiteY3"/>
              </a:cxn>
            </a:cxnLst>
            <a:rect l="l" t="t" r="r" b="b"/>
            <a:pathLst>
              <a:path w="550193" h="550193">
                <a:moveTo>
                  <a:pt x="550193" y="0"/>
                </a:moveTo>
                <a:lnTo>
                  <a:pt x="0" y="0"/>
                </a:lnTo>
                <a:lnTo>
                  <a:pt x="0" y="550193"/>
                </a:lnTo>
                <a:lnTo>
                  <a:pt x="550193"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77" name="Freeform: Shape 776">
            <a:extLst>
              <a:ext uri="{FF2B5EF4-FFF2-40B4-BE49-F238E27FC236}">
                <a16:creationId xmlns:a16="http://schemas.microsoft.com/office/drawing/2014/main" id="{A7B22A32-000A-4BAB-B5C4-7CAF40CF0F0F}"/>
              </a:ext>
            </a:extLst>
          </p:cNvPr>
          <p:cNvSpPr/>
          <p:nvPr/>
        </p:nvSpPr>
        <p:spPr bwMode="gray">
          <a:xfrm flipH="1">
            <a:off x="11642606" y="3852274"/>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76" name="Freeform: Shape 775">
            <a:extLst>
              <a:ext uri="{FF2B5EF4-FFF2-40B4-BE49-F238E27FC236}">
                <a16:creationId xmlns:a16="http://schemas.microsoft.com/office/drawing/2014/main" id="{D27DEB13-3665-4799-ADF6-AB82FB081509}"/>
              </a:ext>
            </a:extLst>
          </p:cNvPr>
          <p:cNvSpPr/>
          <p:nvPr/>
        </p:nvSpPr>
        <p:spPr bwMode="gray">
          <a:xfrm flipH="1">
            <a:off x="11645177" y="3853560"/>
            <a:ext cx="549998" cy="549998"/>
          </a:xfrm>
          <a:custGeom>
            <a:avLst/>
            <a:gdLst>
              <a:gd name="connsiteX0" fmla="*/ 549998 w 549998"/>
              <a:gd name="connsiteY0" fmla="*/ 0 h 549998"/>
              <a:gd name="connsiteX1" fmla="*/ 0 w 549998"/>
              <a:gd name="connsiteY1" fmla="*/ 0 h 549998"/>
              <a:gd name="connsiteX2" fmla="*/ 0 w 549998"/>
              <a:gd name="connsiteY2" fmla="*/ 549998 h 549998"/>
              <a:gd name="connsiteX3" fmla="*/ 549998 w 549998"/>
              <a:gd name="connsiteY3" fmla="*/ 0 h 549998"/>
            </a:gdLst>
            <a:ahLst/>
            <a:cxnLst>
              <a:cxn ang="0">
                <a:pos x="connsiteX0" y="connsiteY0"/>
              </a:cxn>
              <a:cxn ang="0">
                <a:pos x="connsiteX1" y="connsiteY1"/>
              </a:cxn>
              <a:cxn ang="0">
                <a:pos x="connsiteX2" y="connsiteY2"/>
              </a:cxn>
              <a:cxn ang="0">
                <a:pos x="connsiteX3" y="connsiteY3"/>
              </a:cxn>
            </a:cxnLst>
            <a:rect l="l" t="t" r="r" b="b"/>
            <a:pathLst>
              <a:path w="549998" h="549998">
                <a:moveTo>
                  <a:pt x="549998" y="0"/>
                </a:moveTo>
                <a:lnTo>
                  <a:pt x="0" y="0"/>
                </a:lnTo>
                <a:lnTo>
                  <a:pt x="0" y="549998"/>
                </a:lnTo>
                <a:lnTo>
                  <a:pt x="549998"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70" name="Freeform: Shape 769">
            <a:extLst>
              <a:ext uri="{FF2B5EF4-FFF2-40B4-BE49-F238E27FC236}">
                <a16:creationId xmlns:a16="http://schemas.microsoft.com/office/drawing/2014/main" id="{65B04691-30CF-421C-831C-67C2B03EAB1A}"/>
              </a:ext>
            </a:extLst>
          </p:cNvPr>
          <p:cNvSpPr/>
          <p:nvPr/>
        </p:nvSpPr>
        <p:spPr bwMode="gray">
          <a:xfrm flipH="1">
            <a:off x="11643794" y="391470"/>
            <a:ext cx="551381" cy="552570"/>
          </a:xfrm>
          <a:custGeom>
            <a:avLst/>
            <a:gdLst>
              <a:gd name="connsiteX0" fmla="*/ 0 w 551381"/>
              <a:gd name="connsiteY0" fmla="*/ 0 h 552570"/>
              <a:gd name="connsiteX1" fmla="*/ 0 w 551381"/>
              <a:gd name="connsiteY1" fmla="*/ 552570 h 552570"/>
              <a:gd name="connsiteX2" fmla="*/ 550193 w 551381"/>
              <a:gd name="connsiteY2" fmla="*/ 552570 h 552570"/>
              <a:gd name="connsiteX3" fmla="*/ 551381 w 551381"/>
              <a:gd name="connsiteY3" fmla="*/ 551381 h 552570"/>
              <a:gd name="connsiteX4" fmla="*/ 0 w 551381"/>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381" h="552570">
                <a:moveTo>
                  <a:pt x="0" y="0"/>
                </a:moveTo>
                <a:lnTo>
                  <a:pt x="0" y="552570"/>
                </a:lnTo>
                <a:lnTo>
                  <a:pt x="550193" y="552570"/>
                </a:lnTo>
                <a:lnTo>
                  <a:pt x="551381" y="551381"/>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9" name="Freeform: Shape 768">
            <a:extLst>
              <a:ext uri="{FF2B5EF4-FFF2-40B4-BE49-F238E27FC236}">
                <a16:creationId xmlns:a16="http://schemas.microsoft.com/office/drawing/2014/main" id="{6DB3C075-8135-4F90-AA2E-6FB264F5FD17}"/>
              </a:ext>
            </a:extLst>
          </p:cNvPr>
          <p:cNvSpPr/>
          <p:nvPr/>
        </p:nvSpPr>
        <p:spPr bwMode="gray">
          <a:xfrm flipH="1">
            <a:off x="11642605" y="941663"/>
            <a:ext cx="1189" cy="2377"/>
          </a:xfrm>
          <a:custGeom>
            <a:avLst/>
            <a:gdLst>
              <a:gd name="connsiteX0" fmla="*/ 1189 w 1189"/>
              <a:gd name="connsiteY0" fmla="*/ 0 h 2377"/>
              <a:gd name="connsiteX1" fmla="*/ 0 w 1189"/>
              <a:gd name="connsiteY1" fmla="*/ 1188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8"/>
                </a:lnTo>
                <a:lnTo>
                  <a:pt x="1189" y="2377"/>
                </a:lnTo>
                <a:lnTo>
                  <a:pt x="118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8" name="Freeform: Shape 767">
            <a:extLst>
              <a:ext uri="{FF2B5EF4-FFF2-40B4-BE49-F238E27FC236}">
                <a16:creationId xmlns:a16="http://schemas.microsoft.com/office/drawing/2014/main" id="{ED1D2DE8-6CA3-450B-A264-9A1A84AB0BBD}"/>
              </a:ext>
            </a:extLst>
          </p:cNvPr>
          <p:cNvSpPr/>
          <p:nvPr/>
        </p:nvSpPr>
        <p:spPr bwMode="gray">
          <a:xfrm flipH="1">
            <a:off x="11642605" y="944040"/>
            <a:ext cx="552570" cy="968826"/>
          </a:xfrm>
          <a:custGeom>
            <a:avLst/>
            <a:gdLst>
              <a:gd name="connsiteX0" fmla="*/ 552570 w 552570"/>
              <a:gd name="connsiteY0" fmla="*/ 0 h 968826"/>
              <a:gd name="connsiteX1" fmla="*/ 550193 w 552570"/>
              <a:gd name="connsiteY1" fmla="*/ 0 h 968826"/>
              <a:gd name="connsiteX2" fmla="*/ 0 w 552570"/>
              <a:gd name="connsiteY2" fmla="*/ 550193 h 968826"/>
              <a:gd name="connsiteX3" fmla="*/ 0 w 552570"/>
              <a:gd name="connsiteY3" fmla="*/ 968826 h 968826"/>
              <a:gd name="connsiteX4" fmla="*/ 552570 w 552570"/>
              <a:gd name="connsiteY4" fmla="*/ 968826 h 968826"/>
              <a:gd name="connsiteX5" fmla="*/ 552570 w 552570"/>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68826">
                <a:moveTo>
                  <a:pt x="552570" y="0"/>
                </a:moveTo>
                <a:lnTo>
                  <a:pt x="550193" y="0"/>
                </a:lnTo>
                <a:lnTo>
                  <a:pt x="0" y="550193"/>
                </a:lnTo>
                <a:lnTo>
                  <a:pt x="0" y="968826"/>
                </a:lnTo>
                <a:lnTo>
                  <a:pt x="552570" y="968826"/>
                </a:lnTo>
                <a:lnTo>
                  <a:pt x="55257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7" name="Freeform: Shape 766">
            <a:extLst>
              <a:ext uri="{FF2B5EF4-FFF2-40B4-BE49-F238E27FC236}">
                <a16:creationId xmlns:a16="http://schemas.microsoft.com/office/drawing/2014/main" id="{CB2C237D-07A4-45F6-BC8A-33DCB72C3FD5}"/>
              </a:ext>
            </a:extLst>
          </p:cNvPr>
          <p:cNvSpPr/>
          <p:nvPr/>
        </p:nvSpPr>
        <p:spPr bwMode="gray">
          <a:xfrm flipH="1">
            <a:off x="11642605" y="2332376"/>
            <a:ext cx="552570"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5" name="Freeform: Shape 764">
            <a:extLst>
              <a:ext uri="{FF2B5EF4-FFF2-40B4-BE49-F238E27FC236}">
                <a16:creationId xmlns:a16="http://schemas.microsoft.com/office/drawing/2014/main" id="{F832255B-5F23-40E1-91D2-B0B51FA45EAE}"/>
              </a:ext>
            </a:extLst>
          </p:cNvPr>
          <p:cNvSpPr/>
          <p:nvPr/>
        </p:nvSpPr>
        <p:spPr bwMode="gray">
          <a:xfrm flipH="1">
            <a:off x="11643891" y="3300990"/>
            <a:ext cx="551284" cy="552570"/>
          </a:xfrm>
          <a:custGeom>
            <a:avLst/>
            <a:gdLst>
              <a:gd name="connsiteX0" fmla="*/ 0 w 551284"/>
              <a:gd name="connsiteY0" fmla="*/ 0 h 552570"/>
              <a:gd name="connsiteX1" fmla="*/ 0 w 551284"/>
              <a:gd name="connsiteY1" fmla="*/ 552570 h 552570"/>
              <a:gd name="connsiteX2" fmla="*/ 549998 w 551284"/>
              <a:gd name="connsiteY2" fmla="*/ 552570 h 552570"/>
              <a:gd name="connsiteX3" fmla="*/ 551284 w 551284"/>
              <a:gd name="connsiteY3" fmla="*/ 551284 h 552570"/>
              <a:gd name="connsiteX4" fmla="*/ 0 w 551284"/>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284" h="552570">
                <a:moveTo>
                  <a:pt x="0" y="0"/>
                </a:moveTo>
                <a:lnTo>
                  <a:pt x="0" y="552570"/>
                </a:lnTo>
                <a:lnTo>
                  <a:pt x="549998" y="552570"/>
                </a:lnTo>
                <a:lnTo>
                  <a:pt x="551284" y="551284"/>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4" name="Freeform: Shape 763">
            <a:extLst>
              <a:ext uri="{FF2B5EF4-FFF2-40B4-BE49-F238E27FC236}">
                <a16:creationId xmlns:a16="http://schemas.microsoft.com/office/drawing/2014/main" id="{9EDE2D83-2AB6-4E22-AB2E-EC0582BCCA8B}"/>
              </a:ext>
            </a:extLst>
          </p:cNvPr>
          <p:cNvSpPr/>
          <p:nvPr/>
        </p:nvSpPr>
        <p:spPr bwMode="gray">
          <a:xfrm flipH="1">
            <a:off x="11642606"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3" name="Freeform: Shape 762">
            <a:extLst>
              <a:ext uri="{FF2B5EF4-FFF2-40B4-BE49-F238E27FC236}">
                <a16:creationId xmlns:a16="http://schemas.microsoft.com/office/drawing/2014/main" id="{B116261A-C69F-45CE-B83B-F7707BB0F65C}"/>
              </a:ext>
            </a:extLst>
          </p:cNvPr>
          <p:cNvSpPr/>
          <p:nvPr/>
        </p:nvSpPr>
        <p:spPr bwMode="gray">
          <a:xfrm flipH="1">
            <a:off x="11642606" y="3853560"/>
            <a:ext cx="552569" cy="968632"/>
          </a:xfrm>
          <a:custGeom>
            <a:avLst/>
            <a:gdLst>
              <a:gd name="connsiteX0" fmla="*/ 552569 w 552569"/>
              <a:gd name="connsiteY0" fmla="*/ 0 h 968632"/>
              <a:gd name="connsiteX1" fmla="*/ 549998 w 552569"/>
              <a:gd name="connsiteY1" fmla="*/ 0 h 968632"/>
              <a:gd name="connsiteX2" fmla="*/ 0 w 552569"/>
              <a:gd name="connsiteY2" fmla="*/ 549998 h 968632"/>
              <a:gd name="connsiteX3" fmla="*/ 0 w 552569"/>
              <a:gd name="connsiteY3" fmla="*/ 968632 h 968632"/>
              <a:gd name="connsiteX4" fmla="*/ 552569 w 552569"/>
              <a:gd name="connsiteY4" fmla="*/ 968632 h 968632"/>
              <a:gd name="connsiteX5" fmla="*/ 552569 w 55256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69" h="968632">
                <a:moveTo>
                  <a:pt x="552569" y="0"/>
                </a:moveTo>
                <a:lnTo>
                  <a:pt x="549998" y="0"/>
                </a:lnTo>
                <a:lnTo>
                  <a:pt x="0" y="549998"/>
                </a:lnTo>
                <a:lnTo>
                  <a:pt x="0" y="968632"/>
                </a:lnTo>
                <a:lnTo>
                  <a:pt x="552569" y="968632"/>
                </a:lnTo>
                <a:lnTo>
                  <a:pt x="55256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0" name="Freeform: Shape 749">
            <a:extLst>
              <a:ext uri="{FF2B5EF4-FFF2-40B4-BE49-F238E27FC236}">
                <a16:creationId xmlns:a16="http://schemas.microsoft.com/office/drawing/2014/main" id="{69E776B9-D5C7-4DEC-8498-132F5041A4C3}"/>
              </a:ext>
            </a:extLst>
          </p:cNvPr>
          <p:cNvSpPr/>
          <p:nvPr/>
        </p:nvSpPr>
        <p:spPr bwMode="gray">
          <a:xfrm flipH="1">
            <a:off x="11642606" y="4823069"/>
            <a:ext cx="552569" cy="971203"/>
          </a:xfrm>
          <a:custGeom>
            <a:avLst/>
            <a:gdLst>
              <a:gd name="connsiteX0" fmla="*/ 552569 w 552569"/>
              <a:gd name="connsiteY0" fmla="*/ 0 h 971203"/>
              <a:gd name="connsiteX1" fmla="*/ 0 w 552569"/>
              <a:gd name="connsiteY1" fmla="*/ 0 h 971203"/>
              <a:gd name="connsiteX2" fmla="*/ 0 w 552569"/>
              <a:gd name="connsiteY2" fmla="*/ 418634 h 971203"/>
              <a:gd name="connsiteX3" fmla="*/ 552569 w 552569"/>
              <a:gd name="connsiteY3" fmla="*/ 971203 h 971203"/>
              <a:gd name="connsiteX4" fmla="*/ 552569 w 552569"/>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569" h="971203">
                <a:moveTo>
                  <a:pt x="552569" y="0"/>
                </a:moveTo>
                <a:lnTo>
                  <a:pt x="0" y="0"/>
                </a:lnTo>
                <a:lnTo>
                  <a:pt x="0" y="418634"/>
                </a:lnTo>
                <a:lnTo>
                  <a:pt x="552569" y="971203"/>
                </a:lnTo>
                <a:lnTo>
                  <a:pt x="55256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6" name="Freeform: Shape 735">
            <a:extLst>
              <a:ext uri="{FF2B5EF4-FFF2-40B4-BE49-F238E27FC236}">
                <a16:creationId xmlns:a16="http://schemas.microsoft.com/office/drawing/2014/main" id="{9E3F8C95-F194-43DA-AE72-267A2A96A623}"/>
              </a:ext>
            </a:extLst>
          </p:cNvPr>
          <p:cNvSpPr/>
          <p:nvPr/>
        </p:nvSpPr>
        <p:spPr bwMode="gray">
          <a:xfrm flipH="1">
            <a:off x="11642605" y="6213988"/>
            <a:ext cx="552570"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4" name="Right Triangle 623">
            <a:extLst>
              <a:ext uri="{FF2B5EF4-FFF2-40B4-BE49-F238E27FC236}">
                <a16:creationId xmlns:a16="http://schemas.microsoft.com/office/drawing/2014/main" id="{D190A99F-1AD8-4B1A-A77B-A6C1192D9C83}"/>
              </a:ext>
            </a:extLst>
          </p:cNvPr>
          <p:cNvSpPr/>
          <p:nvPr/>
        </p:nvSpPr>
        <p:spPr bwMode="gray">
          <a:xfrm>
            <a:off x="10670951" y="5795355"/>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5" name="Right Triangle 624">
            <a:extLst>
              <a:ext uri="{FF2B5EF4-FFF2-40B4-BE49-F238E27FC236}">
                <a16:creationId xmlns:a16="http://schemas.microsoft.com/office/drawing/2014/main" id="{B7D5D60B-1736-4EA6-BD19-2A34EAC3633E}"/>
              </a:ext>
            </a:extLst>
          </p:cNvPr>
          <p:cNvSpPr/>
          <p:nvPr/>
        </p:nvSpPr>
        <p:spPr bwMode="gray">
          <a:xfrm rot="10800000">
            <a:off x="10670952"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6" name="Right Triangle 625">
            <a:extLst>
              <a:ext uri="{FF2B5EF4-FFF2-40B4-BE49-F238E27FC236}">
                <a16:creationId xmlns:a16="http://schemas.microsoft.com/office/drawing/2014/main" id="{C0B21947-8356-4D27-86FE-A3FAF15B9A8F}"/>
              </a:ext>
            </a:extLst>
          </p:cNvPr>
          <p:cNvSpPr/>
          <p:nvPr/>
        </p:nvSpPr>
        <p:spPr bwMode="gray">
          <a:xfrm flipV="1">
            <a:off x="1067095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7" name="Right Triangle 626">
            <a:extLst>
              <a:ext uri="{FF2B5EF4-FFF2-40B4-BE49-F238E27FC236}">
                <a16:creationId xmlns:a16="http://schemas.microsoft.com/office/drawing/2014/main" id="{2A3D7ECB-5C74-4571-81EF-FF06BB6BDF32}"/>
              </a:ext>
            </a:extLst>
          </p:cNvPr>
          <p:cNvSpPr/>
          <p:nvPr/>
        </p:nvSpPr>
        <p:spPr bwMode="gray">
          <a:xfrm rot="10800000" flipV="1">
            <a:off x="10670952"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8" name="Right Triangle 627">
            <a:extLst>
              <a:ext uri="{FF2B5EF4-FFF2-40B4-BE49-F238E27FC236}">
                <a16:creationId xmlns:a16="http://schemas.microsoft.com/office/drawing/2014/main" id="{4DAAA567-2CC2-4524-BEBA-277A36E5E0A4}"/>
              </a:ext>
            </a:extLst>
          </p:cNvPr>
          <p:cNvSpPr/>
          <p:nvPr/>
        </p:nvSpPr>
        <p:spPr bwMode="gray">
          <a:xfrm rot="10800000">
            <a:off x="10670952"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9" name="Right Triangle 628">
            <a:extLst>
              <a:ext uri="{FF2B5EF4-FFF2-40B4-BE49-F238E27FC236}">
                <a16:creationId xmlns:a16="http://schemas.microsoft.com/office/drawing/2014/main" id="{4D18EDF7-15D0-4830-95A5-56E121645B88}"/>
              </a:ext>
            </a:extLst>
          </p:cNvPr>
          <p:cNvSpPr/>
          <p:nvPr/>
        </p:nvSpPr>
        <p:spPr bwMode="gray">
          <a:xfrm>
            <a:off x="10670951" y="288235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0" name="Right Triangle 629">
            <a:extLst>
              <a:ext uri="{FF2B5EF4-FFF2-40B4-BE49-F238E27FC236}">
                <a16:creationId xmlns:a16="http://schemas.microsoft.com/office/drawing/2014/main" id="{C1709A9A-D5FA-428D-B46E-9207AE56C3D4}"/>
              </a:ext>
            </a:extLst>
          </p:cNvPr>
          <p:cNvSpPr/>
          <p:nvPr/>
        </p:nvSpPr>
        <p:spPr bwMode="gray">
          <a:xfrm rot="10800000">
            <a:off x="10670951"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1" name="Right Triangle 630">
            <a:extLst>
              <a:ext uri="{FF2B5EF4-FFF2-40B4-BE49-F238E27FC236}">
                <a16:creationId xmlns:a16="http://schemas.microsoft.com/office/drawing/2014/main" id="{31AD2623-245F-4492-B275-854D3C61A6B9}"/>
              </a:ext>
            </a:extLst>
          </p:cNvPr>
          <p:cNvSpPr/>
          <p:nvPr/>
        </p:nvSpPr>
        <p:spPr bwMode="gray">
          <a:xfrm flipV="1">
            <a:off x="1067095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2" name="Right Triangle 631">
            <a:extLst>
              <a:ext uri="{FF2B5EF4-FFF2-40B4-BE49-F238E27FC236}">
                <a16:creationId xmlns:a16="http://schemas.microsoft.com/office/drawing/2014/main" id="{EFEA176B-48A7-4A95-B09A-4B02456802B6}"/>
              </a:ext>
            </a:extLst>
          </p:cNvPr>
          <p:cNvSpPr/>
          <p:nvPr/>
        </p:nvSpPr>
        <p:spPr bwMode="gray">
          <a:xfrm>
            <a:off x="10670951"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3" name="Right Triangle 632">
            <a:extLst>
              <a:ext uri="{FF2B5EF4-FFF2-40B4-BE49-F238E27FC236}">
                <a16:creationId xmlns:a16="http://schemas.microsoft.com/office/drawing/2014/main" id="{ADED2148-7B15-4EFC-AB88-C0CED1BD7797}"/>
              </a:ext>
            </a:extLst>
          </p:cNvPr>
          <p:cNvSpPr/>
          <p:nvPr/>
        </p:nvSpPr>
        <p:spPr bwMode="gray">
          <a:xfrm rot="10800000">
            <a:off x="1067095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4" name="Right Triangle 633">
            <a:extLst>
              <a:ext uri="{FF2B5EF4-FFF2-40B4-BE49-F238E27FC236}">
                <a16:creationId xmlns:a16="http://schemas.microsoft.com/office/drawing/2014/main" id="{4ECC73D2-A19A-462D-A54B-86E9BFCCCD4F}"/>
              </a:ext>
            </a:extLst>
          </p:cNvPr>
          <p:cNvSpPr/>
          <p:nvPr/>
        </p:nvSpPr>
        <p:spPr bwMode="gray">
          <a:xfrm>
            <a:off x="10670951" y="-2716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5" name="Right Triangle 634">
            <a:extLst>
              <a:ext uri="{FF2B5EF4-FFF2-40B4-BE49-F238E27FC236}">
                <a16:creationId xmlns:a16="http://schemas.microsoft.com/office/drawing/2014/main" id="{8A39A062-7C83-4669-9226-B79D9454814F}"/>
              </a:ext>
            </a:extLst>
          </p:cNvPr>
          <p:cNvSpPr/>
          <p:nvPr/>
        </p:nvSpPr>
        <p:spPr bwMode="gray">
          <a:xfrm rot="10800000">
            <a:off x="1067095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8" name="Right Triangle 637">
            <a:extLst>
              <a:ext uri="{FF2B5EF4-FFF2-40B4-BE49-F238E27FC236}">
                <a16:creationId xmlns:a16="http://schemas.microsoft.com/office/drawing/2014/main" id="{72F437B1-A514-4D17-B127-40A1008E6944}"/>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9" name="Right Triangle 638">
            <a:extLst>
              <a:ext uri="{FF2B5EF4-FFF2-40B4-BE49-F238E27FC236}">
                <a16:creationId xmlns:a16="http://schemas.microsoft.com/office/drawing/2014/main" id="{BAFE1D2F-C9E7-4490-B98B-E242819B4E88}"/>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0" name="Right Triangle 639">
            <a:extLst>
              <a:ext uri="{FF2B5EF4-FFF2-40B4-BE49-F238E27FC236}">
                <a16:creationId xmlns:a16="http://schemas.microsoft.com/office/drawing/2014/main" id="{3E10EC6E-EC05-4F5F-8706-CD496181FAB9}"/>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1" name="Right Triangle 640">
            <a:extLst>
              <a:ext uri="{FF2B5EF4-FFF2-40B4-BE49-F238E27FC236}">
                <a16:creationId xmlns:a16="http://schemas.microsoft.com/office/drawing/2014/main" id="{65338E3E-121C-405A-A343-75BE2348336F}"/>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2" name="Right Triangle 641">
            <a:extLst>
              <a:ext uri="{FF2B5EF4-FFF2-40B4-BE49-F238E27FC236}">
                <a16:creationId xmlns:a16="http://schemas.microsoft.com/office/drawing/2014/main" id="{7B25D828-A849-4581-936F-B83B8C62D7FD}"/>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3" name="Right Triangle 642">
            <a:extLst>
              <a:ext uri="{FF2B5EF4-FFF2-40B4-BE49-F238E27FC236}">
                <a16:creationId xmlns:a16="http://schemas.microsoft.com/office/drawing/2014/main" id="{6AFF7020-037C-45BB-973B-A869544DAFA3}"/>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4" name="Right Triangle 643">
            <a:extLst>
              <a:ext uri="{FF2B5EF4-FFF2-40B4-BE49-F238E27FC236}">
                <a16:creationId xmlns:a16="http://schemas.microsoft.com/office/drawing/2014/main" id="{93CC3375-7EE1-4993-A427-3BDBF9554C7E}"/>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5" name="Right Triangle 644">
            <a:extLst>
              <a:ext uri="{FF2B5EF4-FFF2-40B4-BE49-F238E27FC236}">
                <a16:creationId xmlns:a16="http://schemas.microsoft.com/office/drawing/2014/main" id="{73360317-2D5C-42CA-9E6C-6AE0275B244D}"/>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6" name="Right Triangle 645">
            <a:extLst>
              <a:ext uri="{FF2B5EF4-FFF2-40B4-BE49-F238E27FC236}">
                <a16:creationId xmlns:a16="http://schemas.microsoft.com/office/drawing/2014/main" id="{0F6D717C-C3A4-4884-B059-962B2F6A2412}"/>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7" name="Right Triangle 646">
            <a:extLst>
              <a:ext uri="{FF2B5EF4-FFF2-40B4-BE49-F238E27FC236}">
                <a16:creationId xmlns:a16="http://schemas.microsoft.com/office/drawing/2014/main" id="{29ED4F58-E0F8-45D3-92C8-DE4BFA539A27}"/>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8" name="Right Triangle 647">
            <a:extLst>
              <a:ext uri="{FF2B5EF4-FFF2-40B4-BE49-F238E27FC236}">
                <a16:creationId xmlns:a16="http://schemas.microsoft.com/office/drawing/2014/main" id="{EF0EF565-B25C-4643-8A60-5DC726700987}"/>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9" name="Right Triangle 648">
            <a:extLst>
              <a:ext uri="{FF2B5EF4-FFF2-40B4-BE49-F238E27FC236}">
                <a16:creationId xmlns:a16="http://schemas.microsoft.com/office/drawing/2014/main" id="{59E2DBCC-6CB4-49B1-B2E1-46BB3BAD1FC8}"/>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0" name="Right Triangle 649">
            <a:extLst>
              <a:ext uri="{FF2B5EF4-FFF2-40B4-BE49-F238E27FC236}">
                <a16:creationId xmlns:a16="http://schemas.microsoft.com/office/drawing/2014/main" id="{E1AEC6AA-86AB-461B-974D-E4D852A68BF9}"/>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2" name="Right Triangle 651">
            <a:extLst>
              <a:ext uri="{FF2B5EF4-FFF2-40B4-BE49-F238E27FC236}">
                <a16:creationId xmlns:a16="http://schemas.microsoft.com/office/drawing/2014/main" id="{3FFE64C0-FEBD-4FC2-92D7-8B830CB41491}"/>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3" name="Right Triangle 652">
            <a:extLst>
              <a:ext uri="{FF2B5EF4-FFF2-40B4-BE49-F238E27FC236}">
                <a16:creationId xmlns:a16="http://schemas.microsoft.com/office/drawing/2014/main" id="{BA3ED428-0457-4134-98E9-2701F05B7D4D}"/>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4" name="Right Triangle 653">
            <a:extLst>
              <a:ext uri="{FF2B5EF4-FFF2-40B4-BE49-F238E27FC236}">
                <a16:creationId xmlns:a16="http://schemas.microsoft.com/office/drawing/2014/main" id="{E5A94D6A-F77C-40AE-B299-3AAAB1B39A88}"/>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5" name="Right Triangle 654">
            <a:extLst>
              <a:ext uri="{FF2B5EF4-FFF2-40B4-BE49-F238E27FC236}">
                <a16:creationId xmlns:a16="http://schemas.microsoft.com/office/drawing/2014/main" id="{7AE041BD-6F07-45D1-929E-03EE78ECDC36}"/>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6" name="Right Triangle 655">
            <a:extLst>
              <a:ext uri="{FF2B5EF4-FFF2-40B4-BE49-F238E27FC236}">
                <a16:creationId xmlns:a16="http://schemas.microsoft.com/office/drawing/2014/main" id="{3E161EBE-EC1C-4907-8136-1E8A9F813450}"/>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7" name="Right Triangle 656">
            <a:extLst>
              <a:ext uri="{FF2B5EF4-FFF2-40B4-BE49-F238E27FC236}">
                <a16:creationId xmlns:a16="http://schemas.microsoft.com/office/drawing/2014/main" id="{21E9AD26-26BD-43C4-9A92-63BEF2BC3C31}"/>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8" name="Right Triangle 657">
            <a:extLst>
              <a:ext uri="{FF2B5EF4-FFF2-40B4-BE49-F238E27FC236}">
                <a16:creationId xmlns:a16="http://schemas.microsoft.com/office/drawing/2014/main" id="{BE7402AB-16E0-4435-AD9F-5FC8744C54EA}"/>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9" name="Right Triangle 658">
            <a:extLst>
              <a:ext uri="{FF2B5EF4-FFF2-40B4-BE49-F238E27FC236}">
                <a16:creationId xmlns:a16="http://schemas.microsoft.com/office/drawing/2014/main" id="{E0555B24-989B-442B-AE5F-75CD46CF5F01}"/>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0" name="Right Triangle 659">
            <a:extLst>
              <a:ext uri="{FF2B5EF4-FFF2-40B4-BE49-F238E27FC236}">
                <a16:creationId xmlns:a16="http://schemas.microsoft.com/office/drawing/2014/main" id="{145F9134-A35E-478C-8716-3A569DA90807}"/>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1" name="Right Triangle 660">
            <a:extLst>
              <a:ext uri="{FF2B5EF4-FFF2-40B4-BE49-F238E27FC236}">
                <a16:creationId xmlns:a16="http://schemas.microsoft.com/office/drawing/2014/main" id="{A20D862C-EB68-4AA6-864F-4D8538E8FF6B}"/>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2" name="Right Triangle 661">
            <a:extLst>
              <a:ext uri="{FF2B5EF4-FFF2-40B4-BE49-F238E27FC236}">
                <a16:creationId xmlns:a16="http://schemas.microsoft.com/office/drawing/2014/main" id="{EB19E814-72CA-47E4-B527-7685D8128EF9}"/>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6" name="Right Triangle 465">
            <a:extLst>
              <a:ext uri="{FF2B5EF4-FFF2-40B4-BE49-F238E27FC236}">
                <a16:creationId xmlns:a16="http://schemas.microsoft.com/office/drawing/2014/main" id="{9D036190-EC9A-4840-852D-0BC2A23BEA38}"/>
              </a:ext>
            </a:extLst>
          </p:cNvPr>
          <p:cNvSpPr/>
          <p:nvPr/>
        </p:nvSpPr>
        <p:spPr bwMode="gray">
          <a:xfrm>
            <a:off x="6785686" y="5795355"/>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7" name="Right Triangle 466">
            <a:extLst>
              <a:ext uri="{FF2B5EF4-FFF2-40B4-BE49-F238E27FC236}">
                <a16:creationId xmlns:a16="http://schemas.microsoft.com/office/drawing/2014/main" id="{C17CDE12-8EE2-4013-8ED1-101BB4623B1D}"/>
              </a:ext>
            </a:extLst>
          </p:cNvPr>
          <p:cNvSpPr/>
          <p:nvPr/>
        </p:nvSpPr>
        <p:spPr bwMode="gray">
          <a:xfrm rot="10800000">
            <a:off x="6785686" y="5795355"/>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8" name="Right Triangle 467">
            <a:extLst>
              <a:ext uri="{FF2B5EF4-FFF2-40B4-BE49-F238E27FC236}">
                <a16:creationId xmlns:a16="http://schemas.microsoft.com/office/drawing/2014/main" id="{5A27562C-3468-4E72-B14F-2E407B9845E9}"/>
              </a:ext>
            </a:extLst>
          </p:cNvPr>
          <p:cNvSpPr/>
          <p:nvPr/>
        </p:nvSpPr>
        <p:spPr bwMode="gray">
          <a:xfrm flipV="1">
            <a:off x="6785686"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9" name="Right Triangle 468">
            <a:extLst>
              <a:ext uri="{FF2B5EF4-FFF2-40B4-BE49-F238E27FC236}">
                <a16:creationId xmlns:a16="http://schemas.microsoft.com/office/drawing/2014/main" id="{9686A891-3AED-4911-B7B9-B9617BDE0702}"/>
              </a:ext>
            </a:extLst>
          </p:cNvPr>
          <p:cNvSpPr/>
          <p:nvPr/>
        </p:nvSpPr>
        <p:spPr bwMode="gray">
          <a:xfrm>
            <a:off x="6785686"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0" name="Right Triangle 469">
            <a:extLst>
              <a:ext uri="{FF2B5EF4-FFF2-40B4-BE49-F238E27FC236}">
                <a16:creationId xmlns:a16="http://schemas.microsoft.com/office/drawing/2014/main" id="{DE40A533-1471-49E8-8B6B-A959B2DDA663}"/>
              </a:ext>
            </a:extLst>
          </p:cNvPr>
          <p:cNvSpPr/>
          <p:nvPr/>
        </p:nvSpPr>
        <p:spPr bwMode="gray">
          <a:xfrm rot="10800000">
            <a:off x="6785686"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1" name="Right Triangle 470">
            <a:extLst>
              <a:ext uri="{FF2B5EF4-FFF2-40B4-BE49-F238E27FC236}">
                <a16:creationId xmlns:a16="http://schemas.microsoft.com/office/drawing/2014/main" id="{DB32AA39-EB38-4306-9195-841B647BAD5C}"/>
              </a:ext>
            </a:extLst>
          </p:cNvPr>
          <p:cNvSpPr/>
          <p:nvPr/>
        </p:nvSpPr>
        <p:spPr bwMode="gray">
          <a:xfrm>
            <a:off x="6785686" y="2882357"/>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2" name="Right Triangle 471">
            <a:extLst>
              <a:ext uri="{FF2B5EF4-FFF2-40B4-BE49-F238E27FC236}">
                <a16:creationId xmlns:a16="http://schemas.microsoft.com/office/drawing/2014/main" id="{CA409C7F-AA0D-4E1C-B891-C436EE6C1C30}"/>
              </a:ext>
            </a:extLst>
          </p:cNvPr>
          <p:cNvSpPr/>
          <p:nvPr/>
        </p:nvSpPr>
        <p:spPr bwMode="gray">
          <a:xfrm flipV="1">
            <a:off x="6785686"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3" name="Right Triangle 472">
            <a:extLst>
              <a:ext uri="{FF2B5EF4-FFF2-40B4-BE49-F238E27FC236}">
                <a16:creationId xmlns:a16="http://schemas.microsoft.com/office/drawing/2014/main" id="{FB146815-B2F1-46AB-87F7-711A9254586A}"/>
              </a:ext>
            </a:extLst>
          </p:cNvPr>
          <p:cNvSpPr/>
          <p:nvPr/>
        </p:nvSpPr>
        <p:spPr bwMode="gray">
          <a:xfrm>
            <a:off x="6785686"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4" name="Right Triangle 473">
            <a:extLst>
              <a:ext uri="{FF2B5EF4-FFF2-40B4-BE49-F238E27FC236}">
                <a16:creationId xmlns:a16="http://schemas.microsoft.com/office/drawing/2014/main" id="{D31C6409-E63A-4DD4-96F5-56CFCE038A2A}"/>
              </a:ext>
            </a:extLst>
          </p:cNvPr>
          <p:cNvSpPr/>
          <p:nvPr/>
        </p:nvSpPr>
        <p:spPr bwMode="gray">
          <a:xfrm rot="10800000">
            <a:off x="6785687"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5" name="Right Triangle 474">
            <a:extLst>
              <a:ext uri="{FF2B5EF4-FFF2-40B4-BE49-F238E27FC236}">
                <a16:creationId xmlns:a16="http://schemas.microsoft.com/office/drawing/2014/main" id="{FDF7B0C4-6C78-48FA-A7AE-C266ED8F4F63}"/>
              </a:ext>
            </a:extLst>
          </p:cNvPr>
          <p:cNvSpPr/>
          <p:nvPr/>
        </p:nvSpPr>
        <p:spPr bwMode="gray">
          <a:xfrm>
            <a:off x="6785686"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6" name="Right Triangle 475">
            <a:extLst>
              <a:ext uri="{FF2B5EF4-FFF2-40B4-BE49-F238E27FC236}">
                <a16:creationId xmlns:a16="http://schemas.microsoft.com/office/drawing/2014/main" id="{B65282C9-A8EC-4391-A520-F8D6DFCB6FAD}"/>
              </a:ext>
            </a:extLst>
          </p:cNvPr>
          <p:cNvSpPr/>
          <p:nvPr/>
        </p:nvSpPr>
        <p:spPr bwMode="gray">
          <a:xfrm rot="10800000">
            <a:off x="6785686" y="-22209"/>
            <a:ext cx="971203"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8" name="Right Triangle 477">
            <a:extLst>
              <a:ext uri="{FF2B5EF4-FFF2-40B4-BE49-F238E27FC236}">
                <a16:creationId xmlns:a16="http://schemas.microsoft.com/office/drawing/2014/main" id="{D18ED821-4CC1-48D7-9D13-F74299966B2F}"/>
              </a:ext>
            </a:extLst>
          </p:cNvPr>
          <p:cNvSpPr/>
          <p:nvPr/>
        </p:nvSpPr>
        <p:spPr bwMode="gray">
          <a:xfrm flipH="1">
            <a:off x="7756889"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9" name="Right Triangle 478">
            <a:extLst>
              <a:ext uri="{FF2B5EF4-FFF2-40B4-BE49-F238E27FC236}">
                <a16:creationId xmlns:a16="http://schemas.microsoft.com/office/drawing/2014/main" id="{6F5AC38F-5EC9-465D-B0C7-2267CA284F61}"/>
              </a:ext>
            </a:extLst>
          </p:cNvPr>
          <p:cNvSpPr/>
          <p:nvPr/>
        </p:nvSpPr>
        <p:spPr bwMode="gray">
          <a:xfrm flipH="1" flipV="1">
            <a:off x="7756889"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0" name="Right Triangle 479">
            <a:extLst>
              <a:ext uri="{FF2B5EF4-FFF2-40B4-BE49-F238E27FC236}">
                <a16:creationId xmlns:a16="http://schemas.microsoft.com/office/drawing/2014/main" id="{5E1430A1-84F0-4F77-99F3-ECA368425298}"/>
              </a:ext>
            </a:extLst>
          </p:cNvPr>
          <p:cNvSpPr/>
          <p:nvPr/>
        </p:nvSpPr>
        <p:spPr bwMode="gray">
          <a:xfrm rot="10800000" flipH="1" flipV="1">
            <a:off x="7756890"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1" name="Right Triangle 480">
            <a:extLst>
              <a:ext uri="{FF2B5EF4-FFF2-40B4-BE49-F238E27FC236}">
                <a16:creationId xmlns:a16="http://schemas.microsoft.com/office/drawing/2014/main" id="{5E5019BA-9FCC-4C2F-8754-6196BD95997F}"/>
              </a:ext>
            </a:extLst>
          </p:cNvPr>
          <p:cNvSpPr/>
          <p:nvPr/>
        </p:nvSpPr>
        <p:spPr bwMode="gray">
          <a:xfrm flipH="1">
            <a:off x="7756889"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2" name="Right Triangle 481">
            <a:extLst>
              <a:ext uri="{FF2B5EF4-FFF2-40B4-BE49-F238E27FC236}">
                <a16:creationId xmlns:a16="http://schemas.microsoft.com/office/drawing/2014/main" id="{C3F5F68C-A0C5-4E20-AE37-C80BCCB2FEC3}"/>
              </a:ext>
            </a:extLst>
          </p:cNvPr>
          <p:cNvSpPr/>
          <p:nvPr/>
        </p:nvSpPr>
        <p:spPr bwMode="gray">
          <a:xfrm flipH="1">
            <a:off x="7756889" y="288235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3" name="Right Triangle 482">
            <a:extLst>
              <a:ext uri="{FF2B5EF4-FFF2-40B4-BE49-F238E27FC236}">
                <a16:creationId xmlns:a16="http://schemas.microsoft.com/office/drawing/2014/main" id="{A493FDDB-C1AD-417F-8CFF-3000FB6BC37E}"/>
              </a:ext>
            </a:extLst>
          </p:cNvPr>
          <p:cNvSpPr/>
          <p:nvPr/>
        </p:nvSpPr>
        <p:spPr bwMode="gray">
          <a:xfrm rot="10800000" flipH="1">
            <a:off x="775689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4" name="Right Triangle 483">
            <a:extLst>
              <a:ext uri="{FF2B5EF4-FFF2-40B4-BE49-F238E27FC236}">
                <a16:creationId xmlns:a16="http://schemas.microsoft.com/office/drawing/2014/main" id="{AD32C4F5-7244-44EE-AC85-87542D44C7E3}"/>
              </a:ext>
            </a:extLst>
          </p:cNvPr>
          <p:cNvSpPr/>
          <p:nvPr/>
        </p:nvSpPr>
        <p:spPr bwMode="gray">
          <a:xfrm flipH="1" flipV="1">
            <a:off x="7756889" y="941662"/>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5" name="Right Triangle 484">
            <a:extLst>
              <a:ext uri="{FF2B5EF4-FFF2-40B4-BE49-F238E27FC236}">
                <a16:creationId xmlns:a16="http://schemas.microsoft.com/office/drawing/2014/main" id="{62D211CD-72BE-4103-8828-3D09CAF071F3}"/>
              </a:ext>
            </a:extLst>
          </p:cNvPr>
          <p:cNvSpPr/>
          <p:nvPr/>
        </p:nvSpPr>
        <p:spPr bwMode="gray">
          <a:xfrm rot="10800000" flipH="1" flipV="1">
            <a:off x="7756889" y="9416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6" name="Right Triangle 485">
            <a:extLst>
              <a:ext uri="{FF2B5EF4-FFF2-40B4-BE49-F238E27FC236}">
                <a16:creationId xmlns:a16="http://schemas.microsoft.com/office/drawing/2014/main" id="{E1548013-0BBF-42F9-B6A6-F8A390F676CB}"/>
              </a:ext>
            </a:extLst>
          </p:cNvPr>
          <p:cNvSpPr/>
          <p:nvPr/>
        </p:nvSpPr>
        <p:spPr bwMode="gray">
          <a:xfrm flipH="1">
            <a:off x="7756889"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7" name="Right Triangle 486">
            <a:extLst>
              <a:ext uri="{FF2B5EF4-FFF2-40B4-BE49-F238E27FC236}">
                <a16:creationId xmlns:a16="http://schemas.microsoft.com/office/drawing/2014/main" id="{0CE4FFC6-CB2F-4F51-A0AE-DE64B5C975B2}"/>
              </a:ext>
            </a:extLst>
          </p:cNvPr>
          <p:cNvSpPr/>
          <p:nvPr/>
        </p:nvSpPr>
        <p:spPr bwMode="gray">
          <a:xfrm rot="10800000" flipH="1">
            <a:off x="7756890"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8" name="Right Triangle 487">
            <a:extLst>
              <a:ext uri="{FF2B5EF4-FFF2-40B4-BE49-F238E27FC236}">
                <a16:creationId xmlns:a16="http://schemas.microsoft.com/office/drawing/2014/main" id="{369D0442-7DEB-4488-8042-B8E7E70FFA5D}"/>
              </a:ext>
            </a:extLst>
          </p:cNvPr>
          <p:cNvSpPr/>
          <p:nvPr/>
        </p:nvSpPr>
        <p:spPr bwMode="gray">
          <a:xfrm flipH="1">
            <a:off x="7756889" y="-2716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9" name="Right Triangle 488">
            <a:extLst>
              <a:ext uri="{FF2B5EF4-FFF2-40B4-BE49-F238E27FC236}">
                <a16:creationId xmlns:a16="http://schemas.microsoft.com/office/drawing/2014/main" id="{4943D2F9-551F-4E96-ACE3-96173DC11611}"/>
              </a:ext>
            </a:extLst>
          </p:cNvPr>
          <p:cNvSpPr/>
          <p:nvPr/>
        </p:nvSpPr>
        <p:spPr bwMode="gray">
          <a:xfrm rot="10800000" flipH="1">
            <a:off x="7756889"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1" name="Right Triangle 490">
            <a:extLst>
              <a:ext uri="{FF2B5EF4-FFF2-40B4-BE49-F238E27FC236}">
                <a16:creationId xmlns:a16="http://schemas.microsoft.com/office/drawing/2014/main" id="{D1EEA76D-EF09-4732-9152-3A8CEE5FD779}"/>
              </a:ext>
            </a:extLst>
          </p:cNvPr>
          <p:cNvSpPr/>
          <p:nvPr/>
        </p:nvSpPr>
        <p:spPr bwMode="gray">
          <a:xfrm>
            <a:off x="8728091" y="5795355"/>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2" name="Right Triangle 491">
            <a:extLst>
              <a:ext uri="{FF2B5EF4-FFF2-40B4-BE49-F238E27FC236}">
                <a16:creationId xmlns:a16="http://schemas.microsoft.com/office/drawing/2014/main" id="{03BADBBF-37CE-45DC-87B7-4B075CDFB0A0}"/>
              </a:ext>
            </a:extLst>
          </p:cNvPr>
          <p:cNvSpPr/>
          <p:nvPr/>
        </p:nvSpPr>
        <p:spPr bwMode="gray">
          <a:xfrm rot="10800000">
            <a:off x="8728091"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3" name="Right Triangle 492">
            <a:extLst>
              <a:ext uri="{FF2B5EF4-FFF2-40B4-BE49-F238E27FC236}">
                <a16:creationId xmlns:a16="http://schemas.microsoft.com/office/drawing/2014/main" id="{0CE4B2D2-CC16-4CDC-B260-C513C351588E}"/>
              </a:ext>
            </a:extLst>
          </p:cNvPr>
          <p:cNvSpPr/>
          <p:nvPr/>
        </p:nvSpPr>
        <p:spPr bwMode="gray">
          <a:xfrm flipV="1">
            <a:off x="8728091" y="385098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4" name="Right Triangle 493">
            <a:extLst>
              <a:ext uri="{FF2B5EF4-FFF2-40B4-BE49-F238E27FC236}">
                <a16:creationId xmlns:a16="http://schemas.microsoft.com/office/drawing/2014/main" id="{F196A658-B530-40AA-9B08-7330371C1F67}"/>
              </a:ext>
            </a:extLst>
          </p:cNvPr>
          <p:cNvSpPr/>
          <p:nvPr/>
        </p:nvSpPr>
        <p:spPr bwMode="gray">
          <a:xfrm>
            <a:off x="8728091"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5" name="Right Triangle 494">
            <a:extLst>
              <a:ext uri="{FF2B5EF4-FFF2-40B4-BE49-F238E27FC236}">
                <a16:creationId xmlns:a16="http://schemas.microsoft.com/office/drawing/2014/main" id="{8D0A37C8-3C4D-4FF8-A4DE-36AA95A7BBC2}"/>
              </a:ext>
            </a:extLst>
          </p:cNvPr>
          <p:cNvSpPr/>
          <p:nvPr/>
        </p:nvSpPr>
        <p:spPr bwMode="gray">
          <a:xfrm rot="10800000">
            <a:off x="8728092"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6" name="Right Triangle 495">
            <a:extLst>
              <a:ext uri="{FF2B5EF4-FFF2-40B4-BE49-F238E27FC236}">
                <a16:creationId xmlns:a16="http://schemas.microsoft.com/office/drawing/2014/main" id="{AFBC321F-0A27-4928-875E-0038CD529FEF}"/>
              </a:ext>
            </a:extLst>
          </p:cNvPr>
          <p:cNvSpPr/>
          <p:nvPr/>
        </p:nvSpPr>
        <p:spPr bwMode="gray">
          <a:xfrm>
            <a:off x="8728091"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7" name="Right Triangle 496">
            <a:extLst>
              <a:ext uri="{FF2B5EF4-FFF2-40B4-BE49-F238E27FC236}">
                <a16:creationId xmlns:a16="http://schemas.microsoft.com/office/drawing/2014/main" id="{98D2FA77-B3F2-44F0-8395-8DEA89579ADE}"/>
              </a:ext>
            </a:extLst>
          </p:cNvPr>
          <p:cNvSpPr/>
          <p:nvPr/>
        </p:nvSpPr>
        <p:spPr bwMode="gray">
          <a:xfrm rot="10800000">
            <a:off x="8728091" y="2882357"/>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8" name="Right Triangle 497">
            <a:extLst>
              <a:ext uri="{FF2B5EF4-FFF2-40B4-BE49-F238E27FC236}">
                <a16:creationId xmlns:a16="http://schemas.microsoft.com/office/drawing/2014/main" id="{A90026DE-8D5D-4E90-A62B-0601F0AA8C54}"/>
              </a:ext>
            </a:extLst>
          </p:cNvPr>
          <p:cNvSpPr/>
          <p:nvPr/>
        </p:nvSpPr>
        <p:spPr bwMode="gray">
          <a:xfrm flipV="1">
            <a:off x="872809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9" name="Right Triangle 498">
            <a:extLst>
              <a:ext uri="{FF2B5EF4-FFF2-40B4-BE49-F238E27FC236}">
                <a16:creationId xmlns:a16="http://schemas.microsoft.com/office/drawing/2014/main" id="{0D52872E-7204-45F1-98F0-B0B7099B7A8C}"/>
              </a:ext>
            </a:extLst>
          </p:cNvPr>
          <p:cNvSpPr/>
          <p:nvPr/>
        </p:nvSpPr>
        <p:spPr bwMode="gray">
          <a:xfrm rot="10800000">
            <a:off x="872809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0" name="Right Triangle 499">
            <a:extLst>
              <a:ext uri="{FF2B5EF4-FFF2-40B4-BE49-F238E27FC236}">
                <a16:creationId xmlns:a16="http://schemas.microsoft.com/office/drawing/2014/main" id="{3337BD41-983C-432C-A5F0-68EC85129B53}"/>
              </a:ext>
            </a:extLst>
          </p:cNvPr>
          <p:cNvSpPr/>
          <p:nvPr/>
        </p:nvSpPr>
        <p:spPr bwMode="gray">
          <a:xfrm>
            <a:off x="8728091" y="-2716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1" name="Right Triangle 500">
            <a:extLst>
              <a:ext uri="{FF2B5EF4-FFF2-40B4-BE49-F238E27FC236}">
                <a16:creationId xmlns:a16="http://schemas.microsoft.com/office/drawing/2014/main" id="{B32B1C8E-E88D-484F-A139-FDC87FA181EB}"/>
              </a:ext>
            </a:extLst>
          </p:cNvPr>
          <p:cNvSpPr/>
          <p:nvPr/>
        </p:nvSpPr>
        <p:spPr bwMode="gray">
          <a:xfrm rot="10800000">
            <a:off x="8728091" y="-22209"/>
            <a:ext cx="971203"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3" name="Right Triangle 502">
            <a:extLst>
              <a:ext uri="{FF2B5EF4-FFF2-40B4-BE49-F238E27FC236}">
                <a16:creationId xmlns:a16="http://schemas.microsoft.com/office/drawing/2014/main" id="{85233584-A686-4DE8-A0A9-5D98438510E4}"/>
              </a:ext>
            </a:extLst>
          </p:cNvPr>
          <p:cNvSpPr/>
          <p:nvPr/>
        </p:nvSpPr>
        <p:spPr bwMode="gray">
          <a:xfrm flipH="1">
            <a:off x="9699296"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4" name="Right Triangle 503">
            <a:extLst>
              <a:ext uri="{FF2B5EF4-FFF2-40B4-BE49-F238E27FC236}">
                <a16:creationId xmlns:a16="http://schemas.microsoft.com/office/drawing/2014/main" id="{718AEFD1-A4DB-47BD-8051-F4227844127D}"/>
              </a:ext>
            </a:extLst>
          </p:cNvPr>
          <p:cNvSpPr/>
          <p:nvPr/>
        </p:nvSpPr>
        <p:spPr bwMode="gray">
          <a:xfrm rot="10800000" flipH="1">
            <a:off x="9699297" y="5795355"/>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5" name="Right Triangle 504">
            <a:extLst>
              <a:ext uri="{FF2B5EF4-FFF2-40B4-BE49-F238E27FC236}">
                <a16:creationId xmlns:a16="http://schemas.microsoft.com/office/drawing/2014/main" id="{8C5AECE4-3490-4893-BE9E-D7EA3A1631F1}"/>
              </a:ext>
            </a:extLst>
          </p:cNvPr>
          <p:cNvSpPr/>
          <p:nvPr/>
        </p:nvSpPr>
        <p:spPr bwMode="gray">
          <a:xfrm flipH="1" flipV="1">
            <a:off x="9699296"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6" name="Right Triangle 505">
            <a:extLst>
              <a:ext uri="{FF2B5EF4-FFF2-40B4-BE49-F238E27FC236}">
                <a16:creationId xmlns:a16="http://schemas.microsoft.com/office/drawing/2014/main" id="{3977C785-5133-4646-8D8C-5F83AE5365BD}"/>
              </a:ext>
            </a:extLst>
          </p:cNvPr>
          <p:cNvSpPr/>
          <p:nvPr/>
        </p:nvSpPr>
        <p:spPr bwMode="gray">
          <a:xfrm rot="10800000" flipH="1" flipV="1">
            <a:off x="9699297" y="3850989"/>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7" name="Right Triangle 506">
            <a:extLst>
              <a:ext uri="{FF2B5EF4-FFF2-40B4-BE49-F238E27FC236}">
                <a16:creationId xmlns:a16="http://schemas.microsoft.com/office/drawing/2014/main" id="{D085CF7B-38E7-4DC1-B92D-AE58F6E90A44}"/>
              </a:ext>
            </a:extLst>
          </p:cNvPr>
          <p:cNvSpPr/>
          <p:nvPr/>
        </p:nvSpPr>
        <p:spPr bwMode="gray">
          <a:xfrm flipH="1">
            <a:off x="9699296" y="482306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8" name="Right Triangle 507">
            <a:extLst>
              <a:ext uri="{FF2B5EF4-FFF2-40B4-BE49-F238E27FC236}">
                <a16:creationId xmlns:a16="http://schemas.microsoft.com/office/drawing/2014/main" id="{E16F5105-C3A3-4C9B-B19D-C0F42159BC22}"/>
              </a:ext>
            </a:extLst>
          </p:cNvPr>
          <p:cNvSpPr/>
          <p:nvPr/>
        </p:nvSpPr>
        <p:spPr bwMode="gray">
          <a:xfrm rot="10800000" flipH="1">
            <a:off x="9699296"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9" name="Right Triangle 508">
            <a:extLst>
              <a:ext uri="{FF2B5EF4-FFF2-40B4-BE49-F238E27FC236}">
                <a16:creationId xmlns:a16="http://schemas.microsoft.com/office/drawing/2014/main" id="{7D3BEC77-902F-470C-A6BB-511DE99DC7B9}"/>
              </a:ext>
            </a:extLst>
          </p:cNvPr>
          <p:cNvSpPr/>
          <p:nvPr/>
        </p:nvSpPr>
        <p:spPr bwMode="gray">
          <a:xfrm flipH="1" flipV="1">
            <a:off x="9699296" y="941662"/>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0" name="Right Triangle 509">
            <a:extLst>
              <a:ext uri="{FF2B5EF4-FFF2-40B4-BE49-F238E27FC236}">
                <a16:creationId xmlns:a16="http://schemas.microsoft.com/office/drawing/2014/main" id="{10556604-5E02-42B8-AAAE-2F74EE41B568}"/>
              </a:ext>
            </a:extLst>
          </p:cNvPr>
          <p:cNvSpPr/>
          <p:nvPr/>
        </p:nvSpPr>
        <p:spPr bwMode="gray">
          <a:xfrm rot="10800000" flipH="1" flipV="1">
            <a:off x="9699296"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1" name="Right Triangle 510">
            <a:extLst>
              <a:ext uri="{FF2B5EF4-FFF2-40B4-BE49-F238E27FC236}">
                <a16:creationId xmlns:a16="http://schemas.microsoft.com/office/drawing/2014/main" id="{51C49778-A679-45B6-AEF1-4197C4A6298B}"/>
              </a:ext>
            </a:extLst>
          </p:cNvPr>
          <p:cNvSpPr/>
          <p:nvPr/>
        </p:nvSpPr>
        <p:spPr bwMode="gray">
          <a:xfrm flipH="1">
            <a:off x="9699296" y="1913743"/>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2" name="Right Triangle 511">
            <a:extLst>
              <a:ext uri="{FF2B5EF4-FFF2-40B4-BE49-F238E27FC236}">
                <a16:creationId xmlns:a16="http://schemas.microsoft.com/office/drawing/2014/main" id="{E3465415-18F7-41F4-A4FB-EC38C5651A27}"/>
              </a:ext>
            </a:extLst>
          </p:cNvPr>
          <p:cNvSpPr/>
          <p:nvPr/>
        </p:nvSpPr>
        <p:spPr bwMode="gray">
          <a:xfrm rot="10800000" flipH="1">
            <a:off x="9699296" y="191374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3" name="Right Triangle 512">
            <a:extLst>
              <a:ext uri="{FF2B5EF4-FFF2-40B4-BE49-F238E27FC236}">
                <a16:creationId xmlns:a16="http://schemas.microsoft.com/office/drawing/2014/main" id="{EB4244E3-9048-429D-92A5-2A742CD6FB00}"/>
              </a:ext>
            </a:extLst>
          </p:cNvPr>
          <p:cNvSpPr/>
          <p:nvPr/>
        </p:nvSpPr>
        <p:spPr bwMode="gray">
          <a:xfrm flipH="1">
            <a:off x="9699296"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4" name="Right Triangle 513">
            <a:extLst>
              <a:ext uri="{FF2B5EF4-FFF2-40B4-BE49-F238E27FC236}">
                <a16:creationId xmlns:a16="http://schemas.microsoft.com/office/drawing/2014/main" id="{64B212AA-0CC4-4ED4-897F-0B36BD05C02B}"/>
              </a:ext>
            </a:extLst>
          </p:cNvPr>
          <p:cNvSpPr/>
          <p:nvPr/>
        </p:nvSpPr>
        <p:spPr bwMode="gray">
          <a:xfrm rot="10800000" flipH="1">
            <a:off x="9699296"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2" name="Freeform: Shape 721">
            <a:extLst>
              <a:ext uri="{FF2B5EF4-FFF2-40B4-BE49-F238E27FC236}">
                <a16:creationId xmlns:a16="http://schemas.microsoft.com/office/drawing/2014/main" id="{4198A3AE-B4AF-4107-AF2C-FFF36D289601}"/>
              </a:ext>
            </a:extLst>
          </p:cNvPr>
          <p:cNvSpPr/>
          <p:nvPr/>
        </p:nvSpPr>
        <p:spPr bwMode="gray">
          <a:xfrm flipH="1">
            <a:off x="11642605" y="942852"/>
            <a:ext cx="2377" cy="1188"/>
          </a:xfrm>
          <a:custGeom>
            <a:avLst/>
            <a:gdLst>
              <a:gd name="connsiteX0" fmla="*/ 1188 w 2377"/>
              <a:gd name="connsiteY0" fmla="*/ 0 h 1188"/>
              <a:gd name="connsiteX1" fmla="*/ 0 w 2377"/>
              <a:gd name="connsiteY1" fmla="*/ 1188 h 1188"/>
              <a:gd name="connsiteX2" fmla="*/ 2377 w 2377"/>
              <a:gd name="connsiteY2" fmla="*/ 1188 h 1188"/>
              <a:gd name="connsiteX3" fmla="*/ 1188 w 2377"/>
              <a:gd name="connsiteY3" fmla="*/ 0 h 1188"/>
            </a:gdLst>
            <a:ahLst/>
            <a:cxnLst>
              <a:cxn ang="0">
                <a:pos x="connsiteX0" y="connsiteY0"/>
              </a:cxn>
              <a:cxn ang="0">
                <a:pos x="connsiteX1" y="connsiteY1"/>
              </a:cxn>
              <a:cxn ang="0">
                <a:pos x="connsiteX2" y="connsiteY2"/>
              </a:cxn>
              <a:cxn ang="0">
                <a:pos x="connsiteX3" y="connsiteY3"/>
              </a:cxn>
            </a:cxnLst>
            <a:rect l="l" t="t" r="r" b="b"/>
            <a:pathLst>
              <a:path w="2377" h="1188">
                <a:moveTo>
                  <a:pt x="1188" y="0"/>
                </a:moveTo>
                <a:lnTo>
                  <a:pt x="0" y="1188"/>
                </a:lnTo>
                <a:lnTo>
                  <a:pt x="2377" y="1188"/>
                </a:lnTo>
                <a:lnTo>
                  <a:pt x="1188"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3" name="Freeform: Shape 712">
            <a:extLst>
              <a:ext uri="{FF2B5EF4-FFF2-40B4-BE49-F238E27FC236}">
                <a16:creationId xmlns:a16="http://schemas.microsoft.com/office/drawing/2014/main" id="{716868FE-718E-49A7-B810-29C70CC03FED}"/>
              </a:ext>
            </a:extLst>
          </p:cNvPr>
          <p:cNvSpPr/>
          <p:nvPr/>
        </p:nvSpPr>
        <p:spPr bwMode="gray">
          <a:xfrm flipH="1">
            <a:off x="11644982" y="944040"/>
            <a:ext cx="550193" cy="550193"/>
          </a:xfrm>
          <a:custGeom>
            <a:avLst/>
            <a:gdLst>
              <a:gd name="connsiteX0" fmla="*/ 550193 w 550193"/>
              <a:gd name="connsiteY0" fmla="*/ 0 h 550193"/>
              <a:gd name="connsiteX1" fmla="*/ 0 w 550193"/>
              <a:gd name="connsiteY1" fmla="*/ 0 h 550193"/>
              <a:gd name="connsiteX2" fmla="*/ 0 w 550193"/>
              <a:gd name="connsiteY2" fmla="*/ 550193 h 550193"/>
              <a:gd name="connsiteX3" fmla="*/ 550193 w 550193"/>
              <a:gd name="connsiteY3" fmla="*/ 0 h 550193"/>
            </a:gdLst>
            <a:ahLst/>
            <a:cxnLst>
              <a:cxn ang="0">
                <a:pos x="connsiteX0" y="connsiteY0"/>
              </a:cxn>
              <a:cxn ang="0">
                <a:pos x="connsiteX1" y="connsiteY1"/>
              </a:cxn>
              <a:cxn ang="0">
                <a:pos x="connsiteX2" y="connsiteY2"/>
              </a:cxn>
              <a:cxn ang="0">
                <a:pos x="connsiteX3" y="connsiteY3"/>
              </a:cxn>
            </a:cxnLst>
            <a:rect l="l" t="t" r="r" b="b"/>
            <a:pathLst>
              <a:path w="550193" h="550193">
                <a:moveTo>
                  <a:pt x="550193" y="0"/>
                </a:moveTo>
                <a:lnTo>
                  <a:pt x="0" y="0"/>
                </a:lnTo>
                <a:lnTo>
                  <a:pt x="0" y="550193"/>
                </a:lnTo>
                <a:lnTo>
                  <a:pt x="550193"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3" name="Freeform: Shape 662">
            <a:extLst>
              <a:ext uri="{FF2B5EF4-FFF2-40B4-BE49-F238E27FC236}">
                <a16:creationId xmlns:a16="http://schemas.microsoft.com/office/drawing/2014/main" id="{F9B80112-4219-4A1E-BFEE-722CE3FBED53}"/>
              </a:ext>
            </a:extLst>
          </p:cNvPr>
          <p:cNvSpPr/>
          <p:nvPr/>
        </p:nvSpPr>
        <p:spPr bwMode="gray">
          <a:xfrm flipH="1">
            <a:off x="11642606" y="3852274"/>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1" name="Freeform: Shape 650">
            <a:extLst>
              <a:ext uri="{FF2B5EF4-FFF2-40B4-BE49-F238E27FC236}">
                <a16:creationId xmlns:a16="http://schemas.microsoft.com/office/drawing/2014/main" id="{5B2FB309-968E-427E-B41F-D2F8E9A0A206}"/>
              </a:ext>
            </a:extLst>
          </p:cNvPr>
          <p:cNvSpPr/>
          <p:nvPr/>
        </p:nvSpPr>
        <p:spPr bwMode="gray">
          <a:xfrm flipH="1">
            <a:off x="11645177" y="3853560"/>
            <a:ext cx="549998" cy="549998"/>
          </a:xfrm>
          <a:custGeom>
            <a:avLst/>
            <a:gdLst>
              <a:gd name="connsiteX0" fmla="*/ 549998 w 549998"/>
              <a:gd name="connsiteY0" fmla="*/ 0 h 549998"/>
              <a:gd name="connsiteX1" fmla="*/ 0 w 549998"/>
              <a:gd name="connsiteY1" fmla="*/ 0 h 549998"/>
              <a:gd name="connsiteX2" fmla="*/ 0 w 549998"/>
              <a:gd name="connsiteY2" fmla="*/ 549998 h 549998"/>
              <a:gd name="connsiteX3" fmla="*/ 549998 w 549998"/>
              <a:gd name="connsiteY3" fmla="*/ 0 h 549998"/>
            </a:gdLst>
            <a:ahLst/>
            <a:cxnLst>
              <a:cxn ang="0">
                <a:pos x="connsiteX0" y="connsiteY0"/>
              </a:cxn>
              <a:cxn ang="0">
                <a:pos x="connsiteX1" y="connsiteY1"/>
              </a:cxn>
              <a:cxn ang="0">
                <a:pos x="connsiteX2" y="connsiteY2"/>
              </a:cxn>
              <a:cxn ang="0">
                <a:pos x="connsiteX3" y="connsiteY3"/>
              </a:cxn>
            </a:cxnLst>
            <a:rect l="l" t="t" r="r" b="b"/>
            <a:pathLst>
              <a:path w="549998" h="549998">
                <a:moveTo>
                  <a:pt x="549998" y="0"/>
                </a:moveTo>
                <a:lnTo>
                  <a:pt x="0" y="0"/>
                </a:lnTo>
                <a:lnTo>
                  <a:pt x="0" y="549998"/>
                </a:lnTo>
                <a:lnTo>
                  <a:pt x="549998"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1" name="Freeform: Shape 600">
            <a:extLst>
              <a:ext uri="{FF2B5EF4-FFF2-40B4-BE49-F238E27FC236}">
                <a16:creationId xmlns:a16="http://schemas.microsoft.com/office/drawing/2014/main" id="{8237A2FE-B049-43D0-A73A-EF754A18E06D}"/>
              </a:ext>
            </a:extLst>
          </p:cNvPr>
          <p:cNvSpPr/>
          <p:nvPr/>
        </p:nvSpPr>
        <p:spPr bwMode="gray">
          <a:xfrm flipH="1">
            <a:off x="11643794" y="391470"/>
            <a:ext cx="551381" cy="552570"/>
          </a:xfrm>
          <a:custGeom>
            <a:avLst/>
            <a:gdLst>
              <a:gd name="connsiteX0" fmla="*/ 0 w 551381"/>
              <a:gd name="connsiteY0" fmla="*/ 0 h 552570"/>
              <a:gd name="connsiteX1" fmla="*/ 0 w 551381"/>
              <a:gd name="connsiteY1" fmla="*/ 552570 h 552570"/>
              <a:gd name="connsiteX2" fmla="*/ 550193 w 551381"/>
              <a:gd name="connsiteY2" fmla="*/ 552570 h 552570"/>
              <a:gd name="connsiteX3" fmla="*/ 551381 w 551381"/>
              <a:gd name="connsiteY3" fmla="*/ 551382 h 552570"/>
              <a:gd name="connsiteX4" fmla="*/ 0 w 551381"/>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381" h="552570">
                <a:moveTo>
                  <a:pt x="0" y="0"/>
                </a:moveTo>
                <a:lnTo>
                  <a:pt x="0" y="552570"/>
                </a:lnTo>
                <a:lnTo>
                  <a:pt x="550193" y="552570"/>
                </a:lnTo>
                <a:lnTo>
                  <a:pt x="551381" y="551382"/>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9" name="Freeform: Shape 588">
            <a:extLst>
              <a:ext uri="{FF2B5EF4-FFF2-40B4-BE49-F238E27FC236}">
                <a16:creationId xmlns:a16="http://schemas.microsoft.com/office/drawing/2014/main" id="{58F9A3E8-2445-4760-A551-C57A3F8ECCB5}"/>
              </a:ext>
            </a:extLst>
          </p:cNvPr>
          <p:cNvSpPr/>
          <p:nvPr/>
        </p:nvSpPr>
        <p:spPr bwMode="gray">
          <a:xfrm flipH="1">
            <a:off x="11642605" y="941663"/>
            <a:ext cx="1189" cy="2377"/>
          </a:xfrm>
          <a:custGeom>
            <a:avLst/>
            <a:gdLst>
              <a:gd name="connsiteX0" fmla="*/ 1189 w 1189"/>
              <a:gd name="connsiteY0" fmla="*/ 0 h 2377"/>
              <a:gd name="connsiteX1" fmla="*/ 0 w 1189"/>
              <a:gd name="connsiteY1" fmla="*/ 1189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9"/>
                </a:lnTo>
                <a:lnTo>
                  <a:pt x="1189" y="2377"/>
                </a:lnTo>
                <a:lnTo>
                  <a:pt x="118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6" name="Freeform: Shape 575">
            <a:extLst>
              <a:ext uri="{FF2B5EF4-FFF2-40B4-BE49-F238E27FC236}">
                <a16:creationId xmlns:a16="http://schemas.microsoft.com/office/drawing/2014/main" id="{B1A19561-228C-49C5-9A36-376AFDEF6933}"/>
              </a:ext>
            </a:extLst>
          </p:cNvPr>
          <p:cNvSpPr/>
          <p:nvPr/>
        </p:nvSpPr>
        <p:spPr bwMode="gray">
          <a:xfrm flipH="1">
            <a:off x="11642605" y="944040"/>
            <a:ext cx="552570" cy="968826"/>
          </a:xfrm>
          <a:custGeom>
            <a:avLst/>
            <a:gdLst>
              <a:gd name="connsiteX0" fmla="*/ 552570 w 552570"/>
              <a:gd name="connsiteY0" fmla="*/ 0 h 968826"/>
              <a:gd name="connsiteX1" fmla="*/ 550193 w 552570"/>
              <a:gd name="connsiteY1" fmla="*/ 0 h 968826"/>
              <a:gd name="connsiteX2" fmla="*/ 0 w 552570"/>
              <a:gd name="connsiteY2" fmla="*/ 550193 h 968826"/>
              <a:gd name="connsiteX3" fmla="*/ 0 w 552570"/>
              <a:gd name="connsiteY3" fmla="*/ 968826 h 968826"/>
              <a:gd name="connsiteX4" fmla="*/ 552570 w 552570"/>
              <a:gd name="connsiteY4" fmla="*/ 968826 h 968826"/>
              <a:gd name="connsiteX5" fmla="*/ 552570 w 552570"/>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68826">
                <a:moveTo>
                  <a:pt x="552570" y="0"/>
                </a:moveTo>
                <a:lnTo>
                  <a:pt x="550193" y="0"/>
                </a:lnTo>
                <a:lnTo>
                  <a:pt x="0" y="550193"/>
                </a:lnTo>
                <a:lnTo>
                  <a:pt x="0" y="968826"/>
                </a:lnTo>
                <a:lnTo>
                  <a:pt x="552570" y="968826"/>
                </a:lnTo>
                <a:lnTo>
                  <a:pt x="55257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4" name="Freeform: Shape 563">
            <a:extLst>
              <a:ext uri="{FF2B5EF4-FFF2-40B4-BE49-F238E27FC236}">
                <a16:creationId xmlns:a16="http://schemas.microsoft.com/office/drawing/2014/main" id="{6457F61D-ECFA-47EC-9078-D1AC74C3D650}"/>
              </a:ext>
            </a:extLst>
          </p:cNvPr>
          <p:cNvSpPr/>
          <p:nvPr/>
        </p:nvSpPr>
        <p:spPr bwMode="gray">
          <a:xfrm flipH="1">
            <a:off x="11642605" y="1913743"/>
            <a:ext cx="552570" cy="971203"/>
          </a:xfrm>
          <a:custGeom>
            <a:avLst/>
            <a:gdLst>
              <a:gd name="connsiteX0" fmla="*/ 552570 w 552570"/>
              <a:gd name="connsiteY0" fmla="*/ 0 h 971203"/>
              <a:gd name="connsiteX1" fmla="*/ 0 w 552570"/>
              <a:gd name="connsiteY1" fmla="*/ 0 h 971203"/>
              <a:gd name="connsiteX2" fmla="*/ 0 w 552570"/>
              <a:gd name="connsiteY2" fmla="*/ 418633 h 971203"/>
              <a:gd name="connsiteX3" fmla="*/ 0 w 552570"/>
              <a:gd name="connsiteY3" fmla="*/ 971203 h 971203"/>
              <a:gd name="connsiteX4" fmla="*/ 552570 w 552570"/>
              <a:gd name="connsiteY4" fmla="*/ 971203 h 971203"/>
              <a:gd name="connsiteX5" fmla="*/ 552570 w 552570"/>
              <a:gd name="connsiteY5" fmla="*/ 0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71203">
                <a:moveTo>
                  <a:pt x="552570" y="0"/>
                </a:moveTo>
                <a:lnTo>
                  <a:pt x="0" y="0"/>
                </a:lnTo>
                <a:lnTo>
                  <a:pt x="0" y="418633"/>
                </a:lnTo>
                <a:lnTo>
                  <a:pt x="0" y="971203"/>
                </a:lnTo>
                <a:lnTo>
                  <a:pt x="552570" y="971203"/>
                </a:lnTo>
                <a:lnTo>
                  <a:pt x="55257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8" name="Freeform: Shape 537">
            <a:extLst>
              <a:ext uri="{FF2B5EF4-FFF2-40B4-BE49-F238E27FC236}">
                <a16:creationId xmlns:a16="http://schemas.microsoft.com/office/drawing/2014/main" id="{EAA3E5FD-FDC6-46D5-BAAC-FD56A339878F}"/>
              </a:ext>
            </a:extLst>
          </p:cNvPr>
          <p:cNvSpPr/>
          <p:nvPr/>
        </p:nvSpPr>
        <p:spPr bwMode="gray">
          <a:xfrm flipH="1">
            <a:off x="11643891" y="3300990"/>
            <a:ext cx="551284" cy="552570"/>
          </a:xfrm>
          <a:custGeom>
            <a:avLst/>
            <a:gdLst>
              <a:gd name="connsiteX0" fmla="*/ 0 w 551284"/>
              <a:gd name="connsiteY0" fmla="*/ 0 h 552570"/>
              <a:gd name="connsiteX1" fmla="*/ 0 w 551284"/>
              <a:gd name="connsiteY1" fmla="*/ 552570 h 552570"/>
              <a:gd name="connsiteX2" fmla="*/ 549998 w 551284"/>
              <a:gd name="connsiteY2" fmla="*/ 552570 h 552570"/>
              <a:gd name="connsiteX3" fmla="*/ 551284 w 551284"/>
              <a:gd name="connsiteY3" fmla="*/ 551284 h 552570"/>
              <a:gd name="connsiteX4" fmla="*/ 0 w 551284"/>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284" h="552570">
                <a:moveTo>
                  <a:pt x="0" y="0"/>
                </a:moveTo>
                <a:lnTo>
                  <a:pt x="0" y="552570"/>
                </a:lnTo>
                <a:lnTo>
                  <a:pt x="549998" y="552570"/>
                </a:lnTo>
                <a:lnTo>
                  <a:pt x="551284" y="551284"/>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7" name="Freeform: Shape 536">
            <a:extLst>
              <a:ext uri="{FF2B5EF4-FFF2-40B4-BE49-F238E27FC236}">
                <a16:creationId xmlns:a16="http://schemas.microsoft.com/office/drawing/2014/main" id="{59D1B1CD-6EAC-4FD4-9230-BF3F51F91A7D}"/>
              </a:ext>
            </a:extLst>
          </p:cNvPr>
          <p:cNvSpPr/>
          <p:nvPr/>
        </p:nvSpPr>
        <p:spPr bwMode="gray">
          <a:xfrm flipH="1">
            <a:off x="11642606"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4" name="Freeform: Shape 523">
            <a:extLst>
              <a:ext uri="{FF2B5EF4-FFF2-40B4-BE49-F238E27FC236}">
                <a16:creationId xmlns:a16="http://schemas.microsoft.com/office/drawing/2014/main" id="{7C426D97-31BF-491E-94FC-8AB334C51E92}"/>
              </a:ext>
            </a:extLst>
          </p:cNvPr>
          <p:cNvSpPr/>
          <p:nvPr/>
        </p:nvSpPr>
        <p:spPr bwMode="gray">
          <a:xfrm flipH="1">
            <a:off x="11642606" y="3853560"/>
            <a:ext cx="552569" cy="968632"/>
          </a:xfrm>
          <a:custGeom>
            <a:avLst/>
            <a:gdLst>
              <a:gd name="connsiteX0" fmla="*/ 552569 w 552569"/>
              <a:gd name="connsiteY0" fmla="*/ 0 h 968632"/>
              <a:gd name="connsiteX1" fmla="*/ 549998 w 552569"/>
              <a:gd name="connsiteY1" fmla="*/ 0 h 968632"/>
              <a:gd name="connsiteX2" fmla="*/ 0 w 552569"/>
              <a:gd name="connsiteY2" fmla="*/ 549998 h 968632"/>
              <a:gd name="connsiteX3" fmla="*/ 0 w 552569"/>
              <a:gd name="connsiteY3" fmla="*/ 968632 h 968632"/>
              <a:gd name="connsiteX4" fmla="*/ 552569 w 552569"/>
              <a:gd name="connsiteY4" fmla="*/ 968632 h 968632"/>
              <a:gd name="connsiteX5" fmla="*/ 552569 w 55256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69" h="968632">
                <a:moveTo>
                  <a:pt x="552569" y="0"/>
                </a:moveTo>
                <a:lnTo>
                  <a:pt x="549998" y="0"/>
                </a:lnTo>
                <a:lnTo>
                  <a:pt x="0" y="549998"/>
                </a:lnTo>
                <a:lnTo>
                  <a:pt x="0" y="968632"/>
                </a:lnTo>
                <a:lnTo>
                  <a:pt x="552569" y="968632"/>
                </a:lnTo>
                <a:lnTo>
                  <a:pt x="55256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5" name="Freeform: Shape 514">
            <a:extLst>
              <a:ext uri="{FF2B5EF4-FFF2-40B4-BE49-F238E27FC236}">
                <a16:creationId xmlns:a16="http://schemas.microsoft.com/office/drawing/2014/main" id="{4466C993-368E-4400-A803-75E54B3BFB7A}"/>
              </a:ext>
            </a:extLst>
          </p:cNvPr>
          <p:cNvSpPr/>
          <p:nvPr/>
        </p:nvSpPr>
        <p:spPr bwMode="gray">
          <a:xfrm flipH="1">
            <a:off x="11642606" y="4823069"/>
            <a:ext cx="552569" cy="971203"/>
          </a:xfrm>
          <a:custGeom>
            <a:avLst/>
            <a:gdLst>
              <a:gd name="connsiteX0" fmla="*/ 552569 w 552569"/>
              <a:gd name="connsiteY0" fmla="*/ 0 h 971203"/>
              <a:gd name="connsiteX1" fmla="*/ 0 w 552569"/>
              <a:gd name="connsiteY1" fmla="*/ 0 h 971203"/>
              <a:gd name="connsiteX2" fmla="*/ 0 w 552569"/>
              <a:gd name="connsiteY2" fmla="*/ 418634 h 971203"/>
              <a:gd name="connsiteX3" fmla="*/ 552569 w 552569"/>
              <a:gd name="connsiteY3" fmla="*/ 971203 h 971203"/>
              <a:gd name="connsiteX4" fmla="*/ 552569 w 552569"/>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569" h="971203">
                <a:moveTo>
                  <a:pt x="552569" y="0"/>
                </a:moveTo>
                <a:lnTo>
                  <a:pt x="0" y="0"/>
                </a:lnTo>
                <a:lnTo>
                  <a:pt x="0" y="418634"/>
                </a:lnTo>
                <a:lnTo>
                  <a:pt x="552569" y="971203"/>
                </a:lnTo>
                <a:lnTo>
                  <a:pt x="55256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2" name="Freeform: Shape 501">
            <a:extLst>
              <a:ext uri="{FF2B5EF4-FFF2-40B4-BE49-F238E27FC236}">
                <a16:creationId xmlns:a16="http://schemas.microsoft.com/office/drawing/2014/main" id="{70C8C964-4B18-46FA-9C52-7AB75F871639}"/>
              </a:ext>
            </a:extLst>
          </p:cNvPr>
          <p:cNvSpPr/>
          <p:nvPr/>
        </p:nvSpPr>
        <p:spPr bwMode="gray">
          <a:xfrm flipH="1">
            <a:off x="11642605" y="6213988"/>
            <a:ext cx="552570"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5" name="Right Triangle 524">
            <a:extLst>
              <a:ext uri="{FF2B5EF4-FFF2-40B4-BE49-F238E27FC236}">
                <a16:creationId xmlns:a16="http://schemas.microsoft.com/office/drawing/2014/main" id="{B6620512-2BCB-4E20-891F-C9907E9E1946}"/>
              </a:ext>
            </a:extLst>
          </p:cNvPr>
          <p:cNvSpPr/>
          <p:nvPr/>
        </p:nvSpPr>
        <p:spPr bwMode="gray">
          <a:xfrm>
            <a:off x="10670951" y="5795355"/>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6" name="Right Triangle 525">
            <a:extLst>
              <a:ext uri="{FF2B5EF4-FFF2-40B4-BE49-F238E27FC236}">
                <a16:creationId xmlns:a16="http://schemas.microsoft.com/office/drawing/2014/main" id="{A012AC6A-9433-4824-8E8E-1B603638892F}"/>
              </a:ext>
            </a:extLst>
          </p:cNvPr>
          <p:cNvSpPr/>
          <p:nvPr/>
        </p:nvSpPr>
        <p:spPr bwMode="gray">
          <a:xfrm rot="10800000">
            <a:off x="10670952" y="5795355"/>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7" name="Right Triangle 526">
            <a:extLst>
              <a:ext uri="{FF2B5EF4-FFF2-40B4-BE49-F238E27FC236}">
                <a16:creationId xmlns:a16="http://schemas.microsoft.com/office/drawing/2014/main" id="{40FF546B-BA7B-4A8E-8AE5-18F13B013291}"/>
              </a:ext>
            </a:extLst>
          </p:cNvPr>
          <p:cNvSpPr/>
          <p:nvPr/>
        </p:nvSpPr>
        <p:spPr bwMode="gray">
          <a:xfrm flipV="1">
            <a:off x="1067095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8" name="Right Triangle 527">
            <a:extLst>
              <a:ext uri="{FF2B5EF4-FFF2-40B4-BE49-F238E27FC236}">
                <a16:creationId xmlns:a16="http://schemas.microsoft.com/office/drawing/2014/main" id="{CE924BDC-E38E-4B30-B7A3-02BFEDECC3B3}"/>
              </a:ext>
            </a:extLst>
          </p:cNvPr>
          <p:cNvSpPr/>
          <p:nvPr/>
        </p:nvSpPr>
        <p:spPr bwMode="gray">
          <a:xfrm rot="10800000" flipV="1">
            <a:off x="10670952"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9" name="Right Triangle 528">
            <a:extLst>
              <a:ext uri="{FF2B5EF4-FFF2-40B4-BE49-F238E27FC236}">
                <a16:creationId xmlns:a16="http://schemas.microsoft.com/office/drawing/2014/main" id="{777383AD-908E-42F6-BFA6-4D3B2301EE9B}"/>
              </a:ext>
            </a:extLst>
          </p:cNvPr>
          <p:cNvSpPr/>
          <p:nvPr/>
        </p:nvSpPr>
        <p:spPr bwMode="gray">
          <a:xfrm rot="10800000">
            <a:off x="10670952" y="4823069"/>
            <a:ext cx="971203"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0" name="Right Triangle 529">
            <a:extLst>
              <a:ext uri="{FF2B5EF4-FFF2-40B4-BE49-F238E27FC236}">
                <a16:creationId xmlns:a16="http://schemas.microsoft.com/office/drawing/2014/main" id="{18B008A2-CF87-4142-9403-6B2B96B3CEEF}"/>
              </a:ext>
            </a:extLst>
          </p:cNvPr>
          <p:cNvSpPr/>
          <p:nvPr/>
        </p:nvSpPr>
        <p:spPr bwMode="gray">
          <a:xfrm>
            <a:off x="10670951" y="288235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1" name="Right Triangle 530">
            <a:extLst>
              <a:ext uri="{FF2B5EF4-FFF2-40B4-BE49-F238E27FC236}">
                <a16:creationId xmlns:a16="http://schemas.microsoft.com/office/drawing/2014/main" id="{6A87CC79-EE70-44CB-BD7E-026447E65CED}"/>
              </a:ext>
            </a:extLst>
          </p:cNvPr>
          <p:cNvSpPr/>
          <p:nvPr/>
        </p:nvSpPr>
        <p:spPr bwMode="gray">
          <a:xfrm rot="10800000">
            <a:off x="10670951"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2" name="Right Triangle 531">
            <a:extLst>
              <a:ext uri="{FF2B5EF4-FFF2-40B4-BE49-F238E27FC236}">
                <a16:creationId xmlns:a16="http://schemas.microsoft.com/office/drawing/2014/main" id="{E234508A-DB70-4FE8-8858-28589D5D7400}"/>
              </a:ext>
            </a:extLst>
          </p:cNvPr>
          <p:cNvSpPr/>
          <p:nvPr/>
        </p:nvSpPr>
        <p:spPr bwMode="gray">
          <a:xfrm flipV="1">
            <a:off x="10670951" y="941662"/>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3" name="Right Triangle 532">
            <a:extLst>
              <a:ext uri="{FF2B5EF4-FFF2-40B4-BE49-F238E27FC236}">
                <a16:creationId xmlns:a16="http://schemas.microsoft.com/office/drawing/2014/main" id="{6357B95D-1753-430E-BEA2-71E04D00BFC1}"/>
              </a:ext>
            </a:extLst>
          </p:cNvPr>
          <p:cNvSpPr/>
          <p:nvPr/>
        </p:nvSpPr>
        <p:spPr bwMode="gray">
          <a:xfrm>
            <a:off x="10670951" y="1913743"/>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4" name="Right Triangle 533">
            <a:extLst>
              <a:ext uri="{FF2B5EF4-FFF2-40B4-BE49-F238E27FC236}">
                <a16:creationId xmlns:a16="http://schemas.microsoft.com/office/drawing/2014/main" id="{1FCD377A-9174-4DCC-A0BF-82D34D69D4D3}"/>
              </a:ext>
            </a:extLst>
          </p:cNvPr>
          <p:cNvSpPr/>
          <p:nvPr/>
        </p:nvSpPr>
        <p:spPr bwMode="gray">
          <a:xfrm rot="10800000">
            <a:off x="10670951" y="191374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5" name="Right Triangle 534">
            <a:extLst>
              <a:ext uri="{FF2B5EF4-FFF2-40B4-BE49-F238E27FC236}">
                <a16:creationId xmlns:a16="http://schemas.microsoft.com/office/drawing/2014/main" id="{1EBB0642-6003-4B43-B2E4-73D4C88923FA}"/>
              </a:ext>
            </a:extLst>
          </p:cNvPr>
          <p:cNvSpPr/>
          <p:nvPr/>
        </p:nvSpPr>
        <p:spPr bwMode="gray">
          <a:xfrm>
            <a:off x="10670951" y="-27163"/>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6" name="Right Triangle 535">
            <a:extLst>
              <a:ext uri="{FF2B5EF4-FFF2-40B4-BE49-F238E27FC236}">
                <a16:creationId xmlns:a16="http://schemas.microsoft.com/office/drawing/2014/main" id="{83060F22-D7BF-463B-8DED-BBFF768599C3}"/>
              </a:ext>
            </a:extLst>
          </p:cNvPr>
          <p:cNvSpPr/>
          <p:nvPr/>
        </p:nvSpPr>
        <p:spPr bwMode="gray">
          <a:xfrm rot="10800000">
            <a:off x="10670951"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9" name="Right Triangle 538">
            <a:extLst>
              <a:ext uri="{FF2B5EF4-FFF2-40B4-BE49-F238E27FC236}">
                <a16:creationId xmlns:a16="http://schemas.microsoft.com/office/drawing/2014/main" id="{B4F3987E-40F1-43C8-91C1-0A431325DE97}"/>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0" name="Right Triangle 539">
            <a:extLst>
              <a:ext uri="{FF2B5EF4-FFF2-40B4-BE49-F238E27FC236}">
                <a16:creationId xmlns:a16="http://schemas.microsoft.com/office/drawing/2014/main" id="{44A4DDE2-61A7-4ECB-B84D-BB8EC2599C6B}"/>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1" name="Right Triangle 540">
            <a:extLst>
              <a:ext uri="{FF2B5EF4-FFF2-40B4-BE49-F238E27FC236}">
                <a16:creationId xmlns:a16="http://schemas.microsoft.com/office/drawing/2014/main" id="{5A5944EC-0E36-4B20-9145-03AB1262C24B}"/>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2" name="Right Triangle 541">
            <a:extLst>
              <a:ext uri="{FF2B5EF4-FFF2-40B4-BE49-F238E27FC236}">
                <a16:creationId xmlns:a16="http://schemas.microsoft.com/office/drawing/2014/main" id="{14F919F6-9749-4190-BD94-172E318BAE57}"/>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3" name="Right Triangle 542">
            <a:extLst>
              <a:ext uri="{FF2B5EF4-FFF2-40B4-BE49-F238E27FC236}">
                <a16:creationId xmlns:a16="http://schemas.microsoft.com/office/drawing/2014/main" id="{6B041464-16DD-478E-B6A0-457EFDB27D77}"/>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4" name="Right Triangle 543">
            <a:extLst>
              <a:ext uri="{FF2B5EF4-FFF2-40B4-BE49-F238E27FC236}">
                <a16:creationId xmlns:a16="http://schemas.microsoft.com/office/drawing/2014/main" id="{16E7482D-F785-4580-982C-2C43DB268B85}"/>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5" name="Right Triangle 544">
            <a:extLst>
              <a:ext uri="{FF2B5EF4-FFF2-40B4-BE49-F238E27FC236}">
                <a16:creationId xmlns:a16="http://schemas.microsoft.com/office/drawing/2014/main" id="{B454F76B-5582-46C7-9260-65CBA29F3B66}"/>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6" name="Right Triangle 545">
            <a:extLst>
              <a:ext uri="{FF2B5EF4-FFF2-40B4-BE49-F238E27FC236}">
                <a16:creationId xmlns:a16="http://schemas.microsoft.com/office/drawing/2014/main" id="{0451B3DF-4DE3-4127-B0D5-CBACC86E9FE6}"/>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7" name="Right Triangle 546">
            <a:extLst>
              <a:ext uri="{FF2B5EF4-FFF2-40B4-BE49-F238E27FC236}">
                <a16:creationId xmlns:a16="http://schemas.microsoft.com/office/drawing/2014/main" id="{9814AABB-D62D-43F2-B62B-9D8299577F1D}"/>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8" name="Right Triangle 547">
            <a:extLst>
              <a:ext uri="{FF2B5EF4-FFF2-40B4-BE49-F238E27FC236}">
                <a16:creationId xmlns:a16="http://schemas.microsoft.com/office/drawing/2014/main" id="{C0F26E7D-842A-4758-AF09-B3535D5C4E57}"/>
              </a:ext>
            </a:extLst>
          </p:cNvPr>
          <p:cNvSpPr/>
          <p:nvPr/>
        </p:nvSpPr>
        <p:spPr bwMode="gray">
          <a:xfrm>
            <a:off x="4846200" y="1906999"/>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9" name="Right Triangle 548">
            <a:extLst>
              <a:ext uri="{FF2B5EF4-FFF2-40B4-BE49-F238E27FC236}">
                <a16:creationId xmlns:a16="http://schemas.microsoft.com/office/drawing/2014/main" id="{FBBAE2A0-E190-4C5B-AC32-70007FA583CF}"/>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0" name="Right Triangle 549">
            <a:extLst>
              <a:ext uri="{FF2B5EF4-FFF2-40B4-BE49-F238E27FC236}">
                <a16:creationId xmlns:a16="http://schemas.microsoft.com/office/drawing/2014/main" id="{9029E3F4-5C62-44CC-9F4E-31D517074C6E}"/>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1" name="Right Triangle 550">
            <a:extLst>
              <a:ext uri="{FF2B5EF4-FFF2-40B4-BE49-F238E27FC236}">
                <a16:creationId xmlns:a16="http://schemas.microsoft.com/office/drawing/2014/main" id="{1EA23F27-E928-42DC-BADF-AED4C3A1A29A}"/>
              </a:ext>
            </a:extLst>
          </p:cNvPr>
          <p:cNvSpPr/>
          <p:nvPr/>
        </p:nvSpPr>
        <p:spPr bwMode="gray">
          <a:xfrm rot="10800000">
            <a:off x="4846201"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3" name="Right Triangle 552">
            <a:extLst>
              <a:ext uri="{FF2B5EF4-FFF2-40B4-BE49-F238E27FC236}">
                <a16:creationId xmlns:a16="http://schemas.microsoft.com/office/drawing/2014/main" id="{98EA0DC9-F2D4-4D19-BF32-DA27A3CED788}"/>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4" name="Right Triangle 553">
            <a:extLst>
              <a:ext uri="{FF2B5EF4-FFF2-40B4-BE49-F238E27FC236}">
                <a16:creationId xmlns:a16="http://schemas.microsoft.com/office/drawing/2014/main" id="{98B2CDE4-1470-46DF-9906-211305577582}"/>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5" name="Right Triangle 554">
            <a:extLst>
              <a:ext uri="{FF2B5EF4-FFF2-40B4-BE49-F238E27FC236}">
                <a16:creationId xmlns:a16="http://schemas.microsoft.com/office/drawing/2014/main" id="{37D99863-BF06-49E9-B2C4-1715D089A6C2}"/>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6" name="Right Triangle 555">
            <a:extLst>
              <a:ext uri="{FF2B5EF4-FFF2-40B4-BE49-F238E27FC236}">
                <a16:creationId xmlns:a16="http://schemas.microsoft.com/office/drawing/2014/main" id="{959DBA3D-AAAF-4536-9050-A6E1CD545108}"/>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7" name="Right Triangle 556">
            <a:extLst>
              <a:ext uri="{FF2B5EF4-FFF2-40B4-BE49-F238E27FC236}">
                <a16:creationId xmlns:a16="http://schemas.microsoft.com/office/drawing/2014/main" id="{F918A8A7-80D2-4A89-8F54-AAC37DCEA708}"/>
              </a:ext>
            </a:extLst>
          </p:cNvPr>
          <p:cNvSpPr/>
          <p:nvPr/>
        </p:nvSpPr>
        <p:spPr bwMode="gray">
          <a:xfrm flipH="1">
            <a:off x="5814360" y="2882358"/>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8" name="Right Triangle 557">
            <a:extLst>
              <a:ext uri="{FF2B5EF4-FFF2-40B4-BE49-F238E27FC236}">
                <a16:creationId xmlns:a16="http://schemas.microsoft.com/office/drawing/2014/main" id="{0A29EE74-35DF-4683-A64B-133BE09522BA}"/>
              </a:ext>
            </a:extLst>
          </p:cNvPr>
          <p:cNvSpPr/>
          <p:nvPr/>
        </p:nvSpPr>
        <p:spPr bwMode="gray">
          <a:xfrm rot="10800000" flipH="1">
            <a:off x="5814360" y="288235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9" name="Right Triangle 558">
            <a:extLst>
              <a:ext uri="{FF2B5EF4-FFF2-40B4-BE49-F238E27FC236}">
                <a16:creationId xmlns:a16="http://schemas.microsoft.com/office/drawing/2014/main" id="{F2F7CEBE-CA18-4F7A-B0F8-F63A3FA8619D}"/>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0" name="Right Triangle 559">
            <a:extLst>
              <a:ext uri="{FF2B5EF4-FFF2-40B4-BE49-F238E27FC236}">
                <a16:creationId xmlns:a16="http://schemas.microsoft.com/office/drawing/2014/main" id="{C397ABCF-E232-4895-94A7-F7D927F450D7}"/>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1" name="Right Triangle 560">
            <a:extLst>
              <a:ext uri="{FF2B5EF4-FFF2-40B4-BE49-F238E27FC236}">
                <a16:creationId xmlns:a16="http://schemas.microsoft.com/office/drawing/2014/main" id="{9468DB3A-D6ED-4F4F-BB9C-CFED3E2CC767}"/>
              </a:ext>
            </a:extLst>
          </p:cNvPr>
          <p:cNvSpPr/>
          <p:nvPr/>
        </p:nvSpPr>
        <p:spPr bwMode="gray">
          <a:xfrm rot="10800000" flipH="1">
            <a:off x="5814361" y="191374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2" name="Right Triangle 561">
            <a:extLst>
              <a:ext uri="{FF2B5EF4-FFF2-40B4-BE49-F238E27FC236}">
                <a16:creationId xmlns:a16="http://schemas.microsoft.com/office/drawing/2014/main" id="{9833B8B8-4775-4E3D-AA8F-E32380255A91}"/>
              </a:ext>
            </a:extLst>
          </p:cNvPr>
          <p:cNvSpPr/>
          <p:nvPr/>
        </p:nvSpPr>
        <p:spPr bwMode="gray">
          <a:xfrm flipH="1">
            <a:off x="5814360" y="-27162"/>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3" name="Right Triangle 562">
            <a:extLst>
              <a:ext uri="{FF2B5EF4-FFF2-40B4-BE49-F238E27FC236}">
                <a16:creationId xmlns:a16="http://schemas.microsoft.com/office/drawing/2014/main" id="{AC5ECF8C-9B24-49F9-B65F-6F51E3F39278}"/>
              </a:ext>
            </a:extLst>
          </p:cNvPr>
          <p:cNvSpPr/>
          <p:nvPr/>
        </p:nvSpPr>
        <p:spPr bwMode="gray">
          <a:xfrm rot="10800000" flipH="1">
            <a:off x="5814361" y="-22206"/>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6" name="Group 5">
            <a:extLst>
              <a:ext uri="{FF2B5EF4-FFF2-40B4-BE49-F238E27FC236}">
                <a16:creationId xmlns:a16="http://schemas.microsoft.com/office/drawing/2014/main" id="{E4347E7D-814B-4F6A-80AE-8FBAB8EDF7E8}"/>
              </a:ext>
            </a:extLst>
          </p:cNvPr>
          <p:cNvGrpSpPr/>
          <p:nvPr/>
        </p:nvGrpSpPr>
        <p:grpSpPr bwMode="gray">
          <a:xfrm>
            <a:off x="-3443" y="-27163"/>
            <a:ext cx="4853096" cy="6793723"/>
            <a:chOff x="7741661" y="0"/>
            <a:chExt cx="4839035" cy="6774040"/>
          </a:xfrm>
        </p:grpSpPr>
        <p:sp>
          <p:nvSpPr>
            <p:cNvPr id="866" name="TextBox 865">
              <a:extLst>
                <a:ext uri="{FF2B5EF4-FFF2-40B4-BE49-F238E27FC236}">
                  <a16:creationId xmlns:a16="http://schemas.microsoft.com/office/drawing/2014/main" id="{87C0DC83-7BAF-4C9A-8EDC-2DF72A735BB3}"/>
                </a:ext>
              </a:extLst>
            </p:cNvPr>
            <p:cNvSpPr txBox="1"/>
            <p:nvPr/>
          </p:nvSpPr>
          <p:spPr bwMode="gray">
            <a:xfrm>
              <a:off x="11490946"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‹Nº›</a:t>
              </a:fld>
              <a:endParaRPr lang="en-US" dirty="0">
                <a:latin typeface="+mj-lt"/>
              </a:endParaRPr>
            </a:p>
          </p:txBody>
        </p:sp>
        <p:sp>
          <p:nvSpPr>
            <p:cNvPr id="868" name="Rectangle 867">
              <a:extLst>
                <a:ext uri="{FF2B5EF4-FFF2-40B4-BE49-F238E27FC236}">
                  <a16:creationId xmlns:a16="http://schemas.microsoft.com/office/drawing/2014/main" id="{963BBEA6-DD00-4E5F-926C-66B2E7C8A43A}"/>
                </a:ext>
              </a:extLst>
            </p:cNvPr>
            <p:cNvSpPr/>
            <p:nvPr userDrawn="1"/>
          </p:nvSpPr>
          <p:spPr bwMode="gray">
            <a:xfrm>
              <a:off x="7741661" y="1"/>
              <a:ext cx="4835592" cy="6774039"/>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Verdana"/>
              </a:endParaRPr>
            </a:p>
          </p:txBody>
        </p:sp>
        <p:sp>
          <p:nvSpPr>
            <p:cNvPr id="1052" name="Right Triangle 1051">
              <a:extLst>
                <a:ext uri="{FF2B5EF4-FFF2-40B4-BE49-F238E27FC236}">
                  <a16:creationId xmlns:a16="http://schemas.microsoft.com/office/drawing/2014/main" id="{99B9FA28-142B-4847-B52A-323D38F882D0}"/>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3" name="Right Triangle 1052">
              <a:extLst>
                <a:ext uri="{FF2B5EF4-FFF2-40B4-BE49-F238E27FC236}">
                  <a16:creationId xmlns:a16="http://schemas.microsoft.com/office/drawing/2014/main" id="{1354937D-15BF-4005-AEF7-56A563022FE9}"/>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4" name="Right Triangle 1053">
              <a:extLst>
                <a:ext uri="{FF2B5EF4-FFF2-40B4-BE49-F238E27FC236}">
                  <a16:creationId xmlns:a16="http://schemas.microsoft.com/office/drawing/2014/main" id="{BCD4330E-45E3-4AC0-999D-0C597F0F7045}"/>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5" name="Right Triangle 1054">
              <a:extLst>
                <a:ext uri="{FF2B5EF4-FFF2-40B4-BE49-F238E27FC236}">
                  <a16:creationId xmlns:a16="http://schemas.microsoft.com/office/drawing/2014/main" id="{FCA12FFA-1CE4-40DA-9702-65B0539E57B7}"/>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6" name="Right Triangle 1055">
              <a:extLst>
                <a:ext uri="{FF2B5EF4-FFF2-40B4-BE49-F238E27FC236}">
                  <a16:creationId xmlns:a16="http://schemas.microsoft.com/office/drawing/2014/main" id="{A8A33F77-9127-406B-A44E-DB1988AC61DB}"/>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7" name="Right Triangle 1056">
              <a:extLst>
                <a:ext uri="{FF2B5EF4-FFF2-40B4-BE49-F238E27FC236}">
                  <a16:creationId xmlns:a16="http://schemas.microsoft.com/office/drawing/2014/main" id="{BB37D275-8E2F-490D-9494-290B09043EFE}"/>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8" name="Right Triangle 1057">
              <a:extLst>
                <a:ext uri="{FF2B5EF4-FFF2-40B4-BE49-F238E27FC236}">
                  <a16:creationId xmlns:a16="http://schemas.microsoft.com/office/drawing/2014/main" id="{D9815E55-15E3-4658-B475-0F7A7939BA52}"/>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9" name="Right Triangle 1058">
              <a:extLst>
                <a:ext uri="{FF2B5EF4-FFF2-40B4-BE49-F238E27FC236}">
                  <a16:creationId xmlns:a16="http://schemas.microsoft.com/office/drawing/2014/main" id="{09C0B678-541B-45EA-AD37-9D8EA45A17B5}"/>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0" name="Right Triangle 1059">
              <a:extLst>
                <a:ext uri="{FF2B5EF4-FFF2-40B4-BE49-F238E27FC236}">
                  <a16:creationId xmlns:a16="http://schemas.microsoft.com/office/drawing/2014/main" id="{ACB1ACCF-D32E-447F-90BC-68E3BAF1D535}"/>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1" name="Right Triangle 1060">
              <a:extLst>
                <a:ext uri="{FF2B5EF4-FFF2-40B4-BE49-F238E27FC236}">
                  <a16:creationId xmlns:a16="http://schemas.microsoft.com/office/drawing/2014/main" id="{2333CF33-F379-4DEE-9448-AEF8DD179A8E}"/>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2" name="Right Triangle 1061">
              <a:extLst>
                <a:ext uri="{FF2B5EF4-FFF2-40B4-BE49-F238E27FC236}">
                  <a16:creationId xmlns:a16="http://schemas.microsoft.com/office/drawing/2014/main" id="{A3F6ED1C-8381-4DAE-938E-B38F5285DA82}"/>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3" name="Right Triangle 1062">
              <a:extLst>
                <a:ext uri="{FF2B5EF4-FFF2-40B4-BE49-F238E27FC236}">
                  <a16:creationId xmlns:a16="http://schemas.microsoft.com/office/drawing/2014/main" id="{371B440E-30A0-4BC1-B553-A344609D37BF}"/>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4" name="Right Triangle 1063">
              <a:extLst>
                <a:ext uri="{FF2B5EF4-FFF2-40B4-BE49-F238E27FC236}">
                  <a16:creationId xmlns:a16="http://schemas.microsoft.com/office/drawing/2014/main" id="{F9BBEFBF-1973-44FA-82D8-A240B7D5EEC9}"/>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5" name="Right Triangle 1064">
              <a:extLst>
                <a:ext uri="{FF2B5EF4-FFF2-40B4-BE49-F238E27FC236}">
                  <a16:creationId xmlns:a16="http://schemas.microsoft.com/office/drawing/2014/main" id="{7F06F92E-0E60-4D71-972C-A652244AD6F5}"/>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6" name="Right Triangle 1065">
              <a:extLst>
                <a:ext uri="{FF2B5EF4-FFF2-40B4-BE49-F238E27FC236}">
                  <a16:creationId xmlns:a16="http://schemas.microsoft.com/office/drawing/2014/main" id="{AFF33036-B1EC-4235-B2BC-33917195D735}"/>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7" name="Right Triangle 1066">
              <a:extLst>
                <a:ext uri="{FF2B5EF4-FFF2-40B4-BE49-F238E27FC236}">
                  <a16:creationId xmlns:a16="http://schemas.microsoft.com/office/drawing/2014/main" id="{80F46166-E605-4128-935E-EAC4DBC79757}"/>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8" name="Right Triangle 1067">
              <a:extLst>
                <a:ext uri="{FF2B5EF4-FFF2-40B4-BE49-F238E27FC236}">
                  <a16:creationId xmlns:a16="http://schemas.microsoft.com/office/drawing/2014/main" id="{5D61B3B7-E95F-4489-8936-1C99732B5225}"/>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9" name="Right Triangle 1068">
              <a:extLst>
                <a:ext uri="{FF2B5EF4-FFF2-40B4-BE49-F238E27FC236}">
                  <a16:creationId xmlns:a16="http://schemas.microsoft.com/office/drawing/2014/main" id="{554F3E41-487B-48DB-ADBE-139A24343798}"/>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0" name="Right Triangle 1069">
              <a:extLst>
                <a:ext uri="{FF2B5EF4-FFF2-40B4-BE49-F238E27FC236}">
                  <a16:creationId xmlns:a16="http://schemas.microsoft.com/office/drawing/2014/main" id="{07715328-2F8F-48F6-A71C-50CC6861805C}"/>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1" name="Right Triangle 1070">
              <a:extLst>
                <a:ext uri="{FF2B5EF4-FFF2-40B4-BE49-F238E27FC236}">
                  <a16:creationId xmlns:a16="http://schemas.microsoft.com/office/drawing/2014/main" id="{91E4C002-5BA6-464D-842B-F4033240BE4C}"/>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2" name="Right Triangle 1071">
              <a:extLst>
                <a:ext uri="{FF2B5EF4-FFF2-40B4-BE49-F238E27FC236}">
                  <a16:creationId xmlns:a16="http://schemas.microsoft.com/office/drawing/2014/main" id="{FA536DAB-C673-4B2D-A57A-D8800A0E01B8}"/>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3" name="Right Triangle 1072">
              <a:extLst>
                <a:ext uri="{FF2B5EF4-FFF2-40B4-BE49-F238E27FC236}">
                  <a16:creationId xmlns:a16="http://schemas.microsoft.com/office/drawing/2014/main" id="{D03201BF-89B9-4837-96A7-5C236E389846}"/>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4" name="Right Triangle 1073">
              <a:extLst>
                <a:ext uri="{FF2B5EF4-FFF2-40B4-BE49-F238E27FC236}">
                  <a16:creationId xmlns:a16="http://schemas.microsoft.com/office/drawing/2014/main" id="{BA20C66E-AE72-4AE3-84D3-29FBC8DE7E4C}"/>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5" name="Right Triangle 1074">
              <a:extLst>
                <a:ext uri="{FF2B5EF4-FFF2-40B4-BE49-F238E27FC236}">
                  <a16:creationId xmlns:a16="http://schemas.microsoft.com/office/drawing/2014/main" id="{5F985BE5-F962-4173-97FC-90E98A33F1B2}"/>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6" name="Right Triangle 1075">
              <a:extLst>
                <a:ext uri="{FF2B5EF4-FFF2-40B4-BE49-F238E27FC236}">
                  <a16:creationId xmlns:a16="http://schemas.microsoft.com/office/drawing/2014/main" id="{874C9752-CA8F-4840-A168-C7819B2195C1}"/>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7" name="Right Triangle 1076">
              <a:extLst>
                <a:ext uri="{FF2B5EF4-FFF2-40B4-BE49-F238E27FC236}">
                  <a16:creationId xmlns:a16="http://schemas.microsoft.com/office/drawing/2014/main" id="{D804885B-9BA0-4FA4-B5EC-6CB7B7C41B03}"/>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8" name="Right Triangle 1077">
              <a:extLst>
                <a:ext uri="{FF2B5EF4-FFF2-40B4-BE49-F238E27FC236}">
                  <a16:creationId xmlns:a16="http://schemas.microsoft.com/office/drawing/2014/main" id="{67E8C846-A585-4049-B64A-116A445000AC}"/>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9" name="Right Triangle 1078">
              <a:extLst>
                <a:ext uri="{FF2B5EF4-FFF2-40B4-BE49-F238E27FC236}">
                  <a16:creationId xmlns:a16="http://schemas.microsoft.com/office/drawing/2014/main" id="{B31BC6B9-E4E1-42C1-B174-A785EC60994F}"/>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0" name="Right Triangle 1079">
              <a:extLst>
                <a:ext uri="{FF2B5EF4-FFF2-40B4-BE49-F238E27FC236}">
                  <a16:creationId xmlns:a16="http://schemas.microsoft.com/office/drawing/2014/main" id="{26743BFF-A1A9-48E5-BFDF-6149673BF9E8}"/>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1" name="Right Triangle 1080">
              <a:extLst>
                <a:ext uri="{FF2B5EF4-FFF2-40B4-BE49-F238E27FC236}">
                  <a16:creationId xmlns:a16="http://schemas.microsoft.com/office/drawing/2014/main" id="{DFA78F95-3834-4FB4-B269-7F1119FA4E7B}"/>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2" name="Right Triangle 1081">
              <a:extLst>
                <a:ext uri="{FF2B5EF4-FFF2-40B4-BE49-F238E27FC236}">
                  <a16:creationId xmlns:a16="http://schemas.microsoft.com/office/drawing/2014/main" id="{D17D724D-16D8-4E0B-9025-C8DCDF3B539E}"/>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3" name="Right Triangle 1082">
              <a:extLst>
                <a:ext uri="{FF2B5EF4-FFF2-40B4-BE49-F238E27FC236}">
                  <a16:creationId xmlns:a16="http://schemas.microsoft.com/office/drawing/2014/main" id="{540251A9-D497-4E98-985A-D7168362CA0E}"/>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4" name="Right Triangle 1083">
              <a:extLst>
                <a:ext uri="{FF2B5EF4-FFF2-40B4-BE49-F238E27FC236}">
                  <a16:creationId xmlns:a16="http://schemas.microsoft.com/office/drawing/2014/main" id="{62575D7D-39DB-4AC5-9374-666C098F7193}"/>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5" name="Right Triangle 1084">
              <a:extLst>
                <a:ext uri="{FF2B5EF4-FFF2-40B4-BE49-F238E27FC236}">
                  <a16:creationId xmlns:a16="http://schemas.microsoft.com/office/drawing/2014/main" id="{2FCFF745-4F5F-41FF-9731-E739F0CADF29}"/>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18" name="Right Triangle 1117">
              <a:extLst>
                <a:ext uri="{FF2B5EF4-FFF2-40B4-BE49-F238E27FC236}">
                  <a16:creationId xmlns:a16="http://schemas.microsoft.com/office/drawing/2014/main" id="{391991C9-1E7E-4F2D-B7D6-2444010A6168}"/>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19" name="Right Triangle 1118">
              <a:extLst>
                <a:ext uri="{FF2B5EF4-FFF2-40B4-BE49-F238E27FC236}">
                  <a16:creationId xmlns:a16="http://schemas.microsoft.com/office/drawing/2014/main" id="{1D0F11D2-3407-4B3F-8BD8-6BDD732C0EAB}"/>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0" name="Right Triangle 1119">
              <a:extLst>
                <a:ext uri="{FF2B5EF4-FFF2-40B4-BE49-F238E27FC236}">
                  <a16:creationId xmlns:a16="http://schemas.microsoft.com/office/drawing/2014/main" id="{3B43FC2B-1382-4A57-AFD5-05E5451F0078}"/>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1" name="Right Triangle 1120">
              <a:extLst>
                <a:ext uri="{FF2B5EF4-FFF2-40B4-BE49-F238E27FC236}">
                  <a16:creationId xmlns:a16="http://schemas.microsoft.com/office/drawing/2014/main" id="{3D8D9ADC-25B9-4569-8420-A71FCCF98D38}"/>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2" name="Right Triangle 1121">
              <a:extLst>
                <a:ext uri="{FF2B5EF4-FFF2-40B4-BE49-F238E27FC236}">
                  <a16:creationId xmlns:a16="http://schemas.microsoft.com/office/drawing/2014/main" id="{FF883FA4-E49C-4BE7-B918-05EEAE7BFA2B}"/>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3" name="Right Triangle 1122">
              <a:extLst>
                <a:ext uri="{FF2B5EF4-FFF2-40B4-BE49-F238E27FC236}">
                  <a16:creationId xmlns:a16="http://schemas.microsoft.com/office/drawing/2014/main" id="{0F3A87B8-8FE6-4A47-BEF7-A8D0664D02E8}"/>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4" name="Right Triangle 1123">
              <a:extLst>
                <a:ext uri="{FF2B5EF4-FFF2-40B4-BE49-F238E27FC236}">
                  <a16:creationId xmlns:a16="http://schemas.microsoft.com/office/drawing/2014/main" id="{13DF8434-3AEA-4EBD-9DB1-31E01A361E53}"/>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5" name="Right Triangle 1124">
              <a:extLst>
                <a:ext uri="{FF2B5EF4-FFF2-40B4-BE49-F238E27FC236}">
                  <a16:creationId xmlns:a16="http://schemas.microsoft.com/office/drawing/2014/main" id="{303A3036-0D75-4576-995F-127F3FCAB699}"/>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6" name="Right Triangle 1125">
              <a:extLst>
                <a:ext uri="{FF2B5EF4-FFF2-40B4-BE49-F238E27FC236}">
                  <a16:creationId xmlns:a16="http://schemas.microsoft.com/office/drawing/2014/main" id="{609D1630-7C11-40BD-A0DC-BCB7C7FA4CFF}"/>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7" name="Right Triangle 1126">
              <a:extLst>
                <a:ext uri="{FF2B5EF4-FFF2-40B4-BE49-F238E27FC236}">
                  <a16:creationId xmlns:a16="http://schemas.microsoft.com/office/drawing/2014/main" id="{BA51F249-FFEB-4211-944D-E0DB113A0DAF}"/>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8" name="Right Triangle 1127">
              <a:extLst>
                <a:ext uri="{FF2B5EF4-FFF2-40B4-BE49-F238E27FC236}">
                  <a16:creationId xmlns:a16="http://schemas.microsoft.com/office/drawing/2014/main" id="{8D1FDEE5-109B-45B9-A514-9C1EDD3D010C}"/>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9" name="Right Triangle 1128">
              <a:extLst>
                <a:ext uri="{FF2B5EF4-FFF2-40B4-BE49-F238E27FC236}">
                  <a16:creationId xmlns:a16="http://schemas.microsoft.com/office/drawing/2014/main" id="{B638A5A1-893B-4056-A03C-32B95D7F6123}"/>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498" name="Right Triangle 1497">
              <a:extLst>
                <a:ext uri="{FF2B5EF4-FFF2-40B4-BE49-F238E27FC236}">
                  <a16:creationId xmlns:a16="http://schemas.microsoft.com/office/drawing/2014/main" id="{197E7D03-A91C-4064-8518-615EC259FDC5}"/>
                </a:ext>
              </a:extLst>
            </p:cNvPr>
            <p:cNvSpPr/>
            <p:nvPr/>
          </p:nvSpPr>
          <p:spPr bwMode="gray">
            <a:xfrm rot="10800000">
              <a:off x="7741662"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00" name="Right Triangle 1499">
              <a:extLst>
                <a:ext uri="{FF2B5EF4-FFF2-40B4-BE49-F238E27FC236}">
                  <a16:creationId xmlns:a16="http://schemas.microsoft.com/office/drawing/2014/main" id="{1590782B-2EE9-4C46-90E0-96DC5113EF3B}"/>
                </a:ext>
              </a:extLst>
            </p:cNvPr>
            <p:cNvSpPr/>
            <p:nvPr/>
          </p:nvSpPr>
          <p:spPr bwMode="gray">
            <a:xfrm flipH="1">
              <a:off x="8707016"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01" name="Right Triangle 1500">
              <a:extLst>
                <a:ext uri="{FF2B5EF4-FFF2-40B4-BE49-F238E27FC236}">
                  <a16:creationId xmlns:a16="http://schemas.microsoft.com/office/drawing/2014/main" id="{DBC44D05-3580-4FB4-9EE0-30D404D888BD}"/>
                </a:ext>
              </a:extLst>
            </p:cNvPr>
            <p:cNvSpPr/>
            <p:nvPr/>
          </p:nvSpPr>
          <p:spPr bwMode="gray">
            <a:xfrm rot="10800000" flipH="1">
              <a:off x="8707016"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03" name="Right Triangle 1502">
              <a:extLst>
                <a:ext uri="{FF2B5EF4-FFF2-40B4-BE49-F238E27FC236}">
                  <a16:creationId xmlns:a16="http://schemas.microsoft.com/office/drawing/2014/main" id="{D50831AD-6E81-4BEC-B0A5-614661D3A6B2}"/>
                </a:ext>
              </a:extLst>
            </p:cNvPr>
            <p:cNvSpPr/>
            <p:nvPr/>
          </p:nvSpPr>
          <p:spPr bwMode="gray">
            <a:xfrm flipH="1" flipV="1">
              <a:off x="8707016"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04" name="Right Triangle 1503">
              <a:extLst>
                <a:ext uri="{FF2B5EF4-FFF2-40B4-BE49-F238E27FC236}">
                  <a16:creationId xmlns:a16="http://schemas.microsoft.com/office/drawing/2014/main" id="{9E46E14E-8065-443C-B22B-6809C242265D}"/>
                </a:ext>
              </a:extLst>
            </p:cNvPr>
            <p:cNvSpPr/>
            <p:nvPr/>
          </p:nvSpPr>
          <p:spPr bwMode="gray">
            <a:xfrm rot="10800000" flipH="1">
              <a:off x="870701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05" name="Right Triangle 1504">
              <a:extLst>
                <a:ext uri="{FF2B5EF4-FFF2-40B4-BE49-F238E27FC236}">
                  <a16:creationId xmlns:a16="http://schemas.microsoft.com/office/drawing/2014/main" id="{CD8DD3DD-C642-4C5D-B18A-67BCF54E913C}"/>
                </a:ext>
              </a:extLst>
            </p:cNvPr>
            <p:cNvSpPr/>
            <p:nvPr/>
          </p:nvSpPr>
          <p:spPr bwMode="gray">
            <a:xfrm flipH="1">
              <a:off x="8707016" y="290109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06" name="Right Triangle 1505">
              <a:extLst>
                <a:ext uri="{FF2B5EF4-FFF2-40B4-BE49-F238E27FC236}">
                  <a16:creationId xmlns:a16="http://schemas.microsoft.com/office/drawing/2014/main" id="{79AD7784-7EC5-456F-835D-505EE8397B3D}"/>
                </a:ext>
              </a:extLst>
            </p:cNvPr>
            <p:cNvSpPr/>
            <p:nvPr/>
          </p:nvSpPr>
          <p:spPr bwMode="gray">
            <a:xfrm rot="10800000" flipH="1">
              <a:off x="8707016"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07" name="Right Triangle 1506">
              <a:extLst>
                <a:ext uri="{FF2B5EF4-FFF2-40B4-BE49-F238E27FC236}">
                  <a16:creationId xmlns:a16="http://schemas.microsoft.com/office/drawing/2014/main" id="{D4530316-0B1C-461F-9F7A-71A37985F7F1}"/>
                </a:ext>
              </a:extLst>
            </p:cNvPr>
            <p:cNvSpPr/>
            <p:nvPr/>
          </p:nvSpPr>
          <p:spPr bwMode="gray">
            <a:xfrm flipH="1" flipV="1">
              <a:off x="8707016"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08" name="Right Triangle 1507">
              <a:extLst>
                <a:ext uri="{FF2B5EF4-FFF2-40B4-BE49-F238E27FC236}">
                  <a16:creationId xmlns:a16="http://schemas.microsoft.com/office/drawing/2014/main" id="{68A62814-3040-4439-B166-C59DACFAAED0}"/>
                </a:ext>
              </a:extLst>
            </p:cNvPr>
            <p:cNvSpPr/>
            <p:nvPr/>
          </p:nvSpPr>
          <p:spPr bwMode="gray">
            <a:xfrm flipH="1">
              <a:off x="8707016"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09" name="Right Triangle 1508">
              <a:extLst>
                <a:ext uri="{FF2B5EF4-FFF2-40B4-BE49-F238E27FC236}">
                  <a16:creationId xmlns:a16="http://schemas.microsoft.com/office/drawing/2014/main" id="{BBA7467A-57A2-42C1-A37C-EEACC75714B9}"/>
                </a:ext>
              </a:extLst>
            </p:cNvPr>
            <p:cNvSpPr/>
            <p:nvPr/>
          </p:nvSpPr>
          <p:spPr bwMode="gray">
            <a:xfrm rot="10800000" flipH="1">
              <a:off x="87070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10" name="Right Triangle 1509">
              <a:extLst>
                <a:ext uri="{FF2B5EF4-FFF2-40B4-BE49-F238E27FC236}">
                  <a16:creationId xmlns:a16="http://schemas.microsoft.com/office/drawing/2014/main" id="{F19E3A3A-6F48-44F1-A74D-9B4AA960662C}"/>
                </a:ext>
              </a:extLst>
            </p:cNvPr>
            <p:cNvSpPr/>
            <p:nvPr/>
          </p:nvSpPr>
          <p:spPr bwMode="gray">
            <a:xfrm flipH="1">
              <a:off x="8707016"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11" name="Right Triangle 1510">
              <a:extLst>
                <a:ext uri="{FF2B5EF4-FFF2-40B4-BE49-F238E27FC236}">
                  <a16:creationId xmlns:a16="http://schemas.microsoft.com/office/drawing/2014/main" id="{1B28AF76-1893-4D93-9AF1-E83E1839BE12}"/>
                </a:ext>
              </a:extLst>
            </p:cNvPr>
            <p:cNvSpPr/>
            <p:nvPr/>
          </p:nvSpPr>
          <p:spPr bwMode="gray">
            <a:xfrm rot="10800000" flipH="1">
              <a:off x="8707016"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2" name="Right Triangle 961">
              <a:extLst>
                <a:ext uri="{FF2B5EF4-FFF2-40B4-BE49-F238E27FC236}">
                  <a16:creationId xmlns:a16="http://schemas.microsoft.com/office/drawing/2014/main" id="{B2449F2E-8F37-481D-BB88-2F28308A4DFA}"/>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3" name="Right Triangle 962">
              <a:extLst>
                <a:ext uri="{FF2B5EF4-FFF2-40B4-BE49-F238E27FC236}">
                  <a16:creationId xmlns:a16="http://schemas.microsoft.com/office/drawing/2014/main" id="{B00A7C79-89D2-4F88-8D93-E597D62A6D42}"/>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4" name="Right Triangle 963">
              <a:extLst>
                <a:ext uri="{FF2B5EF4-FFF2-40B4-BE49-F238E27FC236}">
                  <a16:creationId xmlns:a16="http://schemas.microsoft.com/office/drawing/2014/main" id="{605265F3-D4BC-4974-A954-752B4C91C7C2}"/>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5" name="Right Triangle 964">
              <a:extLst>
                <a:ext uri="{FF2B5EF4-FFF2-40B4-BE49-F238E27FC236}">
                  <a16:creationId xmlns:a16="http://schemas.microsoft.com/office/drawing/2014/main" id="{94C84C27-6874-4411-9C7F-02936D50AF4A}"/>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6" name="Right Triangle 965">
              <a:extLst>
                <a:ext uri="{FF2B5EF4-FFF2-40B4-BE49-F238E27FC236}">
                  <a16:creationId xmlns:a16="http://schemas.microsoft.com/office/drawing/2014/main" id="{6E207F7B-6A82-486C-96FA-F7A768683B92}"/>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7" name="Right Triangle 966">
              <a:extLst>
                <a:ext uri="{FF2B5EF4-FFF2-40B4-BE49-F238E27FC236}">
                  <a16:creationId xmlns:a16="http://schemas.microsoft.com/office/drawing/2014/main" id="{4B163831-FC95-4563-B910-E469A0C826CB}"/>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8" name="Right Triangle 967">
              <a:extLst>
                <a:ext uri="{FF2B5EF4-FFF2-40B4-BE49-F238E27FC236}">
                  <a16:creationId xmlns:a16="http://schemas.microsoft.com/office/drawing/2014/main" id="{395DBB35-C9DB-42DB-933C-680B6F6ECB75}"/>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9" name="Right Triangle 968">
              <a:extLst>
                <a:ext uri="{FF2B5EF4-FFF2-40B4-BE49-F238E27FC236}">
                  <a16:creationId xmlns:a16="http://schemas.microsoft.com/office/drawing/2014/main" id="{1B68C691-E783-4FBF-9CC0-62860B57946D}"/>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0" name="Right Triangle 969">
              <a:extLst>
                <a:ext uri="{FF2B5EF4-FFF2-40B4-BE49-F238E27FC236}">
                  <a16:creationId xmlns:a16="http://schemas.microsoft.com/office/drawing/2014/main" id="{E9DB106F-430C-4E25-ACDC-E6335E6E56A7}"/>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1" name="Right Triangle 970">
              <a:extLst>
                <a:ext uri="{FF2B5EF4-FFF2-40B4-BE49-F238E27FC236}">
                  <a16:creationId xmlns:a16="http://schemas.microsoft.com/office/drawing/2014/main" id="{C21409A8-9C34-4525-95D7-F1F5C0203E20}"/>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2" name="Right Triangle 971">
              <a:extLst>
                <a:ext uri="{FF2B5EF4-FFF2-40B4-BE49-F238E27FC236}">
                  <a16:creationId xmlns:a16="http://schemas.microsoft.com/office/drawing/2014/main" id="{72615CD1-451C-4A72-A0D1-8D2483C4E9B3}"/>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3" name="Right Triangle 972">
              <a:extLst>
                <a:ext uri="{FF2B5EF4-FFF2-40B4-BE49-F238E27FC236}">
                  <a16:creationId xmlns:a16="http://schemas.microsoft.com/office/drawing/2014/main" id="{86A00D32-1B82-45D6-9FAB-E31B1EB032F9}"/>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4" name="Right Triangle 973">
              <a:extLst>
                <a:ext uri="{FF2B5EF4-FFF2-40B4-BE49-F238E27FC236}">
                  <a16:creationId xmlns:a16="http://schemas.microsoft.com/office/drawing/2014/main" id="{51045A92-2683-4A3C-A6A7-3402D5986F93}"/>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5" name="Right Triangle 974">
              <a:extLst>
                <a:ext uri="{FF2B5EF4-FFF2-40B4-BE49-F238E27FC236}">
                  <a16:creationId xmlns:a16="http://schemas.microsoft.com/office/drawing/2014/main" id="{72C282E8-F1FF-4345-BE6C-82AC3AAB0760}"/>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6" name="Right Triangle 975">
              <a:extLst>
                <a:ext uri="{FF2B5EF4-FFF2-40B4-BE49-F238E27FC236}">
                  <a16:creationId xmlns:a16="http://schemas.microsoft.com/office/drawing/2014/main" id="{19E57E69-C5B8-4758-96AF-8090AEBE6C4B}"/>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7" name="Right Triangle 976">
              <a:extLst>
                <a:ext uri="{FF2B5EF4-FFF2-40B4-BE49-F238E27FC236}">
                  <a16:creationId xmlns:a16="http://schemas.microsoft.com/office/drawing/2014/main" id="{97C1E025-E7D3-450D-B3A2-341E0CF1FBBC}"/>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8" name="Right Triangle 977">
              <a:extLst>
                <a:ext uri="{FF2B5EF4-FFF2-40B4-BE49-F238E27FC236}">
                  <a16:creationId xmlns:a16="http://schemas.microsoft.com/office/drawing/2014/main" id="{5C5FA75B-57C5-4996-B210-AB2E78DB6D93}"/>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9" name="Right Triangle 978">
              <a:extLst>
                <a:ext uri="{FF2B5EF4-FFF2-40B4-BE49-F238E27FC236}">
                  <a16:creationId xmlns:a16="http://schemas.microsoft.com/office/drawing/2014/main" id="{66D09697-524C-4A22-9E7E-1B43B9D6D54E}"/>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0" name="Right Triangle 979">
              <a:extLst>
                <a:ext uri="{FF2B5EF4-FFF2-40B4-BE49-F238E27FC236}">
                  <a16:creationId xmlns:a16="http://schemas.microsoft.com/office/drawing/2014/main" id="{56AAD721-F841-4471-8202-D4B79A7D6151}"/>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1" name="Right Triangle 980">
              <a:extLst>
                <a:ext uri="{FF2B5EF4-FFF2-40B4-BE49-F238E27FC236}">
                  <a16:creationId xmlns:a16="http://schemas.microsoft.com/office/drawing/2014/main" id="{D85FDA18-BF84-4556-9985-FA7D64B01EAC}"/>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2" name="Right Triangle 981">
              <a:extLst>
                <a:ext uri="{FF2B5EF4-FFF2-40B4-BE49-F238E27FC236}">
                  <a16:creationId xmlns:a16="http://schemas.microsoft.com/office/drawing/2014/main" id="{228DAC65-C3E0-4BAC-A173-2E7D5650FA0A}"/>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3" name="Right Triangle 982">
              <a:extLst>
                <a:ext uri="{FF2B5EF4-FFF2-40B4-BE49-F238E27FC236}">
                  <a16:creationId xmlns:a16="http://schemas.microsoft.com/office/drawing/2014/main" id="{95E6C0B2-3570-4F49-8FBF-92A17DE00E03}"/>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4" name="Right Triangle 983">
              <a:extLst>
                <a:ext uri="{FF2B5EF4-FFF2-40B4-BE49-F238E27FC236}">
                  <a16:creationId xmlns:a16="http://schemas.microsoft.com/office/drawing/2014/main" id="{19A1FB0C-2F2C-4252-B0B6-16BE19DB0CDF}"/>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5" name="Right Triangle 984">
              <a:extLst>
                <a:ext uri="{FF2B5EF4-FFF2-40B4-BE49-F238E27FC236}">
                  <a16:creationId xmlns:a16="http://schemas.microsoft.com/office/drawing/2014/main" id="{DCEBFEEA-04F8-4EEF-8604-A70CA0778962}"/>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6" name="Right Triangle 985">
              <a:extLst>
                <a:ext uri="{FF2B5EF4-FFF2-40B4-BE49-F238E27FC236}">
                  <a16:creationId xmlns:a16="http://schemas.microsoft.com/office/drawing/2014/main" id="{854CB75C-6A98-4F37-BAC4-CE4650500E72}"/>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7" name="Right Triangle 986">
              <a:extLst>
                <a:ext uri="{FF2B5EF4-FFF2-40B4-BE49-F238E27FC236}">
                  <a16:creationId xmlns:a16="http://schemas.microsoft.com/office/drawing/2014/main" id="{4BC70ECB-B001-4D30-A83C-98E42DB88364}"/>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8" name="Right Triangle 987">
              <a:extLst>
                <a:ext uri="{FF2B5EF4-FFF2-40B4-BE49-F238E27FC236}">
                  <a16:creationId xmlns:a16="http://schemas.microsoft.com/office/drawing/2014/main" id="{3CFAE869-6B6D-4CEC-8A38-055A716090E4}"/>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9" name="Right Triangle 988">
              <a:extLst>
                <a:ext uri="{FF2B5EF4-FFF2-40B4-BE49-F238E27FC236}">
                  <a16:creationId xmlns:a16="http://schemas.microsoft.com/office/drawing/2014/main" id="{FDE7EB38-DF88-4E7F-8017-8C3BEDD68EEC}"/>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0" name="Right Triangle 989">
              <a:extLst>
                <a:ext uri="{FF2B5EF4-FFF2-40B4-BE49-F238E27FC236}">
                  <a16:creationId xmlns:a16="http://schemas.microsoft.com/office/drawing/2014/main" id="{DB9AB48C-3D47-4295-B37B-2321DA84AFA3}"/>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1" name="Right Triangle 990">
              <a:extLst>
                <a:ext uri="{FF2B5EF4-FFF2-40B4-BE49-F238E27FC236}">
                  <a16:creationId xmlns:a16="http://schemas.microsoft.com/office/drawing/2014/main" id="{632572F9-5ADA-45AE-AB00-1857774A1A07}"/>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2" name="Right Triangle 991">
              <a:extLst>
                <a:ext uri="{FF2B5EF4-FFF2-40B4-BE49-F238E27FC236}">
                  <a16:creationId xmlns:a16="http://schemas.microsoft.com/office/drawing/2014/main" id="{1A450287-F0E3-48D1-8B24-15646B4D8737}"/>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3" name="Right Triangle 992">
              <a:extLst>
                <a:ext uri="{FF2B5EF4-FFF2-40B4-BE49-F238E27FC236}">
                  <a16:creationId xmlns:a16="http://schemas.microsoft.com/office/drawing/2014/main" id="{6A7D5B58-3DE0-48FD-B95B-A27AE491EC5C}"/>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4" name="Right Triangle 993">
              <a:extLst>
                <a:ext uri="{FF2B5EF4-FFF2-40B4-BE49-F238E27FC236}">
                  <a16:creationId xmlns:a16="http://schemas.microsoft.com/office/drawing/2014/main" id="{04731549-8D32-42F6-9B7C-93718E57319D}"/>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5" name="Right Triangle 994">
              <a:extLst>
                <a:ext uri="{FF2B5EF4-FFF2-40B4-BE49-F238E27FC236}">
                  <a16:creationId xmlns:a16="http://schemas.microsoft.com/office/drawing/2014/main" id="{7A407715-9564-4782-8381-4EA68FBE8983}"/>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28" name="Right Triangle 1027">
              <a:extLst>
                <a:ext uri="{FF2B5EF4-FFF2-40B4-BE49-F238E27FC236}">
                  <a16:creationId xmlns:a16="http://schemas.microsoft.com/office/drawing/2014/main" id="{46CE6230-83D8-48D6-B2E2-B9E68C35055E}"/>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29" name="Right Triangle 1028">
              <a:extLst>
                <a:ext uri="{FF2B5EF4-FFF2-40B4-BE49-F238E27FC236}">
                  <a16:creationId xmlns:a16="http://schemas.microsoft.com/office/drawing/2014/main" id="{0FFBA15E-7D2A-45A7-A081-316C13577FF9}"/>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0" name="Right Triangle 1029">
              <a:extLst>
                <a:ext uri="{FF2B5EF4-FFF2-40B4-BE49-F238E27FC236}">
                  <a16:creationId xmlns:a16="http://schemas.microsoft.com/office/drawing/2014/main" id="{8E87C66C-A3AE-4E2C-B884-14C6C56C4D5F}"/>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1" name="Right Triangle 1030">
              <a:extLst>
                <a:ext uri="{FF2B5EF4-FFF2-40B4-BE49-F238E27FC236}">
                  <a16:creationId xmlns:a16="http://schemas.microsoft.com/office/drawing/2014/main" id="{95C3C7ED-AC49-4188-8E43-AF0649D9F0F4}"/>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2" name="Right Triangle 1031">
              <a:extLst>
                <a:ext uri="{FF2B5EF4-FFF2-40B4-BE49-F238E27FC236}">
                  <a16:creationId xmlns:a16="http://schemas.microsoft.com/office/drawing/2014/main" id="{A80D8648-C3B5-4F17-81CD-233D5262ABD5}"/>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3" name="Right Triangle 1032">
              <a:extLst>
                <a:ext uri="{FF2B5EF4-FFF2-40B4-BE49-F238E27FC236}">
                  <a16:creationId xmlns:a16="http://schemas.microsoft.com/office/drawing/2014/main" id="{6F2413B6-FD74-4542-A7DC-165DEC8EFC78}"/>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4" name="Right Triangle 1033">
              <a:extLst>
                <a:ext uri="{FF2B5EF4-FFF2-40B4-BE49-F238E27FC236}">
                  <a16:creationId xmlns:a16="http://schemas.microsoft.com/office/drawing/2014/main" id="{1A28D101-AEE0-4114-AF07-2690E3903A82}"/>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5" name="Right Triangle 1034">
              <a:extLst>
                <a:ext uri="{FF2B5EF4-FFF2-40B4-BE49-F238E27FC236}">
                  <a16:creationId xmlns:a16="http://schemas.microsoft.com/office/drawing/2014/main" id="{624BA62E-854B-4817-8C75-93B3FDA53A16}"/>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6" name="Right Triangle 1035">
              <a:extLst>
                <a:ext uri="{FF2B5EF4-FFF2-40B4-BE49-F238E27FC236}">
                  <a16:creationId xmlns:a16="http://schemas.microsoft.com/office/drawing/2014/main" id="{AC6F2C83-5C1D-42EE-B65B-0866E4238006}"/>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7" name="Right Triangle 1036">
              <a:extLst>
                <a:ext uri="{FF2B5EF4-FFF2-40B4-BE49-F238E27FC236}">
                  <a16:creationId xmlns:a16="http://schemas.microsoft.com/office/drawing/2014/main" id="{0936884B-1574-4332-BDB7-63BAD5456B6E}"/>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8" name="Right Triangle 1037">
              <a:extLst>
                <a:ext uri="{FF2B5EF4-FFF2-40B4-BE49-F238E27FC236}">
                  <a16:creationId xmlns:a16="http://schemas.microsoft.com/office/drawing/2014/main" id="{585D25E4-EF4A-4746-89C1-AD937312FABA}"/>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9" name="Right Triangle 1038">
              <a:extLst>
                <a:ext uri="{FF2B5EF4-FFF2-40B4-BE49-F238E27FC236}">
                  <a16:creationId xmlns:a16="http://schemas.microsoft.com/office/drawing/2014/main" id="{34A9591E-1FFB-417A-ACB0-5C5F8D34D616}"/>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0" name="Right Triangle 1039">
              <a:extLst>
                <a:ext uri="{FF2B5EF4-FFF2-40B4-BE49-F238E27FC236}">
                  <a16:creationId xmlns:a16="http://schemas.microsoft.com/office/drawing/2014/main" id="{5AEB8996-4312-4B89-8EDC-CEE30294F1B1}"/>
                </a:ext>
              </a:extLst>
            </p:cNvPr>
            <p:cNvSpPr/>
            <p:nvPr/>
          </p:nvSpPr>
          <p:spPr bwMode="gray">
            <a:xfrm rot="10800000">
              <a:off x="7741662"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1" name="Right Triangle 1040">
              <a:extLst>
                <a:ext uri="{FF2B5EF4-FFF2-40B4-BE49-F238E27FC236}">
                  <a16:creationId xmlns:a16="http://schemas.microsoft.com/office/drawing/2014/main" id="{01288028-371E-42F8-9205-E4A9D63D6456}"/>
                </a:ext>
              </a:extLst>
            </p:cNvPr>
            <p:cNvSpPr/>
            <p:nvPr/>
          </p:nvSpPr>
          <p:spPr bwMode="gray">
            <a:xfrm flipH="1">
              <a:off x="8707016"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2" name="Right Triangle 1041">
              <a:extLst>
                <a:ext uri="{FF2B5EF4-FFF2-40B4-BE49-F238E27FC236}">
                  <a16:creationId xmlns:a16="http://schemas.microsoft.com/office/drawing/2014/main" id="{FF6A65AD-8E3D-471E-8693-79F6BE9516A6}"/>
                </a:ext>
              </a:extLst>
            </p:cNvPr>
            <p:cNvSpPr/>
            <p:nvPr/>
          </p:nvSpPr>
          <p:spPr bwMode="gray">
            <a:xfrm rot="10800000" flipH="1">
              <a:off x="8707016"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3" name="Right Triangle 1042">
              <a:extLst>
                <a:ext uri="{FF2B5EF4-FFF2-40B4-BE49-F238E27FC236}">
                  <a16:creationId xmlns:a16="http://schemas.microsoft.com/office/drawing/2014/main" id="{2E0E005B-AB67-4D12-AD53-E11B5E35B06B}"/>
                </a:ext>
              </a:extLst>
            </p:cNvPr>
            <p:cNvSpPr/>
            <p:nvPr/>
          </p:nvSpPr>
          <p:spPr bwMode="gray">
            <a:xfrm flipH="1" flipV="1">
              <a:off x="8707016"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4" name="Right Triangle 1043">
              <a:extLst>
                <a:ext uri="{FF2B5EF4-FFF2-40B4-BE49-F238E27FC236}">
                  <a16:creationId xmlns:a16="http://schemas.microsoft.com/office/drawing/2014/main" id="{13A26FEC-0768-4B7D-A7A2-6EF9BD21145C}"/>
                </a:ext>
              </a:extLst>
            </p:cNvPr>
            <p:cNvSpPr/>
            <p:nvPr/>
          </p:nvSpPr>
          <p:spPr bwMode="gray">
            <a:xfrm rot="10800000" flipH="1">
              <a:off x="870701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5" name="Right Triangle 1044">
              <a:extLst>
                <a:ext uri="{FF2B5EF4-FFF2-40B4-BE49-F238E27FC236}">
                  <a16:creationId xmlns:a16="http://schemas.microsoft.com/office/drawing/2014/main" id="{2928A17D-64C4-408A-8198-1B3550868156}"/>
                </a:ext>
              </a:extLst>
            </p:cNvPr>
            <p:cNvSpPr/>
            <p:nvPr/>
          </p:nvSpPr>
          <p:spPr bwMode="gray">
            <a:xfrm flipH="1">
              <a:off x="8707016" y="290109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6" name="Right Triangle 1045">
              <a:extLst>
                <a:ext uri="{FF2B5EF4-FFF2-40B4-BE49-F238E27FC236}">
                  <a16:creationId xmlns:a16="http://schemas.microsoft.com/office/drawing/2014/main" id="{8C4EAA5B-CC02-43D2-A384-9D101EA33E89}"/>
                </a:ext>
              </a:extLst>
            </p:cNvPr>
            <p:cNvSpPr/>
            <p:nvPr/>
          </p:nvSpPr>
          <p:spPr bwMode="gray">
            <a:xfrm rot="10800000" flipH="1">
              <a:off x="8707016"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7" name="Right Triangle 1046">
              <a:extLst>
                <a:ext uri="{FF2B5EF4-FFF2-40B4-BE49-F238E27FC236}">
                  <a16:creationId xmlns:a16="http://schemas.microsoft.com/office/drawing/2014/main" id="{1A1F053D-7194-48D2-B7BF-804E00EB1201}"/>
                </a:ext>
              </a:extLst>
            </p:cNvPr>
            <p:cNvSpPr/>
            <p:nvPr/>
          </p:nvSpPr>
          <p:spPr bwMode="gray">
            <a:xfrm flipH="1" flipV="1">
              <a:off x="8707016"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8" name="Right Triangle 1047">
              <a:extLst>
                <a:ext uri="{FF2B5EF4-FFF2-40B4-BE49-F238E27FC236}">
                  <a16:creationId xmlns:a16="http://schemas.microsoft.com/office/drawing/2014/main" id="{F3CA9B1C-067D-48A4-84A0-2915B6EB3FC0}"/>
                </a:ext>
              </a:extLst>
            </p:cNvPr>
            <p:cNvSpPr/>
            <p:nvPr/>
          </p:nvSpPr>
          <p:spPr bwMode="gray">
            <a:xfrm flipH="1">
              <a:off x="8707016"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9" name="Right Triangle 1048">
              <a:extLst>
                <a:ext uri="{FF2B5EF4-FFF2-40B4-BE49-F238E27FC236}">
                  <a16:creationId xmlns:a16="http://schemas.microsoft.com/office/drawing/2014/main" id="{781BEE55-C9A9-4430-9F88-D1FDCACC840B}"/>
                </a:ext>
              </a:extLst>
            </p:cNvPr>
            <p:cNvSpPr/>
            <p:nvPr/>
          </p:nvSpPr>
          <p:spPr bwMode="gray">
            <a:xfrm rot="10800000" flipH="1">
              <a:off x="87070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0" name="Right Triangle 1049">
              <a:extLst>
                <a:ext uri="{FF2B5EF4-FFF2-40B4-BE49-F238E27FC236}">
                  <a16:creationId xmlns:a16="http://schemas.microsoft.com/office/drawing/2014/main" id="{D2340110-87F2-4982-8605-9D19EE639E7F}"/>
                </a:ext>
              </a:extLst>
            </p:cNvPr>
            <p:cNvSpPr/>
            <p:nvPr/>
          </p:nvSpPr>
          <p:spPr bwMode="gray">
            <a:xfrm flipH="1">
              <a:off x="8707016"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1" name="Right Triangle 1050">
              <a:extLst>
                <a:ext uri="{FF2B5EF4-FFF2-40B4-BE49-F238E27FC236}">
                  <a16:creationId xmlns:a16="http://schemas.microsoft.com/office/drawing/2014/main" id="{7CC017E7-8DAF-4941-95EA-E65B74C14CE3}"/>
                </a:ext>
              </a:extLst>
            </p:cNvPr>
            <p:cNvSpPr/>
            <p:nvPr/>
          </p:nvSpPr>
          <p:spPr bwMode="gray">
            <a:xfrm rot="10800000" flipH="1">
              <a:off x="8707016"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1" name="Right Triangle 870">
              <a:extLst>
                <a:ext uri="{FF2B5EF4-FFF2-40B4-BE49-F238E27FC236}">
                  <a16:creationId xmlns:a16="http://schemas.microsoft.com/office/drawing/2014/main" id="{4D6A9B6D-0E20-41BF-9035-9B6C72D9474C}"/>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3" name="Right Triangle 872">
              <a:extLst>
                <a:ext uri="{FF2B5EF4-FFF2-40B4-BE49-F238E27FC236}">
                  <a16:creationId xmlns:a16="http://schemas.microsoft.com/office/drawing/2014/main" id="{1ABA6570-6C6E-4B1D-99BD-C9A1DA40DFDC}"/>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4" name="Right Triangle 873">
              <a:extLst>
                <a:ext uri="{FF2B5EF4-FFF2-40B4-BE49-F238E27FC236}">
                  <a16:creationId xmlns:a16="http://schemas.microsoft.com/office/drawing/2014/main" id="{4333192B-4E0A-4206-B8F7-C1C5B22A19CC}"/>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5" name="Right Triangle 874">
              <a:extLst>
                <a:ext uri="{FF2B5EF4-FFF2-40B4-BE49-F238E27FC236}">
                  <a16:creationId xmlns:a16="http://schemas.microsoft.com/office/drawing/2014/main" id="{E42B8AE8-AC7A-4F0C-A511-F7D1BAC6827E}"/>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6" name="Right Triangle 875">
              <a:extLst>
                <a:ext uri="{FF2B5EF4-FFF2-40B4-BE49-F238E27FC236}">
                  <a16:creationId xmlns:a16="http://schemas.microsoft.com/office/drawing/2014/main" id="{B9882E8B-7939-497C-BB49-B63EB6664AE7}"/>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7" name="Right Triangle 876">
              <a:extLst>
                <a:ext uri="{FF2B5EF4-FFF2-40B4-BE49-F238E27FC236}">
                  <a16:creationId xmlns:a16="http://schemas.microsoft.com/office/drawing/2014/main" id="{91A7D503-1CF5-4414-8228-23A526A48DBA}"/>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8" name="Right Triangle 877">
              <a:extLst>
                <a:ext uri="{FF2B5EF4-FFF2-40B4-BE49-F238E27FC236}">
                  <a16:creationId xmlns:a16="http://schemas.microsoft.com/office/drawing/2014/main" id="{BBD4F02F-C4E6-460E-8ED5-9C43589A3334}"/>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9" name="Right Triangle 878">
              <a:extLst>
                <a:ext uri="{FF2B5EF4-FFF2-40B4-BE49-F238E27FC236}">
                  <a16:creationId xmlns:a16="http://schemas.microsoft.com/office/drawing/2014/main" id="{C9B9D731-70D9-409B-BF44-0D76EF95D0B2}"/>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0" name="Right Triangle 879">
              <a:extLst>
                <a:ext uri="{FF2B5EF4-FFF2-40B4-BE49-F238E27FC236}">
                  <a16:creationId xmlns:a16="http://schemas.microsoft.com/office/drawing/2014/main" id="{D32E7934-0AE4-4338-B800-BDB7FD57EF50}"/>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1" name="Right Triangle 880">
              <a:extLst>
                <a:ext uri="{FF2B5EF4-FFF2-40B4-BE49-F238E27FC236}">
                  <a16:creationId xmlns:a16="http://schemas.microsoft.com/office/drawing/2014/main" id="{35C04BA3-A128-412F-98B2-57E9CDA29312}"/>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2" name="Right Triangle 881">
              <a:extLst>
                <a:ext uri="{FF2B5EF4-FFF2-40B4-BE49-F238E27FC236}">
                  <a16:creationId xmlns:a16="http://schemas.microsoft.com/office/drawing/2014/main" id="{287174AA-7731-4C40-8FD3-618197C823FF}"/>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3" name="Right Triangle 882">
              <a:extLst>
                <a:ext uri="{FF2B5EF4-FFF2-40B4-BE49-F238E27FC236}">
                  <a16:creationId xmlns:a16="http://schemas.microsoft.com/office/drawing/2014/main" id="{3E6E280A-90EA-430A-94D0-24DFA7EDB8A3}"/>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4" name="Right Triangle 883">
              <a:extLst>
                <a:ext uri="{FF2B5EF4-FFF2-40B4-BE49-F238E27FC236}">
                  <a16:creationId xmlns:a16="http://schemas.microsoft.com/office/drawing/2014/main" id="{F05B590E-5324-4AB6-8581-2912D40B7B60}"/>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5" name="Right Triangle 884">
              <a:extLst>
                <a:ext uri="{FF2B5EF4-FFF2-40B4-BE49-F238E27FC236}">
                  <a16:creationId xmlns:a16="http://schemas.microsoft.com/office/drawing/2014/main" id="{2551CCD0-0238-4C0B-9A43-DAC50B257FF2}"/>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6" name="Right Triangle 885">
              <a:extLst>
                <a:ext uri="{FF2B5EF4-FFF2-40B4-BE49-F238E27FC236}">
                  <a16:creationId xmlns:a16="http://schemas.microsoft.com/office/drawing/2014/main" id="{5613A871-C056-4B4D-9FF2-E496109012F1}"/>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7" name="Right Triangle 886">
              <a:extLst>
                <a:ext uri="{FF2B5EF4-FFF2-40B4-BE49-F238E27FC236}">
                  <a16:creationId xmlns:a16="http://schemas.microsoft.com/office/drawing/2014/main" id="{000EB0B9-69F7-426F-AC0D-204E34320B07}"/>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8" name="Right Triangle 887">
              <a:extLst>
                <a:ext uri="{FF2B5EF4-FFF2-40B4-BE49-F238E27FC236}">
                  <a16:creationId xmlns:a16="http://schemas.microsoft.com/office/drawing/2014/main" id="{1207D236-3F30-4238-9BD2-5A3F0A2CDE3C}"/>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9" name="Right Triangle 888">
              <a:extLst>
                <a:ext uri="{FF2B5EF4-FFF2-40B4-BE49-F238E27FC236}">
                  <a16:creationId xmlns:a16="http://schemas.microsoft.com/office/drawing/2014/main" id="{5B045B01-30ED-40AB-BB65-35F50AFFB055}"/>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0" name="Right Triangle 889">
              <a:extLst>
                <a:ext uri="{FF2B5EF4-FFF2-40B4-BE49-F238E27FC236}">
                  <a16:creationId xmlns:a16="http://schemas.microsoft.com/office/drawing/2014/main" id="{FA787FB4-2F07-43A6-98AB-1C81FE53E96B}"/>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1" name="Right Triangle 890">
              <a:extLst>
                <a:ext uri="{FF2B5EF4-FFF2-40B4-BE49-F238E27FC236}">
                  <a16:creationId xmlns:a16="http://schemas.microsoft.com/office/drawing/2014/main" id="{543E76E4-47ED-40E3-A88D-B15AB3EE64C4}"/>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2" name="Right Triangle 891">
              <a:extLst>
                <a:ext uri="{FF2B5EF4-FFF2-40B4-BE49-F238E27FC236}">
                  <a16:creationId xmlns:a16="http://schemas.microsoft.com/office/drawing/2014/main" id="{144D858C-20C4-41B5-91A3-61C6B4F47E73}"/>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3" name="Right Triangle 892">
              <a:extLst>
                <a:ext uri="{FF2B5EF4-FFF2-40B4-BE49-F238E27FC236}">
                  <a16:creationId xmlns:a16="http://schemas.microsoft.com/office/drawing/2014/main" id="{5AA79935-A32A-445C-B88E-AE964A1E1C2D}"/>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4" name="Right Triangle 893">
              <a:extLst>
                <a:ext uri="{FF2B5EF4-FFF2-40B4-BE49-F238E27FC236}">
                  <a16:creationId xmlns:a16="http://schemas.microsoft.com/office/drawing/2014/main" id="{3583DA40-9CA6-47C4-86CD-65EE3357C690}"/>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5" name="Right Triangle 894">
              <a:extLst>
                <a:ext uri="{FF2B5EF4-FFF2-40B4-BE49-F238E27FC236}">
                  <a16:creationId xmlns:a16="http://schemas.microsoft.com/office/drawing/2014/main" id="{54D155C7-12CF-46E5-B984-7205070B1059}"/>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6" name="Right Triangle 895">
              <a:extLst>
                <a:ext uri="{FF2B5EF4-FFF2-40B4-BE49-F238E27FC236}">
                  <a16:creationId xmlns:a16="http://schemas.microsoft.com/office/drawing/2014/main" id="{31C009C7-63B7-4585-A6E3-841F76B2FC81}"/>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7" name="Right Triangle 896">
              <a:extLst>
                <a:ext uri="{FF2B5EF4-FFF2-40B4-BE49-F238E27FC236}">
                  <a16:creationId xmlns:a16="http://schemas.microsoft.com/office/drawing/2014/main" id="{82C1F205-C15D-47E7-BCE1-8A6B270A63D3}"/>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8" name="Right Triangle 897">
              <a:extLst>
                <a:ext uri="{FF2B5EF4-FFF2-40B4-BE49-F238E27FC236}">
                  <a16:creationId xmlns:a16="http://schemas.microsoft.com/office/drawing/2014/main" id="{2F1A46BC-D625-4CD8-98CB-D588C2AA2E70}"/>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9" name="Right Triangle 898">
              <a:extLst>
                <a:ext uri="{FF2B5EF4-FFF2-40B4-BE49-F238E27FC236}">
                  <a16:creationId xmlns:a16="http://schemas.microsoft.com/office/drawing/2014/main" id="{0299DA08-AB2E-4A3A-8CBA-7A25B3151A4B}"/>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0" name="Right Triangle 899">
              <a:extLst>
                <a:ext uri="{FF2B5EF4-FFF2-40B4-BE49-F238E27FC236}">
                  <a16:creationId xmlns:a16="http://schemas.microsoft.com/office/drawing/2014/main" id="{E14A7086-E7AA-48CF-86B6-5AD063F6A43E}"/>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1" name="Right Triangle 900">
              <a:extLst>
                <a:ext uri="{FF2B5EF4-FFF2-40B4-BE49-F238E27FC236}">
                  <a16:creationId xmlns:a16="http://schemas.microsoft.com/office/drawing/2014/main" id="{6BCB5A9D-57B0-43F2-9F76-16884CD34521}"/>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2" name="Right Triangle 901">
              <a:extLst>
                <a:ext uri="{FF2B5EF4-FFF2-40B4-BE49-F238E27FC236}">
                  <a16:creationId xmlns:a16="http://schemas.microsoft.com/office/drawing/2014/main" id="{3A92171C-0ACF-4266-811F-B37D31B89EA2}"/>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3" name="Right Triangle 902">
              <a:extLst>
                <a:ext uri="{FF2B5EF4-FFF2-40B4-BE49-F238E27FC236}">
                  <a16:creationId xmlns:a16="http://schemas.microsoft.com/office/drawing/2014/main" id="{855B45EA-15A3-427D-BDB1-3722402B7854}"/>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4" name="Right Triangle 903">
              <a:extLst>
                <a:ext uri="{FF2B5EF4-FFF2-40B4-BE49-F238E27FC236}">
                  <a16:creationId xmlns:a16="http://schemas.microsoft.com/office/drawing/2014/main" id="{41C97DD6-A6B6-4EE0-840F-7CB3FB16F75E}"/>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5" name="Right Triangle 904">
              <a:extLst>
                <a:ext uri="{FF2B5EF4-FFF2-40B4-BE49-F238E27FC236}">
                  <a16:creationId xmlns:a16="http://schemas.microsoft.com/office/drawing/2014/main" id="{2E37E8AF-F23F-41E0-A506-B7109D38F44A}"/>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8" name="Right Triangle 937">
              <a:extLst>
                <a:ext uri="{FF2B5EF4-FFF2-40B4-BE49-F238E27FC236}">
                  <a16:creationId xmlns:a16="http://schemas.microsoft.com/office/drawing/2014/main" id="{661A6F7D-497A-45A0-AAB5-CA69E168E89D}"/>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9" name="Right Triangle 938">
              <a:extLst>
                <a:ext uri="{FF2B5EF4-FFF2-40B4-BE49-F238E27FC236}">
                  <a16:creationId xmlns:a16="http://schemas.microsoft.com/office/drawing/2014/main" id="{1208FBEB-4F27-4A10-AC4A-886F152A0AA5}"/>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0" name="Right Triangle 939">
              <a:extLst>
                <a:ext uri="{FF2B5EF4-FFF2-40B4-BE49-F238E27FC236}">
                  <a16:creationId xmlns:a16="http://schemas.microsoft.com/office/drawing/2014/main" id="{68053E3E-377D-4165-819A-9C8490C99232}"/>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1" name="Right Triangle 940">
              <a:extLst>
                <a:ext uri="{FF2B5EF4-FFF2-40B4-BE49-F238E27FC236}">
                  <a16:creationId xmlns:a16="http://schemas.microsoft.com/office/drawing/2014/main" id="{61281180-7E8A-4FA3-AC18-249EC09B9EBF}"/>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2" name="Right Triangle 941">
              <a:extLst>
                <a:ext uri="{FF2B5EF4-FFF2-40B4-BE49-F238E27FC236}">
                  <a16:creationId xmlns:a16="http://schemas.microsoft.com/office/drawing/2014/main" id="{963946B7-B073-40D8-8FD6-15CE3C5C2368}"/>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3" name="Right Triangle 942">
              <a:extLst>
                <a:ext uri="{FF2B5EF4-FFF2-40B4-BE49-F238E27FC236}">
                  <a16:creationId xmlns:a16="http://schemas.microsoft.com/office/drawing/2014/main" id="{CCB831A2-76E0-4B82-BDF6-9A1C7B5AF6E6}"/>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4" name="Right Triangle 943">
              <a:extLst>
                <a:ext uri="{FF2B5EF4-FFF2-40B4-BE49-F238E27FC236}">
                  <a16:creationId xmlns:a16="http://schemas.microsoft.com/office/drawing/2014/main" id="{1073CF71-79C4-4CE9-ACA1-EA40E6286714}"/>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5" name="Right Triangle 944">
              <a:extLst>
                <a:ext uri="{FF2B5EF4-FFF2-40B4-BE49-F238E27FC236}">
                  <a16:creationId xmlns:a16="http://schemas.microsoft.com/office/drawing/2014/main" id="{901C8CDE-0DA7-46AA-B275-8353C141FD0E}"/>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6" name="Right Triangle 945">
              <a:extLst>
                <a:ext uri="{FF2B5EF4-FFF2-40B4-BE49-F238E27FC236}">
                  <a16:creationId xmlns:a16="http://schemas.microsoft.com/office/drawing/2014/main" id="{0031402C-679F-41D4-86DC-9712D050C62B}"/>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7" name="Right Triangle 946">
              <a:extLst>
                <a:ext uri="{FF2B5EF4-FFF2-40B4-BE49-F238E27FC236}">
                  <a16:creationId xmlns:a16="http://schemas.microsoft.com/office/drawing/2014/main" id="{5070C2C4-1682-4D4F-AFA5-A52163C5966E}"/>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8" name="Right Triangle 947">
              <a:extLst>
                <a:ext uri="{FF2B5EF4-FFF2-40B4-BE49-F238E27FC236}">
                  <a16:creationId xmlns:a16="http://schemas.microsoft.com/office/drawing/2014/main" id="{7B226566-0D38-4F95-A204-544F17F7035F}"/>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9" name="Right Triangle 948">
              <a:extLst>
                <a:ext uri="{FF2B5EF4-FFF2-40B4-BE49-F238E27FC236}">
                  <a16:creationId xmlns:a16="http://schemas.microsoft.com/office/drawing/2014/main" id="{4A4FAF25-BE83-495A-A7F3-76734F8DB544}"/>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0" name="Right Triangle 949">
              <a:extLst>
                <a:ext uri="{FF2B5EF4-FFF2-40B4-BE49-F238E27FC236}">
                  <a16:creationId xmlns:a16="http://schemas.microsoft.com/office/drawing/2014/main" id="{294F316F-D198-4A9D-BD2E-1A48F62E7B9A}"/>
                </a:ext>
              </a:extLst>
            </p:cNvPr>
            <p:cNvSpPr/>
            <p:nvPr/>
          </p:nvSpPr>
          <p:spPr bwMode="gray">
            <a:xfrm rot="10800000">
              <a:off x="7741661"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1" name="Right Triangle 950">
              <a:extLst>
                <a:ext uri="{FF2B5EF4-FFF2-40B4-BE49-F238E27FC236}">
                  <a16:creationId xmlns:a16="http://schemas.microsoft.com/office/drawing/2014/main" id="{F0496BC9-79BB-4F0C-AD42-6CB2E6894B61}"/>
                </a:ext>
              </a:extLst>
            </p:cNvPr>
            <p:cNvSpPr/>
            <p:nvPr/>
          </p:nvSpPr>
          <p:spPr bwMode="gray">
            <a:xfrm flipH="1">
              <a:off x="8707015"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2" name="Right Triangle 951">
              <a:extLst>
                <a:ext uri="{FF2B5EF4-FFF2-40B4-BE49-F238E27FC236}">
                  <a16:creationId xmlns:a16="http://schemas.microsoft.com/office/drawing/2014/main" id="{F321D19A-8D12-41AC-8A5C-05FE4CB26EE6}"/>
                </a:ext>
              </a:extLst>
            </p:cNvPr>
            <p:cNvSpPr/>
            <p:nvPr/>
          </p:nvSpPr>
          <p:spPr bwMode="gray">
            <a:xfrm rot="10800000" flipH="1">
              <a:off x="8707015"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3" name="Right Triangle 952">
              <a:extLst>
                <a:ext uri="{FF2B5EF4-FFF2-40B4-BE49-F238E27FC236}">
                  <a16:creationId xmlns:a16="http://schemas.microsoft.com/office/drawing/2014/main" id="{6A891121-ADC4-49DD-9A09-5F506249A681}"/>
                </a:ext>
              </a:extLst>
            </p:cNvPr>
            <p:cNvSpPr/>
            <p:nvPr/>
          </p:nvSpPr>
          <p:spPr bwMode="gray">
            <a:xfrm flipH="1" flipV="1">
              <a:off x="8707015"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4" name="Right Triangle 953">
              <a:extLst>
                <a:ext uri="{FF2B5EF4-FFF2-40B4-BE49-F238E27FC236}">
                  <a16:creationId xmlns:a16="http://schemas.microsoft.com/office/drawing/2014/main" id="{12E2AC39-045E-4F96-8546-9C5AE9D5C235}"/>
                </a:ext>
              </a:extLst>
            </p:cNvPr>
            <p:cNvSpPr/>
            <p:nvPr/>
          </p:nvSpPr>
          <p:spPr bwMode="gray">
            <a:xfrm rot="10800000" flipH="1">
              <a:off x="8707015"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5" name="Right Triangle 954">
              <a:extLst>
                <a:ext uri="{FF2B5EF4-FFF2-40B4-BE49-F238E27FC236}">
                  <a16:creationId xmlns:a16="http://schemas.microsoft.com/office/drawing/2014/main" id="{345A6B27-F9EB-48B7-8657-96CE6C23246A}"/>
                </a:ext>
              </a:extLst>
            </p:cNvPr>
            <p:cNvSpPr/>
            <p:nvPr/>
          </p:nvSpPr>
          <p:spPr bwMode="gray">
            <a:xfrm flipH="1">
              <a:off x="8707015" y="2901091"/>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6" name="Right Triangle 955">
              <a:extLst>
                <a:ext uri="{FF2B5EF4-FFF2-40B4-BE49-F238E27FC236}">
                  <a16:creationId xmlns:a16="http://schemas.microsoft.com/office/drawing/2014/main" id="{70CC867F-A8D9-4F89-86C2-1B8F4C0351A6}"/>
                </a:ext>
              </a:extLst>
            </p:cNvPr>
            <p:cNvSpPr/>
            <p:nvPr/>
          </p:nvSpPr>
          <p:spPr bwMode="gray">
            <a:xfrm rot="10800000" flipH="1">
              <a:off x="8707015" y="290109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7" name="Right Triangle 956">
              <a:extLst>
                <a:ext uri="{FF2B5EF4-FFF2-40B4-BE49-F238E27FC236}">
                  <a16:creationId xmlns:a16="http://schemas.microsoft.com/office/drawing/2014/main" id="{F92F6F7C-4307-4536-9BAC-811F1E06BFC6}"/>
                </a:ext>
              </a:extLst>
            </p:cNvPr>
            <p:cNvSpPr/>
            <p:nvPr/>
          </p:nvSpPr>
          <p:spPr bwMode="gray">
            <a:xfrm flipH="1" flipV="1">
              <a:off x="8707015"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8" name="Right Triangle 957">
              <a:extLst>
                <a:ext uri="{FF2B5EF4-FFF2-40B4-BE49-F238E27FC236}">
                  <a16:creationId xmlns:a16="http://schemas.microsoft.com/office/drawing/2014/main" id="{375EF2B2-4DED-4A1E-A262-9D415648FD5E}"/>
                </a:ext>
              </a:extLst>
            </p:cNvPr>
            <p:cNvSpPr/>
            <p:nvPr/>
          </p:nvSpPr>
          <p:spPr bwMode="gray">
            <a:xfrm flipH="1">
              <a:off x="8707015"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9" name="Right Triangle 958">
              <a:extLst>
                <a:ext uri="{FF2B5EF4-FFF2-40B4-BE49-F238E27FC236}">
                  <a16:creationId xmlns:a16="http://schemas.microsoft.com/office/drawing/2014/main" id="{2EBB13D5-C982-4FDA-88A9-041D13A7A831}"/>
                </a:ext>
              </a:extLst>
            </p:cNvPr>
            <p:cNvSpPr/>
            <p:nvPr/>
          </p:nvSpPr>
          <p:spPr bwMode="gray">
            <a:xfrm rot="10800000" flipH="1">
              <a:off x="8707016"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0" name="Right Triangle 959">
              <a:extLst>
                <a:ext uri="{FF2B5EF4-FFF2-40B4-BE49-F238E27FC236}">
                  <a16:creationId xmlns:a16="http://schemas.microsoft.com/office/drawing/2014/main" id="{C778D36C-433D-4B6B-A7B9-4BBB46C07E53}"/>
                </a:ext>
              </a:extLst>
            </p:cNvPr>
            <p:cNvSpPr/>
            <p:nvPr/>
          </p:nvSpPr>
          <p:spPr bwMode="gray">
            <a:xfrm flipH="1">
              <a:off x="8707015"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1" name="Right Triangle 960">
              <a:extLst>
                <a:ext uri="{FF2B5EF4-FFF2-40B4-BE49-F238E27FC236}">
                  <a16:creationId xmlns:a16="http://schemas.microsoft.com/office/drawing/2014/main" id="{66DCF699-8FD3-4097-A1BC-B42ADAFB3AD2}"/>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p:nvPr>
        </p:nvSpPr>
        <p:spPr>
          <a:xfrm>
            <a:off x="6785562" y="2638065"/>
            <a:ext cx="5244771" cy="1500187"/>
          </a:xfrm>
        </p:spPr>
        <p:txBody>
          <a:bodyPr anchor="ctr"/>
          <a:lstStyle>
            <a:lvl1pPr>
              <a:lnSpc>
                <a:spcPct val="100000"/>
              </a:lnSpc>
              <a:spcBef>
                <a:spcPts val="0"/>
              </a:spcBef>
              <a:defRPr sz="3600"/>
            </a:lvl1pPr>
            <a:lvl2pPr marL="273050" indent="0">
              <a:buNone/>
              <a:defRPr/>
            </a:lvl2pPr>
          </a:lstStyle>
          <a:p>
            <a:pPr lvl="0"/>
            <a:r>
              <a:rPr lang="en-US" dirty="0"/>
              <a:t>Edit Master text styles</a:t>
            </a:r>
          </a:p>
        </p:txBody>
      </p:sp>
      <p:sp>
        <p:nvSpPr>
          <p:cNvPr id="872" name="Rectangle 871">
            <a:extLst>
              <a:ext uri="{FF2B5EF4-FFF2-40B4-BE49-F238E27FC236}">
                <a16:creationId xmlns:a16="http://schemas.microsoft.com/office/drawing/2014/main" id="{6471A44C-0240-4D32-A1C2-B7E58448C427}"/>
              </a:ext>
            </a:extLst>
          </p:cNvPr>
          <p:cNvSpPr/>
          <p:nvPr/>
        </p:nvSpPr>
        <p:spPr bwMode="ltGray">
          <a:xfrm>
            <a:off x="-3443"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762" name="Group 761">
            <a:extLst>
              <a:ext uri="{FF2B5EF4-FFF2-40B4-BE49-F238E27FC236}">
                <a16:creationId xmlns:a16="http://schemas.microsoft.com/office/drawing/2014/main" id="{96955FCA-8B11-477A-9A36-9D9A120498A2}"/>
              </a:ext>
            </a:extLst>
          </p:cNvPr>
          <p:cNvGrpSpPr/>
          <p:nvPr/>
        </p:nvGrpSpPr>
        <p:grpSpPr bwMode="black">
          <a:xfrm>
            <a:off x="617878" y="6446044"/>
            <a:ext cx="1099793" cy="173355"/>
            <a:chOff x="-84138" y="5622925"/>
            <a:chExt cx="4330701" cy="682626"/>
          </a:xfrm>
        </p:grpSpPr>
        <p:sp>
          <p:nvSpPr>
            <p:cNvPr id="774" name="Freeform 6">
              <a:extLst>
                <a:ext uri="{FF2B5EF4-FFF2-40B4-BE49-F238E27FC236}">
                  <a16:creationId xmlns:a16="http://schemas.microsoft.com/office/drawing/2014/main" id="{8119CEA8-7D2F-44AF-B42B-37924DB314A6}"/>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787" name="Freeform 7">
              <a:extLst>
                <a:ext uri="{FF2B5EF4-FFF2-40B4-BE49-F238E27FC236}">
                  <a16:creationId xmlns:a16="http://schemas.microsoft.com/office/drawing/2014/main" id="{7E1EA447-080C-4747-801E-7AA70CCE913E}"/>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799" name="Freeform 8">
              <a:extLst>
                <a:ext uri="{FF2B5EF4-FFF2-40B4-BE49-F238E27FC236}">
                  <a16:creationId xmlns:a16="http://schemas.microsoft.com/office/drawing/2014/main" id="{6372DABB-C0FD-41BC-B584-95F58B0393AF}"/>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812" name="Freeform 9">
              <a:extLst>
                <a:ext uri="{FF2B5EF4-FFF2-40B4-BE49-F238E27FC236}">
                  <a16:creationId xmlns:a16="http://schemas.microsoft.com/office/drawing/2014/main" id="{69673DE0-9CCC-4A63-9A87-940CB560CBC3}"/>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834" name="Freeform 10">
              <a:extLst>
                <a:ext uri="{FF2B5EF4-FFF2-40B4-BE49-F238E27FC236}">
                  <a16:creationId xmlns:a16="http://schemas.microsoft.com/office/drawing/2014/main" id="{ABAD9A92-A0D4-4804-B114-CF0DA29A1474}"/>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835" name="Freeform 11">
              <a:extLst>
                <a:ext uri="{FF2B5EF4-FFF2-40B4-BE49-F238E27FC236}">
                  <a16:creationId xmlns:a16="http://schemas.microsoft.com/office/drawing/2014/main" id="{160007E3-2542-4058-B0C8-17A6B1D181E4}"/>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861" name="Freeform 12">
              <a:extLst>
                <a:ext uri="{FF2B5EF4-FFF2-40B4-BE49-F238E27FC236}">
                  <a16:creationId xmlns:a16="http://schemas.microsoft.com/office/drawing/2014/main" id="{2E0E48D4-9CE0-44CE-8AFF-A45861D2B751}"/>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grpSp>
      <p:sp>
        <p:nvSpPr>
          <p:cNvPr id="865" name="Freeform: Shape 864">
            <a:extLst>
              <a:ext uri="{FF2B5EF4-FFF2-40B4-BE49-F238E27FC236}">
                <a16:creationId xmlns:a16="http://schemas.microsoft.com/office/drawing/2014/main" id="{E144BB42-8F82-4E98-A22B-CA1ED09613AE}"/>
              </a:ext>
            </a:extLst>
          </p:cNvPr>
          <p:cNvSpPr/>
          <p:nvPr/>
        </p:nvSpPr>
        <p:spPr bwMode="black">
          <a:xfrm>
            <a:off x="6130660" y="2664642"/>
            <a:ext cx="45719"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‹Nº›</a:t>
            </a:fld>
            <a:endParaRPr lang="en-US" dirty="0">
              <a:latin typeface="+mj-lt"/>
            </a:endParaRPr>
          </a:p>
        </p:txBody>
      </p:sp>
      <p:sp>
        <p:nvSpPr>
          <p:cNvPr id="490" name="TextBox 489">
            <a:extLst>
              <a:ext uri="{FF2B5EF4-FFF2-40B4-BE49-F238E27FC236}">
                <a16:creationId xmlns:a16="http://schemas.microsoft.com/office/drawing/2014/main" id="{1B677D45-7C55-46A3-A34D-865BE90DF49B}"/>
              </a:ext>
            </a:extLst>
          </p:cNvPr>
          <p:cNvSpPr txBox="1"/>
          <p:nvPr/>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2020</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Tree>
    <p:extLst>
      <p:ext uri="{BB962C8B-B14F-4D97-AF65-F5344CB8AC3E}">
        <p14:creationId xmlns:p14="http://schemas.microsoft.com/office/powerpoint/2010/main" val="424490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Statement with icon">
    <p:spTree>
      <p:nvGrpSpPr>
        <p:cNvPr id="1" name=""/>
        <p:cNvGrpSpPr/>
        <p:nvPr/>
      </p:nvGrpSpPr>
      <p:grpSpPr>
        <a:xfrm>
          <a:off x="0" y="0"/>
          <a:ext cx="0" cy="0"/>
          <a:chOff x="0" y="0"/>
          <a:chExt cx="0" cy="0"/>
        </a:xfrm>
      </p:grpSpPr>
      <p:sp>
        <p:nvSpPr>
          <p:cNvPr id="1870" name="Rectangle 1869">
            <a:extLst>
              <a:ext uri="{FF2B5EF4-FFF2-40B4-BE49-F238E27FC236}">
                <a16:creationId xmlns:a16="http://schemas.microsoft.com/office/drawing/2014/main" id="{87DEB98F-E255-48BD-B862-71B16A67E330}"/>
              </a:ext>
            </a:extLst>
          </p:cNvPr>
          <p:cNvSpPr/>
          <p:nvPr userDrawn="1"/>
        </p:nvSpPr>
        <p:spPr bwMode="gray">
          <a:xfrm>
            <a:off x="4852551" y="1935282"/>
            <a:ext cx="7342623" cy="2915194"/>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Verdana"/>
            </a:endParaRPr>
          </a:p>
        </p:txBody>
      </p:sp>
      <p:sp>
        <p:nvSpPr>
          <p:cNvPr id="2055" name="Right Triangle 2054">
            <a:extLst>
              <a:ext uri="{FF2B5EF4-FFF2-40B4-BE49-F238E27FC236}">
                <a16:creationId xmlns:a16="http://schemas.microsoft.com/office/drawing/2014/main" id="{379E0254-E381-429F-8267-B64F0A64F01F}"/>
              </a:ext>
            </a:extLst>
          </p:cNvPr>
          <p:cNvSpPr/>
          <p:nvPr/>
        </p:nvSpPr>
        <p:spPr bwMode="gray">
          <a:xfrm flipV="1">
            <a:off x="6792036"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58" name="Right Triangle 2057">
            <a:extLst>
              <a:ext uri="{FF2B5EF4-FFF2-40B4-BE49-F238E27FC236}">
                <a16:creationId xmlns:a16="http://schemas.microsoft.com/office/drawing/2014/main" id="{AD309C60-3500-4EAB-B8B3-1C4389B46638}"/>
              </a:ext>
            </a:extLst>
          </p:cNvPr>
          <p:cNvSpPr/>
          <p:nvPr/>
        </p:nvSpPr>
        <p:spPr bwMode="gray">
          <a:xfrm>
            <a:off x="6792036"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60" name="Right Triangle 2059">
            <a:extLst>
              <a:ext uri="{FF2B5EF4-FFF2-40B4-BE49-F238E27FC236}">
                <a16:creationId xmlns:a16="http://schemas.microsoft.com/office/drawing/2014/main" id="{7ACD5E60-6BFC-44BF-BA51-40FFE210E52F}"/>
              </a:ext>
            </a:extLst>
          </p:cNvPr>
          <p:cNvSpPr/>
          <p:nvPr/>
        </p:nvSpPr>
        <p:spPr bwMode="gray">
          <a:xfrm>
            <a:off x="6792036"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61" name="Right Triangle 2060">
            <a:extLst>
              <a:ext uri="{FF2B5EF4-FFF2-40B4-BE49-F238E27FC236}">
                <a16:creationId xmlns:a16="http://schemas.microsoft.com/office/drawing/2014/main" id="{87AD33CD-A516-4CDC-9B49-367540BB4D09}"/>
              </a:ext>
            </a:extLst>
          </p:cNvPr>
          <p:cNvSpPr/>
          <p:nvPr/>
        </p:nvSpPr>
        <p:spPr bwMode="gray">
          <a:xfrm rot="10800000">
            <a:off x="6792037"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65" name="Right Triangle 2064">
            <a:extLst>
              <a:ext uri="{FF2B5EF4-FFF2-40B4-BE49-F238E27FC236}">
                <a16:creationId xmlns:a16="http://schemas.microsoft.com/office/drawing/2014/main" id="{BE366215-CBD9-4FFA-958F-037586C2A656}"/>
              </a:ext>
            </a:extLst>
          </p:cNvPr>
          <p:cNvSpPr/>
          <p:nvPr/>
        </p:nvSpPr>
        <p:spPr bwMode="gray">
          <a:xfrm flipH="1" flipV="1">
            <a:off x="7763239"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66" name="Right Triangle 2065">
            <a:extLst>
              <a:ext uri="{FF2B5EF4-FFF2-40B4-BE49-F238E27FC236}">
                <a16:creationId xmlns:a16="http://schemas.microsoft.com/office/drawing/2014/main" id="{FB174B08-BC06-4B26-9CEA-0753BD7F16BC}"/>
              </a:ext>
            </a:extLst>
          </p:cNvPr>
          <p:cNvSpPr/>
          <p:nvPr/>
        </p:nvSpPr>
        <p:spPr bwMode="gray">
          <a:xfrm rot="10800000" flipH="1" flipV="1">
            <a:off x="7763240"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68" name="Right Triangle 2067">
            <a:extLst>
              <a:ext uri="{FF2B5EF4-FFF2-40B4-BE49-F238E27FC236}">
                <a16:creationId xmlns:a16="http://schemas.microsoft.com/office/drawing/2014/main" id="{944C2EE1-0039-4616-8875-146C1099B1C1}"/>
              </a:ext>
            </a:extLst>
          </p:cNvPr>
          <p:cNvSpPr/>
          <p:nvPr/>
        </p:nvSpPr>
        <p:spPr bwMode="gray">
          <a:xfrm flipH="1">
            <a:off x="7763239"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69" name="Right Triangle 2068">
            <a:extLst>
              <a:ext uri="{FF2B5EF4-FFF2-40B4-BE49-F238E27FC236}">
                <a16:creationId xmlns:a16="http://schemas.microsoft.com/office/drawing/2014/main" id="{4098F3BA-CE41-4565-8758-F3AE196BADDE}"/>
              </a:ext>
            </a:extLst>
          </p:cNvPr>
          <p:cNvSpPr/>
          <p:nvPr/>
        </p:nvSpPr>
        <p:spPr bwMode="gray">
          <a:xfrm rot="10800000" flipH="1">
            <a:off x="776324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72" name="Right Triangle 2071">
            <a:extLst>
              <a:ext uri="{FF2B5EF4-FFF2-40B4-BE49-F238E27FC236}">
                <a16:creationId xmlns:a16="http://schemas.microsoft.com/office/drawing/2014/main" id="{32F085F8-0118-4937-B11E-6F4E2A7658C7}"/>
              </a:ext>
            </a:extLst>
          </p:cNvPr>
          <p:cNvSpPr/>
          <p:nvPr/>
        </p:nvSpPr>
        <p:spPr bwMode="gray">
          <a:xfrm flipH="1">
            <a:off x="7763239"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73" name="Right Triangle 2072">
            <a:extLst>
              <a:ext uri="{FF2B5EF4-FFF2-40B4-BE49-F238E27FC236}">
                <a16:creationId xmlns:a16="http://schemas.microsoft.com/office/drawing/2014/main" id="{848EF73E-43B5-44C6-95BE-899BF79BB098}"/>
              </a:ext>
            </a:extLst>
          </p:cNvPr>
          <p:cNvSpPr/>
          <p:nvPr/>
        </p:nvSpPr>
        <p:spPr bwMode="gray">
          <a:xfrm rot="10800000" flipH="1">
            <a:off x="7763240"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78" name="Right Triangle 2077">
            <a:extLst>
              <a:ext uri="{FF2B5EF4-FFF2-40B4-BE49-F238E27FC236}">
                <a16:creationId xmlns:a16="http://schemas.microsoft.com/office/drawing/2014/main" id="{07396E72-EB7E-4000-861F-EDA14C0C2066}"/>
              </a:ext>
            </a:extLst>
          </p:cNvPr>
          <p:cNvSpPr/>
          <p:nvPr/>
        </p:nvSpPr>
        <p:spPr bwMode="gray">
          <a:xfrm flipV="1">
            <a:off x="8734441"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81" name="Right Triangle 2080">
            <a:extLst>
              <a:ext uri="{FF2B5EF4-FFF2-40B4-BE49-F238E27FC236}">
                <a16:creationId xmlns:a16="http://schemas.microsoft.com/office/drawing/2014/main" id="{C3D017B0-3559-48A4-9DD2-0EB889542971}"/>
              </a:ext>
            </a:extLst>
          </p:cNvPr>
          <p:cNvSpPr/>
          <p:nvPr/>
        </p:nvSpPr>
        <p:spPr bwMode="gray">
          <a:xfrm>
            <a:off x="8734441"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82" name="Right Triangle 2081">
            <a:extLst>
              <a:ext uri="{FF2B5EF4-FFF2-40B4-BE49-F238E27FC236}">
                <a16:creationId xmlns:a16="http://schemas.microsoft.com/office/drawing/2014/main" id="{B4356A04-9CA5-48A5-AF9D-6AC4D3F0DE08}"/>
              </a:ext>
            </a:extLst>
          </p:cNvPr>
          <p:cNvSpPr/>
          <p:nvPr/>
        </p:nvSpPr>
        <p:spPr bwMode="gray">
          <a:xfrm rot="10800000">
            <a:off x="8734441"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84" name="Right Triangle 2083">
            <a:extLst>
              <a:ext uri="{FF2B5EF4-FFF2-40B4-BE49-F238E27FC236}">
                <a16:creationId xmlns:a16="http://schemas.microsoft.com/office/drawing/2014/main" id="{1A9FF7BD-AFB6-435E-9C1D-5BFCE9944C30}"/>
              </a:ext>
            </a:extLst>
          </p:cNvPr>
          <p:cNvSpPr/>
          <p:nvPr/>
        </p:nvSpPr>
        <p:spPr bwMode="gray">
          <a:xfrm rot="10800000">
            <a:off x="873444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89" name="Right Triangle 2088">
            <a:extLst>
              <a:ext uri="{FF2B5EF4-FFF2-40B4-BE49-F238E27FC236}">
                <a16:creationId xmlns:a16="http://schemas.microsoft.com/office/drawing/2014/main" id="{F2A2CBDB-A4CB-4BD2-B67D-738215683181}"/>
              </a:ext>
            </a:extLst>
          </p:cNvPr>
          <p:cNvSpPr/>
          <p:nvPr/>
        </p:nvSpPr>
        <p:spPr bwMode="gray">
          <a:xfrm flipH="1" flipV="1">
            <a:off x="9705645"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90" name="Right Triangle 2089">
            <a:extLst>
              <a:ext uri="{FF2B5EF4-FFF2-40B4-BE49-F238E27FC236}">
                <a16:creationId xmlns:a16="http://schemas.microsoft.com/office/drawing/2014/main" id="{A1231640-872A-4ABD-9F11-4871F6543FA4}"/>
              </a:ext>
            </a:extLst>
          </p:cNvPr>
          <p:cNvSpPr/>
          <p:nvPr/>
        </p:nvSpPr>
        <p:spPr bwMode="gray">
          <a:xfrm rot="10800000" flipH="1" flipV="1">
            <a:off x="9705646" y="3879273"/>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92" name="Right Triangle 2091">
            <a:extLst>
              <a:ext uri="{FF2B5EF4-FFF2-40B4-BE49-F238E27FC236}">
                <a16:creationId xmlns:a16="http://schemas.microsoft.com/office/drawing/2014/main" id="{99CDE09D-1B6D-48DF-84B6-98CD026A4CB4}"/>
              </a:ext>
            </a:extLst>
          </p:cNvPr>
          <p:cNvSpPr/>
          <p:nvPr/>
        </p:nvSpPr>
        <p:spPr bwMode="gray">
          <a:xfrm rot="10800000" flipH="1">
            <a:off x="9705645"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95" name="Right Triangle 2094">
            <a:extLst>
              <a:ext uri="{FF2B5EF4-FFF2-40B4-BE49-F238E27FC236}">
                <a16:creationId xmlns:a16="http://schemas.microsoft.com/office/drawing/2014/main" id="{8595FC23-C645-4A52-8E9C-CACA695E7C6F}"/>
              </a:ext>
            </a:extLst>
          </p:cNvPr>
          <p:cNvSpPr/>
          <p:nvPr/>
        </p:nvSpPr>
        <p:spPr bwMode="gray">
          <a:xfrm flipH="1">
            <a:off x="9705645" y="194202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96" name="Right Triangle 2095">
            <a:extLst>
              <a:ext uri="{FF2B5EF4-FFF2-40B4-BE49-F238E27FC236}">
                <a16:creationId xmlns:a16="http://schemas.microsoft.com/office/drawing/2014/main" id="{1AF14238-22B4-4861-9498-73032B272254}"/>
              </a:ext>
            </a:extLst>
          </p:cNvPr>
          <p:cNvSpPr/>
          <p:nvPr/>
        </p:nvSpPr>
        <p:spPr bwMode="gray">
          <a:xfrm rot="10800000" flipH="1">
            <a:off x="9705645" y="1942027"/>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9" name="Freeform: Shape 248">
            <a:extLst>
              <a:ext uri="{FF2B5EF4-FFF2-40B4-BE49-F238E27FC236}">
                <a16:creationId xmlns:a16="http://schemas.microsoft.com/office/drawing/2014/main" id="{EE1B428B-301B-4A2F-8A22-D4FE335540BF}"/>
              </a:ext>
            </a:extLst>
          </p:cNvPr>
          <p:cNvSpPr/>
          <p:nvPr/>
        </p:nvSpPr>
        <p:spPr bwMode="gray">
          <a:xfrm rot="10800000" flipH="1">
            <a:off x="11648955" y="1942027"/>
            <a:ext cx="546219" cy="971203"/>
          </a:xfrm>
          <a:custGeom>
            <a:avLst/>
            <a:gdLst>
              <a:gd name="connsiteX0" fmla="*/ 0 w 546219"/>
              <a:gd name="connsiteY0" fmla="*/ 971203 h 971203"/>
              <a:gd name="connsiteX1" fmla="*/ 546219 w 546219"/>
              <a:gd name="connsiteY1" fmla="*/ 971203 h 971203"/>
              <a:gd name="connsiteX2" fmla="*/ 546219 w 546219"/>
              <a:gd name="connsiteY2" fmla="*/ 546219 h 971203"/>
              <a:gd name="connsiteX3" fmla="*/ 0 w 546219"/>
              <a:gd name="connsiteY3" fmla="*/ 0 h 971203"/>
              <a:gd name="connsiteX4" fmla="*/ 0 w 546219"/>
              <a:gd name="connsiteY4" fmla="*/ 971203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19" h="971203">
                <a:moveTo>
                  <a:pt x="0" y="971203"/>
                </a:moveTo>
                <a:lnTo>
                  <a:pt x="546219" y="971203"/>
                </a:lnTo>
                <a:lnTo>
                  <a:pt x="546219" y="546219"/>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09" name="Right Triangle 2108">
            <a:extLst>
              <a:ext uri="{FF2B5EF4-FFF2-40B4-BE49-F238E27FC236}">
                <a16:creationId xmlns:a16="http://schemas.microsoft.com/office/drawing/2014/main" id="{99FEE84E-53E9-4776-8DE8-E47A361BA88B}"/>
              </a:ext>
            </a:extLst>
          </p:cNvPr>
          <p:cNvSpPr/>
          <p:nvPr/>
        </p:nvSpPr>
        <p:spPr bwMode="gray">
          <a:xfrm flipV="1">
            <a:off x="1067730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10" name="Right Triangle 2109">
            <a:extLst>
              <a:ext uri="{FF2B5EF4-FFF2-40B4-BE49-F238E27FC236}">
                <a16:creationId xmlns:a16="http://schemas.microsoft.com/office/drawing/2014/main" id="{1DD578AB-11F7-4ABA-B139-6DF21FC62151}"/>
              </a:ext>
            </a:extLst>
          </p:cNvPr>
          <p:cNvSpPr/>
          <p:nvPr/>
        </p:nvSpPr>
        <p:spPr bwMode="gray">
          <a:xfrm rot="10800000" flipV="1">
            <a:off x="10677302"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12" name="Right Triangle 2111">
            <a:extLst>
              <a:ext uri="{FF2B5EF4-FFF2-40B4-BE49-F238E27FC236}">
                <a16:creationId xmlns:a16="http://schemas.microsoft.com/office/drawing/2014/main" id="{09E3E88F-E68D-4B1C-AF76-ECD20957E3DB}"/>
              </a:ext>
            </a:extLst>
          </p:cNvPr>
          <p:cNvSpPr/>
          <p:nvPr/>
        </p:nvSpPr>
        <p:spPr bwMode="gray">
          <a:xfrm>
            <a:off x="10677301" y="2910641"/>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13" name="Right Triangle 2112">
            <a:extLst>
              <a:ext uri="{FF2B5EF4-FFF2-40B4-BE49-F238E27FC236}">
                <a16:creationId xmlns:a16="http://schemas.microsoft.com/office/drawing/2014/main" id="{A05A2D39-0F65-4AD7-BF84-3E6E866C0695}"/>
              </a:ext>
            </a:extLst>
          </p:cNvPr>
          <p:cNvSpPr/>
          <p:nvPr/>
        </p:nvSpPr>
        <p:spPr bwMode="gray">
          <a:xfrm rot="10800000">
            <a:off x="10677301"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15" name="Right Triangle 2114">
            <a:extLst>
              <a:ext uri="{FF2B5EF4-FFF2-40B4-BE49-F238E27FC236}">
                <a16:creationId xmlns:a16="http://schemas.microsoft.com/office/drawing/2014/main" id="{206C9E9A-6F8E-4552-B214-16CC537D131E}"/>
              </a:ext>
            </a:extLst>
          </p:cNvPr>
          <p:cNvSpPr/>
          <p:nvPr/>
        </p:nvSpPr>
        <p:spPr bwMode="gray">
          <a:xfrm>
            <a:off x="10677301"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16" name="Right Triangle 2115">
            <a:extLst>
              <a:ext uri="{FF2B5EF4-FFF2-40B4-BE49-F238E27FC236}">
                <a16:creationId xmlns:a16="http://schemas.microsoft.com/office/drawing/2014/main" id="{3ED89541-3BF3-4D8C-846E-F10D7392E273}"/>
              </a:ext>
            </a:extLst>
          </p:cNvPr>
          <p:cNvSpPr/>
          <p:nvPr/>
        </p:nvSpPr>
        <p:spPr bwMode="gray">
          <a:xfrm rot="10800000">
            <a:off x="1067730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20" name="Right Triangle 2119">
            <a:extLst>
              <a:ext uri="{FF2B5EF4-FFF2-40B4-BE49-F238E27FC236}">
                <a16:creationId xmlns:a16="http://schemas.microsoft.com/office/drawing/2014/main" id="{EC942C2D-CFE2-4BDD-927E-F517B4D27E93}"/>
              </a:ext>
            </a:extLst>
          </p:cNvPr>
          <p:cNvSpPr/>
          <p:nvPr/>
        </p:nvSpPr>
        <p:spPr bwMode="gray">
          <a:xfrm flipV="1">
            <a:off x="4852550"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21" name="Right Triangle 2120">
            <a:extLst>
              <a:ext uri="{FF2B5EF4-FFF2-40B4-BE49-F238E27FC236}">
                <a16:creationId xmlns:a16="http://schemas.microsoft.com/office/drawing/2014/main" id="{1F991860-0BB4-4313-9CBA-C8252877F9C6}"/>
              </a:ext>
            </a:extLst>
          </p:cNvPr>
          <p:cNvSpPr/>
          <p:nvPr/>
        </p:nvSpPr>
        <p:spPr bwMode="gray">
          <a:xfrm rot="10800000" flipV="1">
            <a:off x="485255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24" name="Right Triangle 2123">
            <a:extLst>
              <a:ext uri="{FF2B5EF4-FFF2-40B4-BE49-F238E27FC236}">
                <a16:creationId xmlns:a16="http://schemas.microsoft.com/office/drawing/2014/main" id="{0F3E436A-1DF3-4950-A2C2-2692D87C4F8B}"/>
              </a:ext>
            </a:extLst>
          </p:cNvPr>
          <p:cNvSpPr/>
          <p:nvPr/>
        </p:nvSpPr>
        <p:spPr bwMode="gray">
          <a:xfrm>
            <a:off x="4852550"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25" name="Right Triangle 2124">
            <a:extLst>
              <a:ext uri="{FF2B5EF4-FFF2-40B4-BE49-F238E27FC236}">
                <a16:creationId xmlns:a16="http://schemas.microsoft.com/office/drawing/2014/main" id="{611BB566-F2B3-4379-869F-A61ED31FEFD5}"/>
              </a:ext>
            </a:extLst>
          </p:cNvPr>
          <p:cNvSpPr/>
          <p:nvPr/>
        </p:nvSpPr>
        <p:spPr bwMode="gray">
          <a:xfrm rot="10800000">
            <a:off x="4852551"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28" name="Right Triangle 2127">
            <a:extLst>
              <a:ext uri="{FF2B5EF4-FFF2-40B4-BE49-F238E27FC236}">
                <a16:creationId xmlns:a16="http://schemas.microsoft.com/office/drawing/2014/main" id="{6102792F-5D69-4653-A8F2-82B19B151911}"/>
              </a:ext>
            </a:extLst>
          </p:cNvPr>
          <p:cNvSpPr/>
          <p:nvPr/>
        </p:nvSpPr>
        <p:spPr bwMode="gray">
          <a:xfrm>
            <a:off x="4852550" y="1935282"/>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29" name="Right Triangle 2128">
            <a:extLst>
              <a:ext uri="{FF2B5EF4-FFF2-40B4-BE49-F238E27FC236}">
                <a16:creationId xmlns:a16="http://schemas.microsoft.com/office/drawing/2014/main" id="{1D3B37AD-78C0-404C-94A9-CC96B8C52AB4}"/>
              </a:ext>
            </a:extLst>
          </p:cNvPr>
          <p:cNvSpPr/>
          <p:nvPr/>
        </p:nvSpPr>
        <p:spPr bwMode="gray">
          <a:xfrm rot="10800000">
            <a:off x="4852551"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34" name="Right Triangle 2133">
            <a:extLst>
              <a:ext uri="{FF2B5EF4-FFF2-40B4-BE49-F238E27FC236}">
                <a16:creationId xmlns:a16="http://schemas.microsoft.com/office/drawing/2014/main" id="{7894F63B-153D-4349-9487-44A5034AA3C7}"/>
              </a:ext>
            </a:extLst>
          </p:cNvPr>
          <p:cNvSpPr/>
          <p:nvPr/>
        </p:nvSpPr>
        <p:spPr bwMode="gray">
          <a:xfrm flipH="1" flipV="1">
            <a:off x="5820710"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36" name="Right Triangle 2135">
            <a:extLst>
              <a:ext uri="{FF2B5EF4-FFF2-40B4-BE49-F238E27FC236}">
                <a16:creationId xmlns:a16="http://schemas.microsoft.com/office/drawing/2014/main" id="{C0C9C94B-1222-4B72-8550-3B115A246D93}"/>
              </a:ext>
            </a:extLst>
          </p:cNvPr>
          <p:cNvSpPr/>
          <p:nvPr/>
        </p:nvSpPr>
        <p:spPr bwMode="gray">
          <a:xfrm flipH="1">
            <a:off x="5820710"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37" name="Right Triangle 2136">
            <a:extLst>
              <a:ext uri="{FF2B5EF4-FFF2-40B4-BE49-F238E27FC236}">
                <a16:creationId xmlns:a16="http://schemas.microsoft.com/office/drawing/2014/main" id="{206C50EE-8148-4C3D-A8F9-5FE072F38CC6}"/>
              </a:ext>
            </a:extLst>
          </p:cNvPr>
          <p:cNvSpPr/>
          <p:nvPr/>
        </p:nvSpPr>
        <p:spPr bwMode="gray">
          <a:xfrm rot="10800000" flipH="1">
            <a:off x="582071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39" name="Right Triangle 2138">
            <a:extLst>
              <a:ext uri="{FF2B5EF4-FFF2-40B4-BE49-F238E27FC236}">
                <a16:creationId xmlns:a16="http://schemas.microsoft.com/office/drawing/2014/main" id="{17143BF8-78D1-4C18-A5C4-BAF1917944D5}"/>
              </a:ext>
            </a:extLst>
          </p:cNvPr>
          <p:cNvSpPr/>
          <p:nvPr/>
        </p:nvSpPr>
        <p:spPr bwMode="gray">
          <a:xfrm flipH="1">
            <a:off x="5820710"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40" name="Right Triangle 2139">
            <a:extLst>
              <a:ext uri="{FF2B5EF4-FFF2-40B4-BE49-F238E27FC236}">
                <a16:creationId xmlns:a16="http://schemas.microsoft.com/office/drawing/2014/main" id="{5A60B454-6649-4014-8D1D-2691C3312F7C}"/>
              </a:ext>
            </a:extLst>
          </p:cNvPr>
          <p:cNvSpPr/>
          <p:nvPr/>
        </p:nvSpPr>
        <p:spPr bwMode="gray">
          <a:xfrm rot="10800000" flipH="1">
            <a:off x="5820711"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65" name="Right Triangle 1964">
            <a:extLst>
              <a:ext uri="{FF2B5EF4-FFF2-40B4-BE49-F238E27FC236}">
                <a16:creationId xmlns:a16="http://schemas.microsoft.com/office/drawing/2014/main" id="{E6E5B286-5BC6-4D27-A967-953C221DDC00}"/>
              </a:ext>
            </a:extLst>
          </p:cNvPr>
          <p:cNvSpPr/>
          <p:nvPr/>
        </p:nvSpPr>
        <p:spPr bwMode="gray">
          <a:xfrm flipV="1">
            <a:off x="6792036"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68" name="Right Triangle 1967">
            <a:extLst>
              <a:ext uri="{FF2B5EF4-FFF2-40B4-BE49-F238E27FC236}">
                <a16:creationId xmlns:a16="http://schemas.microsoft.com/office/drawing/2014/main" id="{2B376ABD-AA7C-4380-8A1C-BB4F59C70ED7}"/>
              </a:ext>
            </a:extLst>
          </p:cNvPr>
          <p:cNvSpPr/>
          <p:nvPr/>
        </p:nvSpPr>
        <p:spPr bwMode="gray">
          <a:xfrm>
            <a:off x="6792036"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70" name="Right Triangle 1969">
            <a:extLst>
              <a:ext uri="{FF2B5EF4-FFF2-40B4-BE49-F238E27FC236}">
                <a16:creationId xmlns:a16="http://schemas.microsoft.com/office/drawing/2014/main" id="{572EB1AB-D7A9-4F0A-A21E-0693157DA579}"/>
              </a:ext>
            </a:extLst>
          </p:cNvPr>
          <p:cNvSpPr/>
          <p:nvPr/>
        </p:nvSpPr>
        <p:spPr bwMode="gray">
          <a:xfrm>
            <a:off x="6792036"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71" name="Right Triangle 1970">
            <a:extLst>
              <a:ext uri="{FF2B5EF4-FFF2-40B4-BE49-F238E27FC236}">
                <a16:creationId xmlns:a16="http://schemas.microsoft.com/office/drawing/2014/main" id="{D05BA029-292B-4F5B-96F7-82AEBA8518B9}"/>
              </a:ext>
            </a:extLst>
          </p:cNvPr>
          <p:cNvSpPr/>
          <p:nvPr/>
        </p:nvSpPr>
        <p:spPr bwMode="gray">
          <a:xfrm rot="10800000">
            <a:off x="6792037"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75" name="Right Triangle 1974">
            <a:extLst>
              <a:ext uri="{FF2B5EF4-FFF2-40B4-BE49-F238E27FC236}">
                <a16:creationId xmlns:a16="http://schemas.microsoft.com/office/drawing/2014/main" id="{178EC3AD-6FEE-4E45-86D1-E97050157EC9}"/>
              </a:ext>
            </a:extLst>
          </p:cNvPr>
          <p:cNvSpPr/>
          <p:nvPr/>
        </p:nvSpPr>
        <p:spPr bwMode="gray">
          <a:xfrm flipH="1" flipV="1">
            <a:off x="7763239"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76" name="Right Triangle 1975">
            <a:extLst>
              <a:ext uri="{FF2B5EF4-FFF2-40B4-BE49-F238E27FC236}">
                <a16:creationId xmlns:a16="http://schemas.microsoft.com/office/drawing/2014/main" id="{F9AE0C30-1FBA-46DD-A3D6-FD85D546063E}"/>
              </a:ext>
            </a:extLst>
          </p:cNvPr>
          <p:cNvSpPr/>
          <p:nvPr/>
        </p:nvSpPr>
        <p:spPr bwMode="gray">
          <a:xfrm rot="10800000" flipH="1" flipV="1">
            <a:off x="7763240"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78" name="Right Triangle 1977">
            <a:extLst>
              <a:ext uri="{FF2B5EF4-FFF2-40B4-BE49-F238E27FC236}">
                <a16:creationId xmlns:a16="http://schemas.microsoft.com/office/drawing/2014/main" id="{1D359AD2-D340-479B-885A-D5DB9CA0833D}"/>
              </a:ext>
            </a:extLst>
          </p:cNvPr>
          <p:cNvSpPr/>
          <p:nvPr/>
        </p:nvSpPr>
        <p:spPr bwMode="gray">
          <a:xfrm flipH="1">
            <a:off x="7763239"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79" name="Right Triangle 1978">
            <a:extLst>
              <a:ext uri="{FF2B5EF4-FFF2-40B4-BE49-F238E27FC236}">
                <a16:creationId xmlns:a16="http://schemas.microsoft.com/office/drawing/2014/main" id="{8B387BA8-FAAB-4F63-B541-245EA131763B}"/>
              </a:ext>
            </a:extLst>
          </p:cNvPr>
          <p:cNvSpPr/>
          <p:nvPr/>
        </p:nvSpPr>
        <p:spPr bwMode="gray">
          <a:xfrm rot="10800000" flipH="1">
            <a:off x="776324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82" name="Right Triangle 1981">
            <a:extLst>
              <a:ext uri="{FF2B5EF4-FFF2-40B4-BE49-F238E27FC236}">
                <a16:creationId xmlns:a16="http://schemas.microsoft.com/office/drawing/2014/main" id="{BC1D6466-33B3-4083-AFE6-DFCC19025C49}"/>
              </a:ext>
            </a:extLst>
          </p:cNvPr>
          <p:cNvSpPr/>
          <p:nvPr/>
        </p:nvSpPr>
        <p:spPr bwMode="gray">
          <a:xfrm flipH="1">
            <a:off x="7763239"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83" name="Right Triangle 1982">
            <a:extLst>
              <a:ext uri="{FF2B5EF4-FFF2-40B4-BE49-F238E27FC236}">
                <a16:creationId xmlns:a16="http://schemas.microsoft.com/office/drawing/2014/main" id="{77953615-F162-4400-B52C-35B2A7EC55E0}"/>
              </a:ext>
            </a:extLst>
          </p:cNvPr>
          <p:cNvSpPr/>
          <p:nvPr/>
        </p:nvSpPr>
        <p:spPr bwMode="gray">
          <a:xfrm rot="10800000" flipH="1">
            <a:off x="7763240"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88" name="Right Triangle 1987">
            <a:extLst>
              <a:ext uri="{FF2B5EF4-FFF2-40B4-BE49-F238E27FC236}">
                <a16:creationId xmlns:a16="http://schemas.microsoft.com/office/drawing/2014/main" id="{4D4F3A31-B5C2-4590-AE82-E103E9F283D8}"/>
              </a:ext>
            </a:extLst>
          </p:cNvPr>
          <p:cNvSpPr/>
          <p:nvPr/>
        </p:nvSpPr>
        <p:spPr bwMode="gray">
          <a:xfrm flipV="1">
            <a:off x="8734441"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91" name="Right Triangle 1990">
            <a:extLst>
              <a:ext uri="{FF2B5EF4-FFF2-40B4-BE49-F238E27FC236}">
                <a16:creationId xmlns:a16="http://schemas.microsoft.com/office/drawing/2014/main" id="{4ED8D174-82E8-4892-8F21-835314E781CB}"/>
              </a:ext>
            </a:extLst>
          </p:cNvPr>
          <p:cNvSpPr/>
          <p:nvPr/>
        </p:nvSpPr>
        <p:spPr bwMode="gray">
          <a:xfrm>
            <a:off x="8734441"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92" name="Right Triangle 1991">
            <a:extLst>
              <a:ext uri="{FF2B5EF4-FFF2-40B4-BE49-F238E27FC236}">
                <a16:creationId xmlns:a16="http://schemas.microsoft.com/office/drawing/2014/main" id="{86687566-64E1-457C-89E2-4B9C61932CD3}"/>
              </a:ext>
            </a:extLst>
          </p:cNvPr>
          <p:cNvSpPr/>
          <p:nvPr/>
        </p:nvSpPr>
        <p:spPr bwMode="gray">
          <a:xfrm rot="10800000">
            <a:off x="8734441"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94" name="Right Triangle 1993">
            <a:extLst>
              <a:ext uri="{FF2B5EF4-FFF2-40B4-BE49-F238E27FC236}">
                <a16:creationId xmlns:a16="http://schemas.microsoft.com/office/drawing/2014/main" id="{C22DB837-F708-4639-9065-99A91AACEBD0}"/>
              </a:ext>
            </a:extLst>
          </p:cNvPr>
          <p:cNvSpPr/>
          <p:nvPr/>
        </p:nvSpPr>
        <p:spPr bwMode="gray">
          <a:xfrm rot="10800000">
            <a:off x="873444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99" name="Right Triangle 1998">
            <a:extLst>
              <a:ext uri="{FF2B5EF4-FFF2-40B4-BE49-F238E27FC236}">
                <a16:creationId xmlns:a16="http://schemas.microsoft.com/office/drawing/2014/main" id="{6A788E85-3985-4156-AF64-CA51D0484984}"/>
              </a:ext>
            </a:extLst>
          </p:cNvPr>
          <p:cNvSpPr/>
          <p:nvPr/>
        </p:nvSpPr>
        <p:spPr bwMode="gray">
          <a:xfrm flipH="1" flipV="1">
            <a:off x="9705645"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00" name="Right Triangle 1999">
            <a:extLst>
              <a:ext uri="{FF2B5EF4-FFF2-40B4-BE49-F238E27FC236}">
                <a16:creationId xmlns:a16="http://schemas.microsoft.com/office/drawing/2014/main" id="{94558083-6AFF-46F6-8E0C-096848D16CAF}"/>
              </a:ext>
            </a:extLst>
          </p:cNvPr>
          <p:cNvSpPr/>
          <p:nvPr/>
        </p:nvSpPr>
        <p:spPr bwMode="gray">
          <a:xfrm rot="10800000" flipH="1" flipV="1">
            <a:off x="9705646" y="3879273"/>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02" name="Right Triangle 2001">
            <a:extLst>
              <a:ext uri="{FF2B5EF4-FFF2-40B4-BE49-F238E27FC236}">
                <a16:creationId xmlns:a16="http://schemas.microsoft.com/office/drawing/2014/main" id="{FFDEBEF5-9879-4820-A2E0-1C0E6B9CB80B}"/>
              </a:ext>
            </a:extLst>
          </p:cNvPr>
          <p:cNvSpPr/>
          <p:nvPr/>
        </p:nvSpPr>
        <p:spPr bwMode="gray">
          <a:xfrm rot="10800000" flipH="1">
            <a:off x="9705645"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05" name="Right Triangle 2004">
            <a:extLst>
              <a:ext uri="{FF2B5EF4-FFF2-40B4-BE49-F238E27FC236}">
                <a16:creationId xmlns:a16="http://schemas.microsoft.com/office/drawing/2014/main" id="{FAADE3CC-F18A-436E-9FAA-D97A1CEAB0D8}"/>
              </a:ext>
            </a:extLst>
          </p:cNvPr>
          <p:cNvSpPr/>
          <p:nvPr/>
        </p:nvSpPr>
        <p:spPr bwMode="gray">
          <a:xfrm flipH="1">
            <a:off x="9705645" y="194202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06" name="Right Triangle 2005">
            <a:extLst>
              <a:ext uri="{FF2B5EF4-FFF2-40B4-BE49-F238E27FC236}">
                <a16:creationId xmlns:a16="http://schemas.microsoft.com/office/drawing/2014/main" id="{A6DF877E-F512-4272-8411-07AA8F0597FA}"/>
              </a:ext>
            </a:extLst>
          </p:cNvPr>
          <p:cNvSpPr/>
          <p:nvPr/>
        </p:nvSpPr>
        <p:spPr bwMode="gray">
          <a:xfrm rot="10800000" flipH="1">
            <a:off x="9705645" y="1942027"/>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1" name="Freeform: Shape 240">
            <a:extLst>
              <a:ext uri="{FF2B5EF4-FFF2-40B4-BE49-F238E27FC236}">
                <a16:creationId xmlns:a16="http://schemas.microsoft.com/office/drawing/2014/main" id="{04ED73FD-D665-4D6A-A071-D88CC48E1BD2}"/>
              </a:ext>
            </a:extLst>
          </p:cNvPr>
          <p:cNvSpPr/>
          <p:nvPr/>
        </p:nvSpPr>
        <p:spPr bwMode="gray">
          <a:xfrm flipH="1">
            <a:off x="11648956" y="3880558"/>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0" name="Freeform: Shape 239">
            <a:extLst>
              <a:ext uri="{FF2B5EF4-FFF2-40B4-BE49-F238E27FC236}">
                <a16:creationId xmlns:a16="http://schemas.microsoft.com/office/drawing/2014/main" id="{DAACB6A8-5FFF-4D01-9B52-D8EE6770B36D}"/>
              </a:ext>
            </a:extLst>
          </p:cNvPr>
          <p:cNvSpPr/>
          <p:nvPr/>
        </p:nvSpPr>
        <p:spPr bwMode="gray">
          <a:xfrm flipH="1">
            <a:off x="11651527" y="3881844"/>
            <a:ext cx="544918" cy="544918"/>
          </a:xfrm>
          <a:custGeom>
            <a:avLst/>
            <a:gdLst>
              <a:gd name="connsiteX0" fmla="*/ 544918 w 544918"/>
              <a:gd name="connsiteY0" fmla="*/ 0 h 544918"/>
              <a:gd name="connsiteX1" fmla="*/ 0 w 544918"/>
              <a:gd name="connsiteY1" fmla="*/ 0 h 544918"/>
              <a:gd name="connsiteX2" fmla="*/ 0 w 544918"/>
              <a:gd name="connsiteY2" fmla="*/ 544918 h 544918"/>
              <a:gd name="connsiteX3" fmla="*/ 544918 w 544918"/>
              <a:gd name="connsiteY3" fmla="*/ 0 h 544918"/>
            </a:gdLst>
            <a:ahLst/>
            <a:cxnLst>
              <a:cxn ang="0">
                <a:pos x="connsiteX0" y="connsiteY0"/>
              </a:cxn>
              <a:cxn ang="0">
                <a:pos x="connsiteX1" y="connsiteY1"/>
              </a:cxn>
              <a:cxn ang="0">
                <a:pos x="connsiteX2" y="connsiteY2"/>
              </a:cxn>
              <a:cxn ang="0">
                <a:pos x="connsiteX3" y="connsiteY3"/>
              </a:cxn>
            </a:cxnLst>
            <a:rect l="l" t="t" r="r" b="b"/>
            <a:pathLst>
              <a:path w="544918" h="544918">
                <a:moveTo>
                  <a:pt x="544918" y="0"/>
                </a:moveTo>
                <a:lnTo>
                  <a:pt x="0" y="0"/>
                </a:lnTo>
                <a:lnTo>
                  <a:pt x="0" y="544918"/>
                </a:lnTo>
                <a:lnTo>
                  <a:pt x="5449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37" name="Freeform: Shape 236">
            <a:extLst>
              <a:ext uri="{FF2B5EF4-FFF2-40B4-BE49-F238E27FC236}">
                <a16:creationId xmlns:a16="http://schemas.microsoft.com/office/drawing/2014/main" id="{D2647969-72F6-4EBD-8F45-8C71144016F7}"/>
              </a:ext>
            </a:extLst>
          </p:cNvPr>
          <p:cNvSpPr/>
          <p:nvPr/>
        </p:nvSpPr>
        <p:spPr bwMode="gray">
          <a:xfrm flipH="1">
            <a:off x="11648955" y="2365740"/>
            <a:ext cx="547490" cy="547490"/>
          </a:xfrm>
          <a:custGeom>
            <a:avLst/>
            <a:gdLst>
              <a:gd name="connsiteX0" fmla="*/ 0 w 547490"/>
              <a:gd name="connsiteY0" fmla="*/ 0 h 547490"/>
              <a:gd name="connsiteX1" fmla="*/ 0 w 547490"/>
              <a:gd name="connsiteY1" fmla="*/ 547490 h 547490"/>
              <a:gd name="connsiteX2" fmla="*/ 547490 w 547490"/>
              <a:gd name="connsiteY2" fmla="*/ 547490 h 547490"/>
              <a:gd name="connsiteX3" fmla="*/ 0 w 547490"/>
              <a:gd name="connsiteY3" fmla="*/ 0 h 547490"/>
            </a:gdLst>
            <a:ahLst/>
            <a:cxnLst>
              <a:cxn ang="0">
                <a:pos x="connsiteX0" y="connsiteY0"/>
              </a:cxn>
              <a:cxn ang="0">
                <a:pos x="connsiteX1" y="connsiteY1"/>
              </a:cxn>
              <a:cxn ang="0">
                <a:pos x="connsiteX2" y="connsiteY2"/>
              </a:cxn>
              <a:cxn ang="0">
                <a:pos x="connsiteX3" y="connsiteY3"/>
              </a:cxn>
            </a:cxnLst>
            <a:rect l="l" t="t" r="r" b="b"/>
            <a:pathLst>
              <a:path w="547490" h="547490">
                <a:moveTo>
                  <a:pt x="0" y="0"/>
                </a:moveTo>
                <a:lnTo>
                  <a:pt x="0" y="547490"/>
                </a:lnTo>
                <a:lnTo>
                  <a:pt x="547490" y="547490"/>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35" name="Freeform: Shape 234">
            <a:extLst>
              <a:ext uri="{FF2B5EF4-FFF2-40B4-BE49-F238E27FC236}">
                <a16:creationId xmlns:a16="http://schemas.microsoft.com/office/drawing/2014/main" id="{38C334F9-394F-4AA2-A4EF-C9F7AD2CB2DA}"/>
              </a:ext>
            </a:extLst>
          </p:cNvPr>
          <p:cNvSpPr/>
          <p:nvPr/>
        </p:nvSpPr>
        <p:spPr bwMode="gray">
          <a:xfrm flipH="1">
            <a:off x="11650241" y="3334354"/>
            <a:ext cx="546204" cy="547490"/>
          </a:xfrm>
          <a:custGeom>
            <a:avLst/>
            <a:gdLst>
              <a:gd name="connsiteX0" fmla="*/ 0 w 546204"/>
              <a:gd name="connsiteY0" fmla="*/ 0 h 547490"/>
              <a:gd name="connsiteX1" fmla="*/ 0 w 546204"/>
              <a:gd name="connsiteY1" fmla="*/ 547490 h 547490"/>
              <a:gd name="connsiteX2" fmla="*/ 544918 w 546204"/>
              <a:gd name="connsiteY2" fmla="*/ 547490 h 547490"/>
              <a:gd name="connsiteX3" fmla="*/ 546204 w 546204"/>
              <a:gd name="connsiteY3" fmla="*/ 546204 h 547490"/>
              <a:gd name="connsiteX4" fmla="*/ 0 w 546204"/>
              <a:gd name="connsiteY4" fmla="*/ 0 h 547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04" h="547490">
                <a:moveTo>
                  <a:pt x="0" y="0"/>
                </a:moveTo>
                <a:lnTo>
                  <a:pt x="0" y="547490"/>
                </a:lnTo>
                <a:lnTo>
                  <a:pt x="544918" y="547490"/>
                </a:lnTo>
                <a:lnTo>
                  <a:pt x="546204" y="546204"/>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34" name="Freeform: Shape 233">
            <a:extLst>
              <a:ext uri="{FF2B5EF4-FFF2-40B4-BE49-F238E27FC236}">
                <a16:creationId xmlns:a16="http://schemas.microsoft.com/office/drawing/2014/main" id="{3BC84EC7-85CD-4749-8F7D-D48DE50814AB}"/>
              </a:ext>
            </a:extLst>
          </p:cNvPr>
          <p:cNvSpPr/>
          <p:nvPr/>
        </p:nvSpPr>
        <p:spPr bwMode="gray">
          <a:xfrm flipH="1">
            <a:off x="11648956" y="3879273"/>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33" name="Freeform: Shape 232">
            <a:extLst>
              <a:ext uri="{FF2B5EF4-FFF2-40B4-BE49-F238E27FC236}">
                <a16:creationId xmlns:a16="http://schemas.microsoft.com/office/drawing/2014/main" id="{DF749C73-4E4B-457C-8945-7804E3C387D7}"/>
              </a:ext>
            </a:extLst>
          </p:cNvPr>
          <p:cNvSpPr/>
          <p:nvPr/>
        </p:nvSpPr>
        <p:spPr bwMode="gray">
          <a:xfrm flipH="1">
            <a:off x="11648956" y="3881844"/>
            <a:ext cx="547489" cy="968632"/>
          </a:xfrm>
          <a:custGeom>
            <a:avLst/>
            <a:gdLst>
              <a:gd name="connsiteX0" fmla="*/ 547489 w 547489"/>
              <a:gd name="connsiteY0" fmla="*/ 0 h 968632"/>
              <a:gd name="connsiteX1" fmla="*/ 544918 w 547489"/>
              <a:gd name="connsiteY1" fmla="*/ 0 h 968632"/>
              <a:gd name="connsiteX2" fmla="*/ 0 w 547489"/>
              <a:gd name="connsiteY2" fmla="*/ 544918 h 968632"/>
              <a:gd name="connsiteX3" fmla="*/ 0 w 547489"/>
              <a:gd name="connsiteY3" fmla="*/ 968632 h 968632"/>
              <a:gd name="connsiteX4" fmla="*/ 547489 w 547489"/>
              <a:gd name="connsiteY4" fmla="*/ 968632 h 968632"/>
              <a:gd name="connsiteX5" fmla="*/ 547489 w 54748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489" h="968632">
                <a:moveTo>
                  <a:pt x="547489" y="0"/>
                </a:moveTo>
                <a:lnTo>
                  <a:pt x="544918" y="0"/>
                </a:lnTo>
                <a:lnTo>
                  <a:pt x="0" y="544918"/>
                </a:lnTo>
                <a:lnTo>
                  <a:pt x="0" y="968632"/>
                </a:lnTo>
                <a:lnTo>
                  <a:pt x="547489" y="968632"/>
                </a:lnTo>
                <a:lnTo>
                  <a:pt x="5474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5" name="Freeform: Shape 244">
            <a:extLst>
              <a:ext uri="{FF2B5EF4-FFF2-40B4-BE49-F238E27FC236}">
                <a16:creationId xmlns:a16="http://schemas.microsoft.com/office/drawing/2014/main" id="{C7CEF2F0-638A-4980-8929-051BBF2C7F2F}"/>
              </a:ext>
            </a:extLst>
          </p:cNvPr>
          <p:cNvSpPr/>
          <p:nvPr/>
        </p:nvSpPr>
        <p:spPr bwMode="gray">
          <a:xfrm rot="10800000" flipH="1">
            <a:off x="11648955" y="1942027"/>
            <a:ext cx="546219" cy="971203"/>
          </a:xfrm>
          <a:custGeom>
            <a:avLst/>
            <a:gdLst>
              <a:gd name="connsiteX0" fmla="*/ 0 w 546219"/>
              <a:gd name="connsiteY0" fmla="*/ 971203 h 971203"/>
              <a:gd name="connsiteX1" fmla="*/ 546219 w 546219"/>
              <a:gd name="connsiteY1" fmla="*/ 971203 h 971203"/>
              <a:gd name="connsiteX2" fmla="*/ 546219 w 546219"/>
              <a:gd name="connsiteY2" fmla="*/ 546219 h 971203"/>
              <a:gd name="connsiteX3" fmla="*/ 546219 w 546219"/>
              <a:gd name="connsiteY3" fmla="*/ 0 h 971203"/>
              <a:gd name="connsiteX4" fmla="*/ 0 w 546219"/>
              <a:gd name="connsiteY4" fmla="*/ 0 h 971203"/>
              <a:gd name="connsiteX5" fmla="*/ 0 w 546219"/>
              <a:gd name="connsiteY5" fmla="*/ 971203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219" h="971203">
                <a:moveTo>
                  <a:pt x="0" y="971203"/>
                </a:moveTo>
                <a:lnTo>
                  <a:pt x="546219" y="971203"/>
                </a:lnTo>
                <a:lnTo>
                  <a:pt x="546219" y="546219"/>
                </a:lnTo>
                <a:lnTo>
                  <a:pt x="546219" y="0"/>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19" name="Right Triangle 2018">
            <a:extLst>
              <a:ext uri="{FF2B5EF4-FFF2-40B4-BE49-F238E27FC236}">
                <a16:creationId xmlns:a16="http://schemas.microsoft.com/office/drawing/2014/main" id="{1D6819BD-8598-43CF-BFB1-6037AB55C207}"/>
              </a:ext>
            </a:extLst>
          </p:cNvPr>
          <p:cNvSpPr/>
          <p:nvPr/>
        </p:nvSpPr>
        <p:spPr bwMode="gray">
          <a:xfrm flipV="1">
            <a:off x="1067730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20" name="Right Triangle 2019">
            <a:extLst>
              <a:ext uri="{FF2B5EF4-FFF2-40B4-BE49-F238E27FC236}">
                <a16:creationId xmlns:a16="http://schemas.microsoft.com/office/drawing/2014/main" id="{8EE356BC-0A71-4CD4-A095-BEC31A67A473}"/>
              </a:ext>
            </a:extLst>
          </p:cNvPr>
          <p:cNvSpPr/>
          <p:nvPr/>
        </p:nvSpPr>
        <p:spPr bwMode="gray">
          <a:xfrm rot="10800000" flipV="1">
            <a:off x="10677302"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22" name="Right Triangle 2021">
            <a:extLst>
              <a:ext uri="{FF2B5EF4-FFF2-40B4-BE49-F238E27FC236}">
                <a16:creationId xmlns:a16="http://schemas.microsoft.com/office/drawing/2014/main" id="{409710D7-11B3-4620-9802-30238455809B}"/>
              </a:ext>
            </a:extLst>
          </p:cNvPr>
          <p:cNvSpPr/>
          <p:nvPr/>
        </p:nvSpPr>
        <p:spPr bwMode="gray">
          <a:xfrm>
            <a:off x="10677301" y="2910641"/>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23" name="Right Triangle 2022">
            <a:extLst>
              <a:ext uri="{FF2B5EF4-FFF2-40B4-BE49-F238E27FC236}">
                <a16:creationId xmlns:a16="http://schemas.microsoft.com/office/drawing/2014/main" id="{8EFDF76A-4616-49AB-ABBD-CEA6DC584EFE}"/>
              </a:ext>
            </a:extLst>
          </p:cNvPr>
          <p:cNvSpPr/>
          <p:nvPr/>
        </p:nvSpPr>
        <p:spPr bwMode="gray">
          <a:xfrm rot="10800000">
            <a:off x="10677301"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25" name="Right Triangle 2024">
            <a:extLst>
              <a:ext uri="{FF2B5EF4-FFF2-40B4-BE49-F238E27FC236}">
                <a16:creationId xmlns:a16="http://schemas.microsoft.com/office/drawing/2014/main" id="{EF4EC8A9-B6AF-403E-8785-406CEF3DBC24}"/>
              </a:ext>
            </a:extLst>
          </p:cNvPr>
          <p:cNvSpPr/>
          <p:nvPr/>
        </p:nvSpPr>
        <p:spPr bwMode="gray">
          <a:xfrm>
            <a:off x="10677301"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26" name="Right Triangle 2025">
            <a:extLst>
              <a:ext uri="{FF2B5EF4-FFF2-40B4-BE49-F238E27FC236}">
                <a16:creationId xmlns:a16="http://schemas.microsoft.com/office/drawing/2014/main" id="{4AF60922-FA1C-4D75-BCA2-347740776023}"/>
              </a:ext>
            </a:extLst>
          </p:cNvPr>
          <p:cNvSpPr/>
          <p:nvPr/>
        </p:nvSpPr>
        <p:spPr bwMode="gray">
          <a:xfrm rot="10800000">
            <a:off x="1067730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30" name="Right Triangle 2029">
            <a:extLst>
              <a:ext uri="{FF2B5EF4-FFF2-40B4-BE49-F238E27FC236}">
                <a16:creationId xmlns:a16="http://schemas.microsoft.com/office/drawing/2014/main" id="{ABDD0D72-0532-41DC-8684-3A10E921B1E6}"/>
              </a:ext>
            </a:extLst>
          </p:cNvPr>
          <p:cNvSpPr/>
          <p:nvPr/>
        </p:nvSpPr>
        <p:spPr bwMode="gray">
          <a:xfrm flipV="1">
            <a:off x="4852550"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31" name="Right Triangle 2030">
            <a:extLst>
              <a:ext uri="{FF2B5EF4-FFF2-40B4-BE49-F238E27FC236}">
                <a16:creationId xmlns:a16="http://schemas.microsoft.com/office/drawing/2014/main" id="{99917340-BEED-401A-9164-5967390F4436}"/>
              </a:ext>
            </a:extLst>
          </p:cNvPr>
          <p:cNvSpPr/>
          <p:nvPr/>
        </p:nvSpPr>
        <p:spPr bwMode="gray">
          <a:xfrm rot="10800000" flipV="1">
            <a:off x="485255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34" name="Right Triangle 2033">
            <a:extLst>
              <a:ext uri="{FF2B5EF4-FFF2-40B4-BE49-F238E27FC236}">
                <a16:creationId xmlns:a16="http://schemas.microsoft.com/office/drawing/2014/main" id="{F38CA0B6-9FFE-4D40-9D53-D500AD1C1C95}"/>
              </a:ext>
            </a:extLst>
          </p:cNvPr>
          <p:cNvSpPr/>
          <p:nvPr/>
        </p:nvSpPr>
        <p:spPr bwMode="gray">
          <a:xfrm>
            <a:off x="4852550"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35" name="Right Triangle 2034">
            <a:extLst>
              <a:ext uri="{FF2B5EF4-FFF2-40B4-BE49-F238E27FC236}">
                <a16:creationId xmlns:a16="http://schemas.microsoft.com/office/drawing/2014/main" id="{8DD648D4-B2B7-4343-B218-8F2DFEEDFD90}"/>
              </a:ext>
            </a:extLst>
          </p:cNvPr>
          <p:cNvSpPr/>
          <p:nvPr/>
        </p:nvSpPr>
        <p:spPr bwMode="gray">
          <a:xfrm rot="10800000">
            <a:off x="4852551"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38" name="Right Triangle 2037">
            <a:extLst>
              <a:ext uri="{FF2B5EF4-FFF2-40B4-BE49-F238E27FC236}">
                <a16:creationId xmlns:a16="http://schemas.microsoft.com/office/drawing/2014/main" id="{7879B82B-73B6-4FB8-8C3F-D741B69008BB}"/>
              </a:ext>
            </a:extLst>
          </p:cNvPr>
          <p:cNvSpPr/>
          <p:nvPr/>
        </p:nvSpPr>
        <p:spPr bwMode="gray">
          <a:xfrm>
            <a:off x="4852550" y="1935282"/>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39" name="Right Triangle 2038">
            <a:extLst>
              <a:ext uri="{FF2B5EF4-FFF2-40B4-BE49-F238E27FC236}">
                <a16:creationId xmlns:a16="http://schemas.microsoft.com/office/drawing/2014/main" id="{7EE5363B-53DC-4F89-AAC4-C853D7200D02}"/>
              </a:ext>
            </a:extLst>
          </p:cNvPr>
          <p:cNvSpPr/>
          <p:nvPr/>
        </p:nvSpPr>
        <p:spPr bwMode="gray">
          <a:xfrm rot="10800000">
            <a:off x="4852551"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44" name="Right Triangle 2043">
            <a:extLst>
              <a:ext uri="{FF2B5EF4-FFF2-40B4-BE49-F238E27FC236}">
                <a16:creationId xmlns:a16="http://schemas.microsoft.com/office/drawing/2014/main" id="{814F1EB6-F00F-4E71-964F-EF0B01663B34}"/>
              </a:ext>
            </a:extLst>
          </p:cNvPr>
          <p:cNvSpPr/>
          <p:nvPr/>
        </p:nvSpPr>
        <p:spPr bwMode="gray">
          <a:xfrm flipH="1" flipV="1">
            <a:off x="5820710"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46" name="Right Triangle 2045">
            <a:extLst>
              <a:ext uri="{FF2B5EF4-FFF2-40B4-BE49-F238E27FC236}">
                <a16:creationId xmlns:a16="http://schemas.microsoft.com/office/drawing/2014/main" id="{915086CF-7425-481C-86AE-47D5C691F974}"/>
              </a:ext>
            </a:extLst>
          </p:cNvPr>
          <p:cNvSpPr/>
          <p:nvPr/>
        </p:nvSpPr>
        <p:spPr bwMode="gray">
          <a:xfrm flipH="1">
            <a:off x="5820710"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47" name="Right Triangle 2046">
            <a:extLst>
              <a:ext uri="{FF2B5EF4-FFF2-40B4-BE49-F238E27FC236}">
                <a16:creationId xmlns:a16="http://schemas.microsoft.com/office/drawing/2014/main" id="{16B9ABD7-7982-4680-86D4-36A21D276435}"/>
              </a:ext>
            </a:extLst>
          </p:cNvPr>
          <p:cNvSpPr/>
          <p:nvPr/>
        </p:nvSpPr>
        <p:spPr bwMode="gray">
          <a:xfrm rot="10800000" flipH="1">
            <a:off x="582071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49" name="Right Triangle 2048">
            <a:extLst>
              <a:ext uri="{FF2B5EF4-FFF2-40B4-BE49-F238E27FC236}">
                <a16:creationId xmlns:a16="http://schemas.microsoft.com/office/drawing/2014/main" id="{D8B89FD3-FA21-4F0F-B055-5B666BAA55D2}"/>
              </a:ext>
            </a:extLst>
          </p:cNvPr>
          <p:cNvSpPr/>
          <p:nvPr/>
        </p:nvSpPr>
        <p:spPr bwMode="gray">
          <a:xfrm flipH="1">
            <a:off x="5820710"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50" name="Right Triangle 2049">
            <a:extLst>
              <a:ext uri="{FF2B5EF4-FFF2-40B4-BE49-F238E27FC236}">
                <a16:creationId xmlns:a16="http://schemas.microsoft.com/office/drawing/2014/main" id="{6766A0F2-5896-4389-87A6-23AE2C9D2509}"/>
              </a:ext>
            </a:extLst>
          </p:cNvPr>
          <p:cNvSpPr/>
          <p:nvPr/>
        </p:nvSpPr>
        <p:spPr bwMode="gray">
          <a:xfrm rot="10800000" flipH="1">
            <a:off x="5820711"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75" name="Right Triangle 1874">
            <a:extLst>
              <a:ext uri="{FF2B5EF4-FFF2-40B4-BE49-F238E27FC236}">
                <a16:creationId xmlns:a16="http://schemas.microsoft.com/office/drawing/2014/main" id="{5FCC728E-10DD-4481-BA79-219E3F3D4DAC}"/>
              </a:ext>
            </a:extLst>
          </p:cNvPr>
          <p:cNvSpPr/>
          <p:nvPr/>
        </p:nvSpPr>
        <p:spPr bwMode="gray">
          <a:xfrm flipV="1">
            <a:off x="6792036"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78" name="Right Triangle 1877">
            <a:extLst>
              <a:ext uri="{FF2B5EF4-FFF2-40B4-BE49-F238E27FC236}">
                <a16:creationId xmlns:a16="http://schemas.microsoft.com/office/drawing/2014/main" id="{E7CA5C7D-A87F-472A-B875-62495FDEAF5F}"/>
              </a:ext>
            </a:extLst>
          </p:cNvPr>
          <p:cNvSpPr/>
          <p:nvPr/>
        </p:nvSpPr>
        <p:spPr bwMode="gray">
          <a:xfrm>
            <a:off x="6792036"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80" name="Right Triangle 1879">
            <a:extLst>
              <a:ext uri="{FF2B5EF4-FFF2-40B4-BE49-F238E27FC236}">
                <a16:creationId xmlns:a16="http://schemas.microsoft.com/office/drawing/2014/main" id="{04BE22E5-646C-4420-BC1C-E6F9E03F4937}"/>
              </a:ext>
            </a:extLst>
          </p:cNvPr>
          <p:cNvSpPr/>
          <p:nvPr/>
        </p:nvSpPr>
        <p:spPr bwMode="gray">
          <a:xfrm>
            <a:off x="6792036"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81" name="Right Triangle 1880">
            <a:extLst>
              <a:ext uri="{FF2B5EF4-FFF2-40B4-BE49-F238E27FC236}">
                <a16:creationId xmlns:a16="http://schemas.microsoft.com/office/drawing/2014/main" id="{3CE49CD1-BF2B-4866-AE49-94D6C933631B}"/>
              </a:ext>
            </a:extLst>
          </p:cNvPr>
          <p:cNvSpPr/>
          <p:nvPr/>
        </p:nvSpPr>
        <p:spPr bwMode="gray">
          <a:xfrm rot="10800000">
            <a:off x="6792037"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85" name="Right Triangle 1884">
            <a:extLst>
              <a:ext uri="{FF2B5EF4-FFF2-40B4-BE49-F238E27FC236}">
                <a16:creationId xmlns:a16="http://schemas.microsoft.com/office/drawing/2014/main" id="{30AE22E4-EEFF-494C-84F3-421A9FDBED18}"/>
              </a:ext>
            </a:extLst>
          </p:cNvPr>
          <p:cNvSpPr/>
          <p:nvPr/>
        </p:nvSpPr>
        <p:spPr bwMode="gray">
          <a:xfrm flipH="1" flipV="1">
            <a:off x="7763239"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86" name="Right Triangle 1885">
            <a:extLst>
              <a:ext uri="{FF2B5EF4-FFF2-40B4-BE49-F238E27FC236}">
                <a16:creationId xmlns:a16="http://schemas.microsoft.com/office/drawing/2014/main" id="{8874D617-728D-4640-916C-D31B5FBE6E69}"/>
              </a:ext>
            </a:extLst>
          </p:cNvPr>
          <p:cNvSpPr/>
          <p:nvPr/>
        </p:nvSpPr>
        <p:spPr bwMode="gray">
          <a:xfrm rot="10800000" flipH="1" flipV="1">
            <a:off x="7763240"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88" name="Right Triangle 1887">
            <a:extLst>
              <a:ext uri="{FF2B5EF4-FFF2-40B4-BE49-F238E27FC236}">
                <a16:creationId xmlns:a16="http://schemas.microsoft.com/office/drawing/2014/main" id="{DC72139E-279F-4070-B381-FB773D9FF72E}"/>
              </a:ext>
            </a:extLst>
          </p:cNvPr>
          <p:cNvSpPr/>
          <p:nvPr/>
        </p:nvSpPr>
        <p:spPr bwMode="gray">
          <a:xfrm flipH="1">
            <a:off x="7763239"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89" name="Right Triangle 1888">
            <a:extLst>
              <a:ext uri="{FF2B5EF4-FFF2-40B4-BE49-F238E27FC236}">
                <a16:creationId xmlns:a16="http://schemas.microsoft.com/office/drawing/2014/main" id="{EDCC7912-1A3E-4D24-9D79-DE041A6E4329}"/>
              </a:ext>
            </a:extLst>
          </p:cNvPr>
          <p:cNvSpPr/>
          <p:nvPr/>
        </p:nvSpPr>
        <p:spPr bwMode="gray">
          <a:xfrm rot="10800000" flipH="1">
            <a:off x="776324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92" name="Right Triangle 1891">
            <a:extLst>
              <a:ext uri="{FF2B5EF4-FFF2-40B4-BE49-F238E27FC236}">
                <a16:creationId xmlns:a16="http://schemas.microsoft.com/office/drawing/2014/main" id="{F50CC2E1-0834-451A-AA95-EA8855B125D1}"/>
              </a:ext>
            </a:extLst>
          </p:cNvPr>
          <p:cNvSpPr/>
          <p:nvPr/>
        </p:nvSpPr>
        <p:spPr bwMode="gray">
          <a:xfrm flipH="1">
            <a:off x="7763239"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93" name="Right Triangle 1892">
            <a:extLst>
              <a:ext uri="{FF2B5EF4-FFF2-40B4-BE49-F238E27FC236}">
                <a16:creationId xmlns:a16="http://schemas.microsoft.com/office/drawing/2014/main" id="{3817AF85-24A1-47E4-A8F5-759512F8DAA5}"/>
              </a:ext>
            </a:extLst>
          </p:cNvPr>
          <p:cNvSpPr/>
          <p:nvPr/>
        </p:nvSpPr>
        <p:spPr bwMode="gray">
          <a:xfrm rot="10800000" flipH="1">
            <a:off x="7763240"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98" name="Right Triangle 1897">
            <a:extLst>
              <a:ext uri="{FF2B5EF4-FFF2-40B4-BE49-F238E27FC236}">
                <a16:creationId xmlns:a16="http://schemas.microsoft.com/office/drawing/2014/main" id="{9D72D80E-C41F-4FA8-838C-1E61BAFFA0C5}"/>
              </a:ext>
            </a:extLst>
          </p:cNvPr>
          <p:cNvSpPr/>
          <p:nvPr/>
        </p:nvSpPr>
        <p:spPr bwMode="gray">
          <a:xfrm flipV="1">
            <a:off x="8734441"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01" name="Right Triangle 1900">
            <a:extLst>
              <a:ext uri="{FF2B5EF4-FFF2-40B4-BE49-F238E27FC236}">
                <a16:creationId xmlns:a16="http://schemas.microsoft.com/office/drawing/2014/main" id="{8C5A9E46-8335-4A0D-A2D7-E2799BA36966}"/>
              </a:ext>
            </a:extLst>
          </p:cNvPr>
          <p:cNvSpPr/>
          <p:nvPr/>
        </p:nvSpPr>
        <p:spPr bwMode="gray">
          <a:xfrm>
            <a:off x="8734441"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02" name="Right Triangle 1901">
            <a:extLst>
              <a:ext uri="{FF2B5EF4-FFF2-40B4-BE49-F238E27FC236}">
                <a16:creationId xmlns:a16="http://schemas.microsoft.com/office/drawing/2014/main" id="{4470B8DC-3790-4FAE-85D2-9FF2BD64A934}"/>
              </a:ext>
            </a:extLst>
          </p:cNvPr>
          <p:cNvSpPr/>
          <p:nvPr/>
        </p:nvSpPr>
        <p:spPr bwMode="gray">
          <a:xfrm rot="10800000">
            <a:off x="8734441"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04" name="Right Triangle 1903">
            <a:extLst>
              <a:ext uri="{FF2B5EF4-FFF2-40B4-BE49-F238E27FC236}">
                <a16:creationId xmlns:a16="http://schemas.microsoft.com/office/drawing/2014/main" id="{65B4272E-5456-426A-A5DE-6493100A48EC}"/>
              </a:ext>
            </a:extLst>
          </p:cNvPr>
          <p:cNvSpPr/>
          <p:nvPr/>
        </p:nvSpPr>
        <p:spPr bwMode="gray">
          <a:xfrm rot="10800000">
            <a:off x="873444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09" name="Right Triangle 1908">
            <a:extLst>
              <a:ext uri="{FF2B5EF4-FFF2-40B4-BE49-F238E27FC236}">
                <a16:creationId xmlns:a16="http://schemas.microsoft.com/office/drawing/2014/main" id="{5EE3B165-4273-4820-9E19-8102CA9E567A}"/>
              </a:ext>
            </a:extLst>
          </p:cNvPr>
          <p:cNvSpPr/>
          <p:nvPr/>
        </p:nvSpPr>
        <p:spPr bwMode="gray">
          <a:xfrm flipH="1" flipV="1">
            <a:off x="9705646"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10" name="Right Triangle 1909">
            <a:extLst>
              <a:ext uri="{FF2B5EF4-FFF2-40B4-BE49-F238E27FC236}">
                <a16:creationId xmlns:a16="http://schemas.microsoft.com/office/drawing/2014/main" id="{F1F9E406-4998-4025-8A7A-BFEB88E3BFE7}"/>
              </a:ext>
            </a:extLst>
          </p:cNvPr>
          <p:cNvSpPr/>
          <p:nvPr/>
        </p:nvSpPr>
        <p:spPr bwMode="gray">
          <a:xfrm rot="10800000" flipH="1" flipV="1">
            <a:off x="9705647" y="3879273"/>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12" name="Right Triangle 1911">
            <a:extLst>
              <a:ext uri="{FF2B5EF4-FFF2-40B4-BE49-F238E27FC236}">
                <a16:creationId xmlns:a16="http://schemas.microsoft.com/office/drawing/2014/main" id="{C18674EB-E4BE-4A58-AB79-6A9E06C3C4FF}"/>
              </a:ext>
            </a:extLst>
          </p:cNvPr>
          <p:cNvSpPr/>
          <p:nvPr/>
        </p:nvSpPr>
        <p:spPr bwMode="gray">
          <a:xfrm rot="10800000" flipH="1">
            <a:off x="9705646"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15" name="Right Triangle 1914">
            <a:extLst>
              <a:ext uri="{FF2B5EF4-FFF2-40B4-BE49-F238E27FC236}">
                <a16:creationId xmlns:a16="http://schemas.microsoft.com/office/drawing/2014/main" id="{6D5BE61D-BDBA-4391-99B9-65051A307B70}"/>
              </a:ext>
            </a:extLst>
          </p:cNvPr>
          <p:cNvSpPr/>
          <p:nvPr/>
        </p:nvSpPr>
        <p:spPr bwMode="gray">
          <a:xfrm flipH="1">
            <a:off x="9705646" y="1942027"/>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16" name="Right Triangle 1915">
            <a:extLst>
              <a:ext uri="{FF2B5EF4-FFF2-40B4-BE49-F238E27FC236}">
                <a16:creationId xmlns:a16="http://schemas.microsoft.com/office/drawing/2014/main" id="{05ED0F0E-8D28-4555-9217-CB6761C745B3}"/>
              </a:ext>
            </a:extLst>
          </p:cNvPr>
          <p:cNvSpPr/>
          <p:nvPr/>
        </p:nvSpPr>
        <p:spPr bwMode="gray">
          <a:xfrm rot="10800000" flipH="1">
            <a:off x="9705646" y="1942027"/>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9" name="Freeform: Shape 228">
            <a:extLst>
              <a:ext uri="{FF2B5EF4-FFF2-40B4-BE49-F238E27FC236}">
                <a16:creationId xmlns:a16="http://schemas.microsoft.com/office/drawing/2014/main" id="{AC5E1B3C-46B3-4CFA-9D39-CCA736118F51}"/>
              </a:ext>
            </a:extLst>
          </p:cNvPr>
          <p:cNvSpPr/>
          <p:nvPr/>
        </p:nvSpPr>
        <p:spPr bwMode="gray">
          <a:xfrm flipH="1">
            <a:off x="11648956" y="3880558"/>
            <a:ext cx="2571"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8" name="Freeform: Shape 227">
            <a:extLst>
              <a:ext uri="{FF2B5EF4-FFF2-40B4-BE49-F238E27FC236}">
                <a16:creationId xmlns:a16="http://schemas.microsoft.com/office/drawing/2014/main" id="{19FA3AA0-F2EF-437E-ADCE-048194A33E72}"/>
              </a:ext>
            </a:extLst>
          </p:cNvPr>
          <p:cNvSpPr/>
          <p:nvPr/>
        </p:nvSpPr>
        <p:spPr bwMode="gray">
          <a:xfrm flipH="1">
            <a:off x="11651527" y="3881844"/>
            <a:ext cx="544918" cy="544918"/>
          </a:xfrm>
          <a:custGeom>
            <a:avLst/>
            <a:gdLst>
              <a:gd name="connsiteX0" fmla="*/ 544918 w 544918"/>
              <a:gd name="connsiteY0" fmla="*/ 0 h 544918"/>
              <a:gd name="connsiteX1" fmla="*/ 0 w 544918"/>
              <a:gd name="connsiteY1" fmla="*/ 0 h 544918"/>
              <a:gd name="connsiteX2" fmla="*/ 0 w 544918"/>
              <a:gd name="connsiteY2" fmla="*/ 544918 h 544918"/>
              <a:gd name="connsiteX3" fmla="*/ 544918 w 544918"/>
              <a:gd name="connsiteY3" fmla="*/ 0 h 544918"/>
            </a:gdLst>
            <a:ahLst/>
            <a:cxnLst>
              <a:cxn ang="0">
                <a:pos x="connsiteX0" y="connsiteY0"/>
              </a:cxn>
              <a:cxn ang="0">
                <a:pos x="connsiteX1" y="connsiteY1"/>
              </a:cxn>
              <a:cxn ang="0">
                <a:pos x="connsiteX2" y="connsiteY2"/>
              </a:cxn>
              <a:cxn ang="0">
                <a:pos x="connsiteX3" y="connsiteY3"/>
              </a:cxn>
            </a:cxnLst>
            <a:rect l="l" t="t" r="r" b="b"/>
            <a:pathLst>
              <a:path w="544918" h="544918">
                <a:moveTo>
                  <a:pt x="544918" y="0"/>
                </a:moveTo>
                <a:lnTo>
                  <a:pt x="0" y="0"/>
                </a:lnTo>
                <a:lnTo>
                  <a:pt x="0" y="544918"/>
                </a:lnTo>
                <a:lnTo>
                  <a:pt x="5449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5" name="Freeform: Shape 224">
            <a:extLst>
              <a:ext uri="{FF2B5EF4-FFF2-40B4-BE49-F238E27FC236}">
                <a16:creationId xmlns:a16="http://schemas.microsoft.com/office/drawing/2014/main" id="{FDF9BFF8-7F41-48EA-A947-A6BBD48D6F33}"/>
              </a:ext>
            </a:extLst>
          </p:cNvPr>
          <p:cNvSpPr/>
          <p:nvPr/>
        </p:nvSpPr>
        <p:spPr bwMode="gray">
          <a:xfrm flipH="1">
            <a:off x="11648955" y="2365740"/>
            <a:ext cx="547490" cy="547490"/>
          </a:xfrm>
          <a:custGeom>
            <a:avLst/>
            <a:gdLst>
              <a:gd name="connsiteX0" fmla="*/ 0 w 547490"/>
              <a:gd name="connsiteY0" fmla="*/ 0 h 547490"/>
              <a:gd name="connsiteX1" fmla="*/ 0 w 547490"/>
              <a:gd name="connsiteY1" fmla="*/ 547490 h 547490"/>
              <a:gd name="connsiteX2" fmla="*/ 547490 w 547490"/>
              <a:gd name="connsiteY2" fmla="*/ 547490 h 547490"/>
              <a:gd name="connsiteX3" fmla="*/ 0 w 547490"/>
              <a:gd name="connsiteY3" fmla="*/ 0 h 547490"/>
            </a:gdLst>
            <a:ahLst/>
            <a:cxnLst>
              <a:cxn ang="0">
                <a:pos x="connsiteX0" y="connsiteY0"/>
              </a:cxn>
              <a:cxn ang="0">
                <a:pos x="connsiteX1" y="connsiteY1"/>
              </a:cxn>
              <a:cxn ang="0">
                <a:pos x="connsiteX2" y="connsiteY2"/>
              </a:cxn>
              <a:cxn ang="0">
                <a:pos x="connsiteX3" y="connsiteY3"/>
              </a:cxn>
            </a:cxnLst>
            <a:rect l="l" t="t" r="r" b="b"/>
            <a:pathLst>
              <a:path w="547490" h="547490">
                <a:moveTo>
                  <a:pt x="0" y="0"/>
                </a:moveTo>
                <a:lnTo>
                  <a:pt x="0" y="547490"/>
                </a:lnTo>
                <a:lnTo>
                  <a:pt x="547490" y="547490"/>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3" name="Freeform: Shape 222">
            <a:extLst>
              <a:ext uri="{FF2B5EF4-FFF2-40B4-BE49-F238E27FC236}">
                <a16:creationId xmlns:a16="http://schemas.microsoft.com/office/drawing/2014/main" id="{B0AC770F-5A24-4AA8-AF5E-FC8750033853}"/>
              </a:ext>
            </a:extLst>
          </p:cNvPr>
          <p:cNvSpPr/>
          <p:nvPr/>
        </p:nvSpPr>
        <p:spPr bwMode="gray">
          <a:xfrm flipH="1">
            <a:off x="11650241" y="3334354"/>
            <a:ext cx="546204" cy="547490"/>
          </a:xfrm>
          <a:custGeom>
            <a:avLst/>
            <a:gdLst>
              <a:gd name="connsiteX0" fmla="*/ 0 w 546204"/>
              <a:gd name="connsiteY0" fmla="*/ 0 h 547490"/>
              <a:gd name="connsiteX1" fmla="*/ 0 w 546204"/>
              <a:gd name="connsiteY1" fmla="*/ 547490 h 547490"/>
              <a:gd name="connsiteX2" fmla="*/ 544918 w 546204"/>
              <a:gd name="connsiteY2" fmla="*/ 547490 h 547490"/>
              <a:gd name="connsiteX3" fmla="*/ 546204 w 546204"/>
              <a:gd name="connsiteY3" fmla="*/ 546204 h 547490"/>
              <a:gd name="connsiteX4" fmla="*/ 0 w 546204"/>
              <a:gd name="connsiteY4" fmla="*/ 0 h 547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04" h="547490">
                <a:moveTo>
                  <a:pt x="0" y="0"/>
                </a:moveTo>
                <a:lnTo>
                  <a:pt x="0" y="547490"/>
                </a:lnTo>
                <a:lnTo>
                  <a:pt x="544918" y="547490"/>
                </a:lnTo>
                <a:lnTo>
                  <a:pt x="546204" y="546204"/>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2" name="Freeform: Shape 221">
            <a:extLst>
              <a:ext uri="{FF2B5EF4-FFF2-40B4-BE49-F238E27FC236}">
                <a16:creationId xmlns:a16="http://schemas.microsoft.com/office/drawing/2014/main" id="{DDD7B8D0-1B08-4A21-B557-E83E4BA75602}"/>
              </a:ext>
            </a:extLst>
          </p:cNvPr>
          <p:cNvSpPr/>
          <p:nvPr/>
        </p:nvSpPr>
        <p:spPr bwMode="gray">
          <a:xfrm flipH="1">
            <a:off x="11648956" y="3879273"/>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1" name="Freeform: Shape 220">
            <a:extLst>
              <a:ext uri="{FF2B5EF4-FFF2-40B4-BE49-F238E27FC236}">
                <a16:creationId xmlns:a16="http://schemas.microsoft.com/office/drawing/2014/main" id="{CB5A6C26-DA04-4828-AA42-EBCEF28748D0}"/>
              </a:ext>
            </a:extLst>
          </p:cNvPr>
          <p:cNvSpPr/>
          <p:nvPr/>
        </p:nvSpPr>
        <p:spPr bwMode="gray">
          <a:xfrm flipH="1">
            <a:off x="11648956" y="3881844"/>
            <a:ext cx="547489" cy="968632"/>
          </a:xfrm>
          <a:custGeom>
            <a:avLst/>
            <a:gdLst>
              <a:gd name="connsiteX0" fmla="*/ 547489 w 547489"/>
              <a:gd name="connsiteY0" fmla="*/ 0 h 968632"/>
              <a:gd name="connsiteX1" fmla="*/ 544918 w 547489"/>
              <a:gd name="connsiteY1" fmla="*/ 0 h 968632"/>
              <a:gd name="connsiteX2" fmla="*/ 0 w 547489"/>
              <a:gd name="connsiteY2" fmla="*/ 544918 h 968632"/>
              <a:gd name="connsiteX3" fmla="*/ 0 w 547489"/>
              <a:gd name="connsiteY3" fmla="*/ 968632 h 968632"/>
              <a:gd name="connsiteX4" fmla="*/ 547489 w 547489"/>
              <a:gd name="connsiteY4" fmla="*/ 968632 h 968632"/>
              <a:gd name="connsiteX5" fmla="*/ 547489 w 54748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489" h="968632">
                <a:moveTo>
                  <a:pt x="547489" y="0"/>
                </a:moveTo>
                <a:lnTo>
                  <a:pt x="544918" y="0"/>
                </a:lnTo>
                <a:lnTo>
                  <a:pt x="0" y="544918"/>
                </a:lnTo>
                <a:lnTo>
                  <a:pt x="0" y="968632"/>
                </a:lnTo>
                <a:lnTo>
                  <a:pt x="547489" y="968632"/>
                </a:lnTo>
                <a:lnTo>
                  <a:pt x="5474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8" name="Freeform: Shape 217">
            <a:extLst>
              <a:ext uri="{FF2B5EF4-FFF2-40B4-BE49-F238E27FC236}">
                <a16:creationId xmlns:a16="http://schemas.microsoft.com/office/drawing/2014/main" id="{88159924-FDA3-448C-8010-DBEF3EB85746}"/>
              </a:ext>
            </a:extLst>
          </p:cNvPr>
          <p:cNvSpPr/>
          <p:nvPr userDrawn="1"/>
        </p:nvSpPr>
        <p:spPr bwMode="gray">
          <a:xfrm rot="10800000" flipH="1">
            <a:off x="11648956" y="3880557"/>
            <a:ext cx="2571" cy="1286"/>
          </a:xfrm>
          <a:custGeom>
            <a:avLst/>
            <a:gdLst>
              <a:gd name="connsiteX0" fmla="*/ 1285 w 2571"/>
              <a:gd name="connsiteY0" fmla="*/ 1286 h 1286"/>
              <a:gd name="connsiteX1" fmla="*/ 2571 w 2571"/>
              <a:gd name="connsiteY1" fmla="*/ 0 h 1286"/>
              <a:gd name="connsiteX2" fmla="*/ 0 w 2571"/>
              <a:gd name="connsiteY2" fmla="*/ 0 h 1286"/>
              <a:gd name="connsiteX3" fmla="*/ 0 w 2571"/>
              <a:gd name="connsiteY3" fmla="*/ 1 h 1286"/>
              <a:gd name="connsiteX4" fmla="*/ 1285 w 2571"/>
              <a:gd name="connsiteY4" fmla="*/ 1286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5" y="1286"/>
                </a:moveTo>
                <a:lnTo>
                  <a:pt x="2571" y="0"/>
                </a:lnTo>
                <a:lnTo>
                  <a:pt x="0" y="0"/>
                </a:lnTo>
                <a:lnTo>
                  <a:pt x="0" y="1"/>
                </a:lnTo>
                <a:lnTo>
                  <a:pt x="1285" y="1286"/>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7" name="Freeform: Shape 216">
            <a:extLst>
              <a:ext uri="{FF2B5EF4-FFF2-40B4-BE49-F238E27FC236}">
                <a16:creationId xmlns:a16="http://schemas.microsoft.com/office/drawing/2014/main" id="{969C33E1-B136-43CD-AE39-A5CBB8735844}"/>
              </a:ext>
            </a:extLst>
          </p:cNvPr>
          <p:cNvSpPr/>
          <p:nvPr userDrawn="1"/>
        </p:nvSpPr>
        <p:spPr bwMode="gray">
          <a:xfrm rot="10800000" flipH="1">
            <a:off x="11651526" y="3881843"/>
            <a:ext cx="543648" cy="543648"/>
          </a:xfrm>
          <a:custGeom>
            <a:avLst/>
            <a:gdLst>
              <a:gd name="connsiteX0" fmla="*/ 0 w 543648"/>
              <a:gd name="connsiteY0" fmla="*/ 543648 h 543648"/>
              <a:gd name="connsiteX1" fmla="*/ 543648 w 543648"/>
              <a:gd name="connsiteY1" fmla="*/ 543648 h 543648"/>
              <a:gd name="connsiteX2" fmla="*/ 543648 w 543648"/>
              <a:gd name="connsiteY2" fmla="*/ 0 h 543648"/>
              <a:gd name="connsiteX3" fmla="*/ 0 w 543648"/>
              <a:gd name="connsiteY3" fmla="*/ 543648 h 543648"/>
            </a:gdLst>
            <a:ahLst/>
            <a:cxnLst>
              <a:cxn ang="0">
                <a:pos x="connsiteX0" y="connsiteY0"/>
              </a:cxn>
              <a:cxn ang="0">
                <a:pos x="connsiteX1" y="connsiteY1"/>
              </a:cxn>
              <a:cxn ang="0">
                <a:pos x="connsiteX2" y="connsiteY2"/>
              </a:cxn>
              <a:cxn ang="0">
                <a:pos x="connsiteX3" y="connsiteY3"/>
              </a:cxn>
            </a:cxnLst>
            <a:rect l="l" t="t" r="r" b="b"/>
            <a:pathLst>
              <a:path w="543648" h="543648">
                <a:moveTo>
                  <a:pt x="0" y="543648"/>
                </a:moveTo>
                <a:lnTo>
                  <a:pt x="543648" y="543648"/>
                </a:lnTo>
                <a:lnTo>
                  <a:pt x="543648" y="0"/>
                </a:lnTo>
                <a:lnTo>
                  <a:pt x="0" y="543648"/>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4" name="Freeform: Shape 213">
            <a:extLst>
              <a:ext uri="{FF2B5EF4-FFF2-40B4-BE49-F238E27FC236}">
                <a16:creationId xmlns:a16="http://schemas.microsoft.com/office/drawing/2014/main" id="{C90144CD-CCF9-4EFE-84E7-014729DB2848}"/>
              </a:ext>
            </a:extLst>
          </p:cNvPr>
          <p:cNvSpPr/>
          <p:nvPr userDrawn="1"/>
        </p:nvSpPr>
        <p:spPr bwMode="gray">
          <a:xfrm rot="10800000" flipH="1">
            <a:off x="11648954" y="1942027"/>
            <a:ext cx="546220" cy="971203"/>
          </a:xfrm>
          <a:custGeom>
            <a:avLst/>
            <a:gdLst>
              <a:gd name="connsiteX0" fmla="*/ 0 w 546220"/>
              <a:gd name="connsiteY0" fmla="*/ 971203 h 971203"/>
              <a:gd name="connsiteX1" fmla="*/ 546220 w 546220"/>
              <a:gd name="connsiteY1" fmla="*/ 971203 h 971203"/>
              <a:gd name="connsiteX2" fmla="*/ 546220 w 546220"/>
              <a:gd name="connsiteY2" fmla="*/ 546220 h 971203"/>
              <a:gd name="connsiteX3" fmla="*/ 0 w 546220"/>
              <a:gd name="connsiteY3" fmla="*/ 0 h 971203"/>
              <a:gd name="connsiteX4" fmla="*/ 0 w 546220"/>
              <a:gd name="connsiteY4" fmla="*/ 971203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20" h="971203">
                <a:moveTo>
                  <a:pt x="0" y="971203"/>
                </a:moveTo>
                <a:lnTo>
                  <a:pt x="546220" y="971203"/>
                </a:lnTo>
                <a:lnTo>
                  <a:pt x="546220" y="546220"/>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3" name="Freeform: Shape 212">
            <a:extLst>
              <a:ext uri="{FF2B5EF4-FFF2-40B4-BE49-F238E27FC236}">
                <a16:creationId xmlns:a16="http://schemas.microsoft.com/office/drawing/2014/main" id="{4B31D812-5C48-4B80-8E11-C181C38366FA}"/>
              </a:ext>
            </a:extLst>
          </p:cNvPr>
          <p:cNvSpPr/>
          <p:nvPr userDrawn="1"/>
        </p:nvSpPr>
        <p:spPr bwMode="gray">
          <a:xfrm rot="10800000" flipH="1">
            <a:off x="11650240" y="3335623"/>
            <a:ext cx="544934" cy="546220"/>
          </a:xfrm>
          <a:custGeom>
            <a:avLst/>
            <a:gdLst>
              <a:gd name="connsiteX0" fmla="*/ 544934 w 544934"/>
              <a:gd name="connsiteY0" fmla="*/ 546220 h 546220"/>
              <a:gd name="connsiteX1" fmla="*/ 544934 w 544934"/>
              <a:gd name="connsiteY1" fmla="*/ 0 h 546220"/>
              <a:gd name="connsiteX2" fmla="*/ 1286 w 544934"/>
              <a:gd name="connsiteY2" fmla="*/ 0 h 546220"/>
              <a:gd name="connsiteX3" fmla="*/ 0 w 544934"/>
              <a:gd name="connsiteY3" fmla="*/ 1286 h 546220"/>
              <a:gd name="connsiteX4" fmla="*/ 544934 w 544934"/>
              <a:gd name="connsiteY4" fmla="*/ 546220 h 54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934" h="546220">
                <a:moveTo>
                  <a:pt x="544934" y="546220"/>
                </a:moveTo>
                <a:lnTo>
                  <a:pt x="544934" y="0"/>
                </a:lnTo>
                <a:lnTo>
                  <a:pt x="1286" y="0"/>
                </a:lnTo>
                <a:lnTo>
                  <a:pt x="0" y="1286"/>
                </a:lnTo>
                <a:lnTo>
                  <a:pt x="544934" y="54622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2" name="Freeform: Shape 211">
            <a:extLst>
              <a:ext uri="{FF2B5EF4-FFF2-40B4-BE49-F238E27FC236}">
                <a16:creationId xmlns:a16="http://schemas.microsoft.com/office/drawing/2014/main" id="{A9F0B558-8DF2-447D-B052-3931855F11FC}"/>
              </a:ext>
            </a:extLst>
          </p:cNvPr>
          <p:cNvSpPr/>
          <p:nvPr userDrawn="1"/>
        </p:nvSpPr>
        <p:spPr bwMode="gray">
          <a:xfrm rot="10800000" flipH="1">
            <a:off x="11648956" y="3879272"/>
            <a:ext cx="1285" cy="2570"/>
          </a:xfrm>
          <a:custGeom>
            <a:avLst/>
            <a:gdLst>
              <a:gd name="connsiteX0" fmla="*/ 0 w 1285"/>
              <a:gd name="connsiteY0" fmla="*/ 2570 h 2570"/>
              <a:gd name="connsiteX1" fmla="*/ 1285 w 1285"/>
              <a:gd name="connsiteY1" fmla="*/ 1285 h 2570"/>
              <a:gd name="connsiteX2" fmla="*/ 0 w 1285"/>
              <a:gd name="connsiteY2" fmla="*/ 0 h 2570"/>
              <a:gd name="connsiteX3" fmla="*/ 0 w 1285"/>
              <a:gd name="connsiteY3" fmla="*/ 2570 h 2570"/>
            </a:gdLst>
            <a:ahLst/>
            <a:cxnLst>
              <a:cxn ang="0">
                <a:pos x="connsiteX0" y="connsiteY0"/>
              </a:cxn>
              <a:cxn ang="0">
                <a:pos x="connsiteX1" y="connsiteY1"/>
              </a:cxn>
              <a:cxn ang="0">
                <a:pos x="connsiteX2" y="connsiteY2"/>
              </a:cxn>
              <a:cxn ang="0">
                <a:pos x="connsiteX3" y="connsiteY3"/>
              </a:cxn>
            </a:cxnLst>
            <a:rect l="l" t="t" r="r" b="b"/>
            <a:pathLst>
              <a:path w="1285" h="2570">
                <a:moveTo>
                  <a:pt x="0" y="2570"/>
                </a:moveTo>
                <a:lnTo>
                  <a:pt x="1285" y="1285"/>
                </a:lnTo>
                <a:lnTo>
                  <a:pt x="0" y="0"/>
                </a:lnTo>
                <a:lnTo>
                  <a:pt x="0" y="257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1" name="Freeform: Shape 210">
            <a:extLst>
              <a:ext uri="{FF2B5EF4-FFF2-40B4-BE49-F238E27FC236}">
                <a16:creationId xmlns:a16="http://schemas.microsoft.com/office/drawing/2014/main" id="{DCA9266A-3540-4755-B797-3A415AFFB846}"/>
              </a:ext>
            </a:extLst>
          </p:cNvPr>
          <p:cNvSpPr/>
          <p:nvPr userDrawn="1"/>
        </p:nvSpPr>
        <p:spPr bwMode="gray">
          <a:xfrm rot="10800000" flipH="1">
            <a:off x="11648956" y="3881843"/>
            <a:ext cx="546219" cy="968632"/>
          </a:xfrm>
          <a:custGeom>
            <a:avLst/>
            <a:gdLst>
              <a:gd name="connsiteX0" fmla="*/ 0 w 546219"/>
              <a:gd name="connsiteY0" fmla="*/ 968632 h 968632"/>
              <a:gd name="connsiteX1" fmla="*/ 2571 w 546219"/>
              <a:gd name="connsiteY1" fmla="*/ 968632 h 968632"/>
              <a:gd name="connsiteX2" fmla="*/ 546219 w 546219"/>
              <a:gd name="connsiteY2" fmla="*/ 424984 h 968632"/>
              <a:gd name="connsiteX3" fmla="*/ 546219 w 546219"/>
              <a:gd name="connsiteY3" fmla="*/ 0 h 968632"/>
              <a:gd name="connsiteX4" fmla="*/ 0 w 546219"/>
              <a:gd name="connsiteY4" fmla="*/ 0 h 968632"/>
              <a:gd name="connsiteX5" fmla="*/ 0 w 546219"/>
              <a:gd name="connsiteY5" fmla="*/ 968632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219" h="968632">
                <a:moveTo>
                  <a:pt x="0" y="968632"/>
                </a:moveTo>
                <a:lnTo>
                  <a:pt x="2571" y="968632"/>
                </a:lnTo>
                <a:lnTo>
                  <a:pt x="546219" y="424984"/>
                </a:lnTo>
                <a:lnTo>
                  <a:pt x="546219" y="0"/>
                </a:lnTo>
                <a:lnTo>
                  <a:pt x="0" y="0"/>
                </a:lnTo>
                <a:lnTo>
                  <a:pt x="0" y="968632"/>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29" name="Right Triangle 1928">
            <a:extLst>
              <a:ext uri="{FF2B5EF4-FFF2-40B4-BE49-F238E27FC236}">
                <a16:creationId xmlns:a16="http://schemas.microsoft.com/office/drawing/2014/main" id="{1A17EDC8-CE1B-4CD2-8335-693D7D36208D}"/>
              </a:ext>
            </a:extLst>
          </p:cNvPr>
          <p:cNvSpPr/>
          <p:nvPr/>
        </p:nvSpPr>
        <p:spPr bwMode="gray">
          <a:xfrm flipV="1">
            <a:off x="1067730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30" name="Right Triangle 1929">
            <a:extLst>
              <a:ext uri="{FF2B5EF4-FFF2-40B4-BE49-F238E27FC236}">
                <a16:creationId xmlns:a16="http://schemas.microsoft.com/office/drawing/2014/main" id="{32211C5B-F93E-46B8-91F9-81B3CC430F4A}"/>
              </a:ext>
            </a:extLst>
          </p:cNvPr>
          <p:cNvSpPr/>
          <p:nvPr/>
        </p:nvSpPr>
        <p:spPr bwMode="gray">
          <a:xfrm rot="10800000" flipV="1">
            <a:off x="10677302"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32" name="Right Triangle 1931">
            <a:extLst>
              <a:ext uri="{FF2B5EF4-FFF2-40B4-BE49-F238E27FC236}">
                <a16:creationId xmlns:a16="http://schemas.microsoft.com/office/drawing/2014/main" id="{C354B561-AC71-4339-9C52-AF1DD5D8E84E}"/>
              </a:ext>
            </a:extLst>
          </p:cNvPr>
          <p:cNvSpPr/>
          <p:nvPr/>
        </p:nvSpPr>
        <p:spPr bwMode="gray">
          <a:xfrm>
            <a:off x="10677301" y="2910641"/>
            <a:ext cx="971203"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33" name="Right Triangle 1932">
            <a:extLst>
              <a:ext uri="{FF2B5EF4-FFF2-40B4-BE49-F238E27FC236}">
                <a16:creationId xmlns:a16="http://schemas.microsoft.com/office/drawing/2014/main" id="{F5BEC7E4-9BF3-4726-9719-B4AD64A02B4E}"/>
              </a:ext>
            </a:extLst>
          </p:cNvPr>
          <p:cNvSpPr/>
          <p:nvPr/>
        </p:nvSpPr>
        <p:spPr bwMode="gray">
          <a:xfrm rot="10800000">
            <a:off x="10677301"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35" name="Right Triangle 1934">
            <a:extLst>
              <a:ext uri="{FF2B5EF4-FFF2-40B4-BE49-F238E27FC236}">
                <a16:creationId xmlns:a16="http://schemas.microsoft.com/office/drawing/2014/main" id="{DE653FB1-2AF9-4CE6-A301-ED6C510FA426}"/>
              </a:ext>
            </a:extLst>
          </p:cNvPr>
          <p:cNvSpPr/>
          <p:nvPr/>
        </p:nvSpPr>
        <p:spPr bwMode="gray">
          <a:xfrm>
            <a:off x="10677301"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36" name="Right Triangle 1935">
            <a:extLst>
              <a:ext uri="{FF2B5EF4-FFF2-40B4-BE49-F238E27FC236}">
                <a16:creationId xmlns:a16="http://schemas.microsoft.com/office/drawing/2014/main" id="{F1410CEB-F7C1-4F72-A067-D9EA57311881}"/>
              </a:ext>
            </a:extLst>
          </p:cNvPr>
          <p:cNvSpPr/>
          <p:nvPr/>
        </p:nvSpPr>
        <p:spPr bwMode="gray">
          <a:xfrm rot="10800000">
            <a:off x="10677301"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40" name="Right Triangle 1939">
            <a:extLst>
              <a:ext uri="{FF2B5EF4-FFF2-40B4-BE49-F238E27FC236}">
                <a16:creationId xmlns:a16="http://schemas.microsoft.com/office/drawing/2014/main" id="{7D3E491A-0D22-4238-B3A1-3B24622C460F}"/>
              </a:ext>
            </a:extLst>
          </p:cNvPr>
          <p:cNvSpPr/>
          <p:nvPr/>
        </p:nvSpPr>
        <p:spPr bwMode="gray">
          <a:xfrm flipV="1">
            <a:off x="4852550"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41" name="Right Triangle 1940">
            <a:extLst>
              <a:ext uri="{FF2B5EF4-FFF2-40B4-BE49-F238E27FC236}">
                <a16:creationId xmlns:a16="http://schemas.microsoft.com/office/drawing/2014/main" id="{3375337F-16F5-42A7-9F6E-F6C29C0A1F13}"/>
              </a:ext>
            </a:extLst>
          </p:cNvPr>
          <p:cNvSpPr/>
          <p:nvPr/>
        </p:nvSpPr>
        <p:spPr bwMode="gray">
          <a:xfrm rot="10800000" flipV="1">
            <a:off x="4852551"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44" name="Right Triangle 1943">
            <a:extLst>
              <a:ext uri="{FF2B5EF4-FFF2-40B4-BE49-F238E27FC236}">
                <a16:creationId xmlns:a16="http://schemas.microsoft.com/office/drawing/2014/main" id="{3BF4CE44-35C7-4950-9407-D01B1056BDA9}"/>
              </a:ext>
            </a:extLst>
          </p:cNvPr>
          <p:cNvSpPr/>
          <p:nvPr/>
        </p:nvSpPr>
        <p:spPr bwMode="gray">
          <a:xfrm>
            <a:off x="4852550"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45" name="Right Triangle 1944">
            <a:extLst>
              <a:ext uri="{FF2B5EF4-FFF2-40B4-BE49-F238E27FC236}">
                <a16:creationId xmlns:a16="http://schemas.microsoft.com/office/drawing/2014/main" id="{88C4A149-5042-458D-861D-516DF9C62184}"/>
              </a:ext>
            </a:extLst>
          </p:cNvPr>
          <p:cNvSpPr/>
          <p:nvPr/>
        </p:nvSpPr>
        <p:spPr bwMode="gray">
          <a:xfrm rot="10800000">
            <a:off x="4852551"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48" name="Right Triangle 1947">
            <a:extLst>
              <a:ext uri="{FF2B5EF4-FFF2-40B4-BE49-F238E27FC236}">
                <a16:creationId xmlns:a16="http://schemas.microsoft.com/office/drawing/2014/main" id="{B1E84913-8781-4BF2-A9B8-3F93C2ED5B44}"/>
              </a:ext>
            </a:extLst>
          </p:cNvPr>
          <p:cNvSpPr/>
          <p:nvPr/>
        </p:nvSpPr>
        <p:spPr bwMode="gray">
          <a:xfrm>
            <a:off x="4852550" y="1935283"/>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49" name="Right Triangle 1948">
            <a:extLst>
              <a:ext uri="{FF2B5EF4-FFF2-40B4-BE49-F238E27FC236}">
                <a16:creationId xmlns:a16="http://schemas.microsoft.com/office/drawing/2014/main" id="{92238CB4-814A-4247-9BA6-25C7C4F20C40}"/>
              </a:ext>
            </a:extLst>
          </p:cNvPr>
          <p:cNvSpPr/>
          <p:nvPr/>
        </p:nvSpPr>
        <p:spPr bwMode="gray">
          <a:xfrm rot="10800000">
            <a:off x="4852551"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54" name="Right Triangle 1953">
            <a:extLst>
              <a:ext uri="{FF2B5EF4-FFF2-40B4-BE49-F238E27FC236}">
                <a16:creationId xmlns:a16="http://schemas.microsoft.com/office/drawing/2014/main" id="{F97D4B2A-624C-4F0B-A240-99FAF3ED0363}"/>
              </a:ext>
            </a:extLst>
          </p:cNvPr>
          <p:cNvSpPr/>
          <p:nvPr/>
        </p:nvSpPr>
        <p:spPr bwMode="gray">
          <a:xfrm flipH="1" flipV="1">
            <a:off x="5820710"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56" name="Right Triangle 1955">
            <a:extLst>
              <a:ext uri="{FF2B5EF4-FFF2-40B4-BE49-F238E27FC236}">
                <a16:creationId xmlns:a16="http://schemas.microsoft.com/office/drawing/2014/main" id="{08471D48-809B-47B7-ADF7-31302F343639}"/>
              </a:ext>
            </a:extLst>
          </p:cNvPr>
          <p:cNvSpPr/>
          <p:nvPr/>
        </p:nvSpPr>
        <p:spPr bwMode="gray">
          <a:xfrm flipH="1">
            <a:off x="5820710"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57" name="Right Triangle 1956">
            <a:extLst>
              <a:ext uri="{FF2B5EF4-FFF2-40B4-BE49-F238E27FC236}">
                <a16:creationId xmlns:a16="http://schemas.microsoft.com/office/drawing/2014/main" id="{5FBBD2AD-7E7A-4AF8-ADE7-5917EB76A144}"/>
              </a:ext>
            </a:extLst>
          </p:cNvPr>
          <p:cNvSpPr/>
          <p:nvPr/>
        </p:nvSpPr>
        <p:spPr bwMode="gray">
          <a:xfrm rot="10800000" flipH="1">
            <a:off x="5820710"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59" name="Right Triangle 1958">
            <a:extLst>
              <a:ext uri="{FF2B5EF4-FFF2-40B4-BE49-F238E27FC236}">
                <a16:creationId xmlns:a16="http://schemas.microsoft.com/office/drawing/2014/main" id="{221563F9-8BA0-454A-A09A-8E732A94465F}"/>
              </a:ext>
            </a:extLst>
          </p:cNvPr>
          <p:cNvSpPr/>
          <p:nvPr/>
        </p:nvSpPr>
        <p:spPr bwMode="gray">
          <a:xfrm flipH="1">
            <a:off x="5820710"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60" name="Right Triangle 1959">
            <a:extLst>
              <a:ext uri="{FF2B5EF4-FFF2-40B4-BE49-F238E27FC236}">
                <a16:creationId xmlns:a16="http://schemas.microsoft.com/office/drawing/2014/main" id="{8F694D62-B3D5-45BE-8E68-322292921C60}"/>
              </a:ext>
            </a:extLst>
          </p:cNvPr>
          <p:cNvSpPr/>
          <p:nvPr/>
        </p:nvSpPr>
        <p:spPr bwMode="gray">
          <a:xfrm rot="10800000" flipH="1">
            <a:off x="5820711"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695" name="Rectangle 1694">
            <a:extLst>
              <a:ext uri="{FF2B5EF4-FFF2-40B4-BE49-F238E27FC236}">
                <a16:creationId xmlns:a16="http://schemas.microsoft.com/office/drawing/2014/main" id="{CF0B000B-1602-4E1A-8914-3360980A796A}"/>
              </a:ext>
            </a:extLst>
          </p:cNvPr>
          <p:cNvSpPr/>
          <p:nvPr/>
        </p:nvSpPr>
        <p:spPr bwMode="gray">
          <a:xfrm>
            <a:off x="2907" y="1942027"/>
            <a:ext cx="4849643" cy="2908450"/>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Verdana"/>
            </a:endParaRPr>
          </a:p>
        </p:txBody>
      </p:sp>
      <p:sp>
        <p:nvSpPr>
          <p:cNvPr id="1698" name="Right Triangle 1697">
            <a:extLst>
              <a:ext uri="{FF2B5EF4-FFF2-40B4-BE49-F238E27FC236}">
                <a16:creationId xmlns:a16="http://schemas.microsoft.com/office/drawing/2014/main" id="{8A967AB6-1A35-4BA9-B02C-1987FF6DF036}"/>
              </a:ext>
            </a:extLst>
          </p:cNvPr>
          <p:cNvSpPr/>
          <p:nvPr/>
        </p:nvSpPr>
        <p:spPr bwMode="gray">
          <a:xfrm flipV="1">
            <a:off x="1942393"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01" name="Right Triangle 1700">
            <a:extLst>
              <a:ext uri="{FF2B5EF4-FFF2-40B4-BE49-F238E27FC236}">
                <a16:creationId xmlns:a16="http://schemas.microsoft.com/office/drawing/2014/main" id="{65BEB17A-3527-47DA-B83A-44D0DE236CCA}"/>
              </a:ext>
            </a:extLst>
          </p:cNvPr>
          <p:cNvSpPr/>
          <p:nvPr/>
        </p:nvSpPr>
        <p:spPr bwMode="gray">
          <a:xfrm>
            <a:off x="1942393"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03" name="Right Triangle 1702">
            <a:extLst>
              <a:ext uri="{FF2B5EF4-FFF2-40B4-BE49-F238E27FC236}">
                <a16:creationId xmlns:a16="http://schemas.microsoft.com/office/drawing/2014/main" id="{075412DE-7A4B-4274-B4F3-F3723B393212}"/>
              </a:ext>
            </a:extLst>
          </p:cNvPr>
          <p:cNvSpPr/>
          <p:nvPr/>
        </p:nvSpPr>
        <p:spPr bwMode="gray">
          <a:xfrm>
            <a:off x="1942393"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04" name="Right Triangle 1703">
            <a:extLst>
              <a:ext uri="{FF2B5EF4-FFF2-40B4-BE49-F238E27FC236}">
                <a16:creationId xmlns:a16="http://schemas.microsoft.com/office/drawing/2014/main" id="{94D95818-DDBE-4E10-B3B5-517E8DB9AD54}"/>
              </a:ext>
            </a:extLst>
          </p:cNvPr>
          <p:cNvSpPr/>
          <p:nvPr/>
        </p:nvSpPr>
        <p:spPr bwMode="gray">
          <a:xfrm rot="10800000">
            <a:off x="1942394"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08" name="Right Triangle 1707">
            <a:extLst>
              <a:ext uri="{FF2B5EF4-FFF2-40B4-BE49-F238E27FC236}">
                <a16:creationId xmlns:a16="http://schemas.microsoft.com/office/drawing/2014/main" id="{B48F1ECF-5DCA-4DD5-ABA6-B080228C92B6}"/>
              </a:ext>
            </a:extLst>
          </p:cNvPr>
          <p:cNvSpPr/>
          <p:nvPr/>
        </p:nvSpPr>
        <p:spPr bwMode="gray">
          <a:xfrm flipH="1" flipV="1">
            <a:off x="2913596"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09" name="Right Triangle 1708">
            <a:extLst>
              <a:ext uri="{FF2B5EF4-FFF2-40B4-BE49-F238E27FC236}">
                <a16:creationId xmlns:a16="http://schemas.microsoft.com/office/drawing/2014/main" id="{5C85BD51-83F7-4323-B529-4720D347A7F1}"/>
              </a:ext>
            </a:extLst>
          </p:cNvPr>
          <p:cNvSpPr/>
          <p:nvPr/>
        </p:nvSpPr>
        <p:spPr bwMode="gray">
          <a:xfrm rot="10800000" flipH="1" flipV="1">
            <a:off x="2913597"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11" name="Right Triangle 1710">
            <a:extLst>
              <a:ext uri="{FF2B5EF4-FFF2-40B4-BE49-F238E27FC236}">
                <a16:creationId xmlns:a16="http://schemas.microsoft.com/office/drawing/2014/main" id="{8F90C316-3E5C-4804-9F3A-269CB3F78CC7}"/>
              </a:ext>
            </a:extLst>
          </p:cNvPr>
          <p:cNvSpPr/>
          <p:nvPr/>
        </p:nvSpPr>
        <p:spPr bwMode="gray">
          <a:xfrm flipH="1">
            <a:off x="2913596"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12" name="Right Triangle 1711">
            <a:extLst>
              <a:ext uri="{FF2B5EF4-FFF2-40B4-BE49-F238E27FC236}">
                <a16:creationId xmlns:a16="http://schemas.microsoft.com/office/drawing/2014/main" id="{AD24879C-6330-40AC-B990-9E00C001F11C}"/>
              </a:ext>
            </a:extLst>
          </p:cNvPr>
          <p:cNvSpPr/>
          <p:nvPr/>
        </p:nvSpPr>
        <p:spPr bwMode="gray">
          <a:xfrm rot="10800000" flipH="1">
            <a:off x="291359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15" name="Right Triangle 1714">
            <a:extLst>
              <a:ext uri="{FF2B5EF4-FFF2-40B4-BE49-F238E27FC236}">
                <a16:creationId xmlns:a16="http://schemas.microsoft.com/office/drawing/2014/main" id="{B3C2894D-717C-4C61-9CF6-EAA63EBFD4F8}"/>
              </a:ext>
            </a:extLst>
          </p:cNvPr>
          <p:cNvSpPr/>
          <p:nvPr/>
        </p:nvSpPr>
        <p:spPr bwMode="gray">
          <a:xfrm flipH="1">
            <a:off x="2913596"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16" name="Right Triangle 1715">
            <a:extLst>
              <a:ext uri="{FF2B5EF4-FFF2-40B4-BE49-F238E27FC236}">
                <a16:creationId xmlns:a16="http://schemas.microsoft.com/office/drawing/2014/main" id="{F9464778-02DF-4573-9DBF-1E10BCA9673E}"/>
              </a:ext>
            </a:extLst>
          </p:cNvPr>
          <p:cNvSpPr/>
          <p:nvPr/>
        </p:nvSpPr>
        <p:spPr bwMode="gray">
          <a:xfrm rot="10800000" flipH="1">
            <a:off x="2913597"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21" name="Right Triangle 1720">
            <a:extLst>
              <a:ext uri="{FF2B5EF4-FFF2-40B4-BE49-F238E27FC236}">
                <a16:creationId xmlns:a16="http://schemas.microsoft.com/office/drawing/2014/main" id="{C7EA8E37-7EEC-4358-8695-4EC9D0C5BA34}"/>
              </a:ext>
            </a:extLst>
          </p:cNvPr>
          <p:cNvSpPr/>
          <p:nvPr/>
        </p:nvSpPr>
        <p:spPr bwMode="gray">
          <a:xfrm flipV="1">
            <a:off x="3884799"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24" name="Right Triangle 1723">
            <a:extLst>
              <a:ext uri="{FF2B5EF4-FFF2-40B4-BE49-F238E27FC236}">
                <a16:creationId xmlns:a16="http://schemas.microsoft.com/office/drawing/2014/main" id="{60949105-9A34-4BC1-9978-C6B2FFBF0256}"/>
              </a:ext>
            </a:extLst>
          </p:cNvPr>
          <p:cNvSpPr/>
          <p:nvPr/>
        </p:nvSpPr>
        <p:spPr bwMode="gray">
          <a:xfrm>
            <a:off x="3884799"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25" name="Right Triangle 1724">
            <a:extLst>
              <a:ext uri="{FF2B5EF4-FFF2-40B4-BE49-F238E27FC236}">
                <a16:creationId xmlns:a16="http://schemas.microsoft.com/office/drawing/2014/main" id="{547950FC-DFEB-4A82-9A35-B44D1EE3CE1D}"/>
              </a:ext>
            </a:extLst>
          </p:cNvPr>
          <p:cNvSpPr/>
          <p:nvPr/>
        </p:nvSpPr>
        <p:spPr bwMode="gray">
          <a:xfrm rot="10800000">
            <a:off x="3884799"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27" name="Right Triangle 1726">
            <a:extLst>
              <a:ext uri="{FF2B5EF4-FFF2-40B4-BE49-F238E27FC236}">
                <a16:creationId xmlns:a16="http://schemas.microsoft.com/office/drawing/2014/main" id="{5A9B53D1-7AD2-4A7F-B91E-BCC2DC20EA4F}"/>
              </a:ext>
            </a:extLst>
          </p:cNvPr>
          <p:cNvSpPr/>
          <p:nvPr/>
        </p:nvSpPr>
        <p:spPr bwMode="gray">
          <a:xfrm rot="10800000">
            <a:off x="3884799"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31" name="Right Triangle 1730">
            <a:extLst>
              <a:ext uri="{FF2B5EF4-FFF2-40B4-BE49-F238E27FC236}">
                <a16:creationId xmlns:a16="http://schemas.microsoft.com/office/drawing/2014/main" id="{01CD94E0-0488-4EC6-A6F3-ADBE8B1F213B}"/>
              </a:ext>
            </a:extLst>
          </p:cNvPr>
          <p:cNvSpPr/>
          <p:nvPr/>
        </p:nvSpPr>
        <p:spPr bwMode="gray">
          <a:xfrm flipV="1">
            <a:off x="2907"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32" name="Right Triangle 1731">
            <a:extLst>
              <a:ext uri="{FF2B5EF4-FFF2-40B4-BE49-F238E27FC236}">
                <a16:creationId xmlns:a16="http://schemas.microsoft.com/office/drawing/2014/main" id="{BFC1ADAC-57C0-402C-9D6C-09B69D1036E0}"/>
              </a:ext>
            </a:extLst>
          </p:cNvPr>
          <p:cNvSpPr/>
          <p:nvPr/>
        </p:nvSpPr>
        <p:spPr bwMode="gray">
          <a:xfrm rot="10800000" flipV="1">
            <a:off x="2908"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35" name="Right Triangle 1734">
            <a:extLst>
              <a:ext uri="{FF2B5EF4-FFF2-40B4-BE49-F238E27FC236}">
                <a16:creationId xmlns:a16="http://schemas.microsoft.com/office/drawing/2014/main" id="{62E7957D-308B-4C70-BC13-C5ECACED85B2}"/>
              </a:ext>
            </a:extLst>
          </p:cNvPr>
          <p:cNvSpPr/>
          <p:nvPr/>
        </p:nvSpPr>
        <p:spPr bwMode="gray">
          <a:xfrm>
            <a:off x="2907"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36" name="Right Triangle 1735">
            <a:extLst>
              <a:ext uri="{FF2B5EF4-FFF2-40B4-BE49-F238E27FC236}">
                <a16:creationId xmlns:a16="http://schemas.microsoft.com/office/drawing/2014/main" id="{616EC3B2-7AE3-4B29-9B6F-09EC1F376CD5}"/>
              </a:ext>
            </a:extLst>
          </p:cNvPr>
          <p:cNvSpPr/>
          <p:nvPr/>
        </p:nvSpPr>
        <p:spPr bwMode="gray">
          <a:xfrm rot="10800000">
            <a:off x="2908"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39" name="Right Triangle 1738">
            <a:extLst>
              <a:ext uri="{FF2B5EF4-FFF2-40B4-BE49-F238E27FC236}">
                <a16:creationId xmlns:a16="http://schemas.microsoft.com/office/drawing/2014/main" id="{B314C31D-AEF2-4F11-9551-DBA6BB14A6F0}"/>
              </a:ext>
            </a:extLst>
          </p:cNvPr>
          <p:cNvSpPr/>
          <p:nvPr/>
        </p:nvSpPr>
        <p:spPr bwMode="gray">
          <a:xfrm>
            <a:off x="2907" y="1935283"/>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40" name="Right Triangle 1739">
            <a:extLst>
              <a:ext uri="{FF2B5EF4-FFF2-40B4-BE49-F238E27FC236}">
                <a16:creationId xmlns:a16="http://schemas.microsoft.com/office/drawing/2014/main" id="{62D194F1-0E45-4236-BB06-134026EFBB07}"/>
              </a:ext>
            </a:extLst>
          </p:cNvPr>
          <p:cNvSpPr/>
          <p:nvPr/>
        </p:nvSpPr>
        <p:spPr bwMode="gray">
          <a:xfrm rot="10800000">
            <a:off x="2908"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45" name="Right Triangle 1744">
            <a:extLst>
              <a:ext uri="{FF2B5EF4-FFF2-40B4-BE49-F238E27FC236}">
                <a16:creationId xmlns:a16="http://schemas.microsoft.com/office/drawing/2014/main" id="{FEC0DCDF-2BB5-4C71-B14B-D27E85DF2037}"/>
              </a:ext>
            </a:extLst>
          </p:cNvPr>
          <p:cNvSpPr/>
          <p:nvPr/>
        </p:nvSpPr>
        <p:spPr bwMode="gray">
          <a:xfrm flipH="1" flipV="1">
            <a:off x="971067"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47" name="Right Triangle 1746">
            <a:extLst>
              <a:ext uri="{FF2B5EF4-FFF2-40B4-BE49-F238E27FC236}">
                <a16:creationId xmlns:a16="http://schemas.microsoft.com/office/drawing/2014/main" id="{123E3930-5F73-4D7E-9814-DB1AB9CAFE29}"/>
              </a:ext>
            </a:extLst>
          </p:cNvPr>
          <p:cNvSpPr/>
          <p:nvPr/>
        </p:nvSpPr>
        <p:spPr bwMode="gray">
          <a:xfrm flipH="1">
            <a:off x="971067"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48" name="Right Triangle 1747">
            <a:extLst>
              <a:ext uri="{FF2B5EF4-FFF2-40B4-BE49-F238E27FC236}">
                <a16:creationId xmlns:a16="http://schemas.microsoft.com/office/drawing/2014/main" id="{25BBDDF8-B4A2-44F5-9832-686BBCDD8A8A}"/>
              </a:ext>
            </a:extLst>
          </p:cNvPr>
          <p:cNvSpPr/>
          <p:nvPr/>
        </p:nvSpPr>
        <p:spPr bwMode="gray">
          <a:xfrm rot="10800000" flipH="1">
            <a:off x="97106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50" name="Right Triangle 1749">
            <a:extLst>
              <a:ext uri="{FF2B5EF4-FFF2-40B4-BE49-F238E27FC236}">
                <a16:creationId xmlns:a16="http://schemas.microsoft.com/office/drawing/2014/main" id="{189C5DF1-553A-43D6-B22E-1A2D2577EBF7}"/>
              </a:ext>
            </a:extLst>
          </p:cNvPr>
          <p:cNvSpPr/>
          <p:nvPr/>
        </p:nvSpPr>
        <p:spPr bwMode="gray">
          <a:xfrm flipH="1">
            <a:off x="971067"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51" name="Right Triangle 1750">
            <a:extLst>
              <a:ext uri="{FF2B5EF4-FFF2-40B4-BE49-F238E27FC236}">
                <a16:creationId xmlns:a16="http://schemas.microsoft.com/office/drawing/2014/main" id="{B9253246-D884-404B-86EE-1D175BF07061}"/>
              </a:ext>
            </a:extLst>
          </p:cNvPr>
          <p:cNvSpPr/>
          <p:nvPr/>
        </p:nvSpPr>
        <p:spPr bwMode="gray">
          <a:xfrm rot="10800000" flipH="1">
            <a:off x="971068"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56" name="Right Triangle 1755">
            <a:extLst>
              <a:ext uri="{FF2B5EF4-FFF2-40B4-BE49-F238E27FC236}">
                <a16:creationId xmlns:a16="http://schemas.microsoft.com/office/drawing/2014/main" id="{F6B5048F-B969-40B2-A297-03F167D9C592}"/>
              </a:ext>
            </a:extLst>
          </p:cNvPr>
          <p:cNvSpPr/>
          <p:nvPr/>
        </p:nvSpPr>
        <p:spPr bwMode="gray">
          <a:xfrm flipV="1">
            <a:off x="1942393"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59" name="Right Triangle 1758">
            <a:extLst>
              <a:ext uri="{FF2B5EF4-FFF2-40B4-BE49-F238E27FC236}">
                <a16:creationId xmlns:a16="http://schemas.microsoft.com/office/drawing/2014/main" id="{76B68CF3-797A-4A0F-95DD-AA15E03B2A61}"/>
              </a:ext>
            </a:extLst>
          </p:cNvPr>
          <p:cNvSpPr/>
          <p:nvPr/>
        </p:nvSpPr>
        <p:spPr bwMode="gray">
          <a:xfrm>
            <a:off x="1942393"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61" name="Right Triangle 1760">
            <a:extLst>
              <a:ext uri="{FF2B5EF4-FFF2-40B4-BE49-F238E27FC236}">
                <a16:creationId xmlns:a16="http://schemas.microsoft.com/office/drawing/2014/main" id="{17359F58-764B-474C-9743-FFAFD928E08E}"/>
              </a:ext>
            </a:extLst>
          </p:cNvPr>
          <p:cNvSpPr/>
          <p:nvPr/>
        </p:nvSpPr>
        <p:spPr bwMode="gray">
          <a:xfrm>
            <a:off x="1942393"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62" name="Right Triangle 1761">
            <a:extLst>
              <a:ext uri="{FF2B5EF4-FFF2-40B4-BE49-F238E27FC236}">
                <a16:creationId xmlns:a16="http://schemas.microsoft.com/office/drawing/2014/main" id="{E5066427-10CE-44BA-925E-99D54F680A6A}"/>
              </a:ext>
            </a:extLst>
          </p:cNvPr>
          <p:cNvSpPr/>
          <p:nvPr/>
        </p:nvSpPr>
        <p:spPr bwMode="gray">
          <a:xfrm rot="10800000">
            <a:off x="1942394"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66" name="Right Triangle 1765">
            <a:extLst>
              <a:ext uri="{FF2B5EF4-FFF2-40B4-BE49-F238E27FC236}">
                <a16:creationId xmlns:a16="http://schemas.microsoft.com/office/drawing/2014/main" id="{6E03E546-B9E5-4113-896A-6831698A37F0}"/>
              </a:ext>
            </a:extLst>
          </p:cNvPr>
          <p:cNvSpPr/>
          <p:nvPr/>
        </p:nvSpPr>
        <p:spPr bwMode="gray">
          <a:xfrm flipH="1" flipV="1">
            <a:off x="2913596"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67" name="Right Triangle 1766">
            <a:extLst>
              <a:ext uri="{FF2B5EF4-FFF2-40B4-BE49-F238E27FC236}">
                <a16:creationId xmlns:a16="http://schemas.microsoft.com/office/drawing/2014/main" id="{857595F5-5247-4EA2-BF3C-80539311BD58}"/>
              </a:ext>
            </a:extLst>
          </p:cNvPr>
          <p:cNvSpPr/>
          <p:nvPr/>
        </p:nvSpPr>
        <p:spPr bwMode="gray">
          <a:xfrm rot="10800000" flipH="1" flipV="1">
            <a:off x="2913597"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69" name="Right Triangle 1768">
            <a:extLst>
              <a:ext uri="{FF2B5EF4-FFF2-40B4-BE49-F238E27FC236}">
                <a16:creationId xmlns:a16="http://schemas.microsoft.com/office/drawing/2014/main" id="{D0280349-4488-4EE2-BF79-03EF7DFA60FF}"/>
              </a:ext>
            </a:extLst>
          </p:cNvPr>
          <p:cNvSpPr/>
          <p:nvPr/>
        </p:nvSpPr>
        <p:spPr bwMode="gray">
          <a:xfrm flipH="1">
            <a:off x="2913596"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70" name="Right Triangle 1769">
            <a:extLst>
              <a:ext uri="{FF2B5EF4-FFF2-40B4-BE49-F238E27FC236}">
                <a16:creationId xmlns:a16="http://schemas.microsoft.com/office/drawing/2014/main" id="{AA2239CF-E830-4D23-9B25-93D76A21A76C}"/>
              </a:ext>
            </a:extLst>
          </p:cNvPr>
          <p:cNvSpPr/>
          <p:nvPr/>
        </p:nvSpPr>
        <p:spPr bwMode="gray">
          <a:xfrm rot="10800000" flipH="1">
            <a:off x="291359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73" name="Right Triangle 1772">
            <a:extLst>
              <a:ext uri="{FF2B5EF4-FFF2-40B4-BE49-F238E27FC236}">
                <a16:creationId xmlns:a16="http://schemas.microsoft.com/office/drawing/2014/main" id="{54587AE8-6E60-4E6A-BDB9-B4DFEAA2CE63}"/>
              </a:ext>
            </a:extLst>
          </p:cNvPr>
          <p:cNvSpPr/>
          <p:nvPr/>
        </p:nvSpPr>
        <p:spPr bwMode="gray">
          <a:xfrm flipH="1">
            <a:off x="2913596"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74" name="Right Triangle 1773">
            <a:extLst>
              <a:ext uri="{FF2B5EF4-FFF2-40B4-BE49-F238E27FC236}">
                <a16:creationId xmlns:a16="http://schemas.microsoft.com/office/drawing/2014/main" id="{7A64C8D6-AB8C-4C78-B679-F2D9C7D220DF}"/>
              </a:ext>
            </a:extLst>
          </p:cNvPr>
          <p:cNvSpPr/>
          <p:nvPr/>
        </p:nvSpPr>
        <p:spPr bwMode="gray">
          <a:xfrm rot="10800000" flipH="1">
            <a:off x="2913597"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79" name="Right Triangle 1778">
            <a:extLst>
              <a:ext uri="{FF2B5EF4-FFF2-40B4-BE49-F238E27FC236}">
                <a16:creationId xmlns:a16="http://schemas.microsoft.com/office/drawing/2014/main" id="{1DDB0F26-2BB2-4866-B074-B5CD76C31B11}"/>
              </a:ext>
            </a:extLst>
          </p:cNvPr>
          <p:cNvSpPr/>
          <p:nvPr/>
        </p:nvSpPr>
        <p:spPr bwMode="gray">
          <a:xfrm flipV="1">
            <a:off x="3884799"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82" name="Right Triangle 1781">
            <a:extLst>
              <a:ext uri="{FF2B5EF4-FFF2-40B4-BE49-F238E27FC236}">
                <a16:creationId xmlns:a16="http://schemas.microsoft.com/office/drawing/2014/main" id="{769AE132-48C2-4C5A-A5F7-A1ECCB830BC1}"/>
              </a:ext>
            </a:extLst>
          </p:cNvPr>
          <p:cNvSpPr/>
          <p:nvPr/>
        </p:nvSpPr>
        <p:spPr bwMode="gray">
          <a:xfrm>
            <a:off x="3884799"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83" name="Right Triangle 1782">
            <a:extLst>
              <a:ext uri="{FF2B5EF4-FFF2-40B4-BE49-F238E27FC236}">
                <a16:creationId xmlns:a16="http://schemas.microsoft.com/office/drawing/2014/main" id="{CD537BA1-4CA8-4802-B442-3A497050A77A}"/>
              </a:ext>
            </a:extLst>
          </p:cNvPr>
          <p:cNvSpPr/>
          <p:nvPr/>
        </p:nvSpPr>
        <p:spPr bwMode="gray">
          <a:xfrm rot="10800000">
            <a:off x="3884799"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85" name="Right Triangle 1784">
            <a:extLst>
              <a:ext uri="{FF2B5EF4-FFF2-40B4-BE49-F238E27FC236}">
                <a16:creationId xmlns:a16="http://schemas.microsoft.com/office/drawing/2014/main" id="{74BBC111-0FCB-447D-8BCE-12D6000929AE}"/>
              </a:ext>
            </a:extLst>
          </p:cNvPr>
          <p:cNvSpPr/>
          <p:nvPr/>
        </p:nvSpPr>
        <p:spPr bwMode="gray">
          <a:xfrm rot="10800000">
            <a:off x="3884799"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89" name="Right Triangle 1788">
            <a:extLst>
              <a:ext uri="{FF2B5EF4-FFF2-40B4-BE49-F238E27FC236}">
                <a16:creationId xmlns:a16="http://schemas.microsoft.com/office/drawing/2014/main" id="{9272D289-2481-49BF-A088-FEB0557CD47D}"/>
              </a:ext>
            </a:extLst>
          </p:cNvPr>
          <p:cNvSpPr/>
          <p:nvPr/>
        </p:nvSpPr>
        <p:spPr bwMode="gray">
          <a:xfrm flipV="1">
            <a:off x="2907"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90" name="Right Triangle 1789">
            <a:extLst>
              <a:ext uri="{FF2B5EF4-FFF2-40B4-BE49-F238E27FC236}">
                <a16:creationId xmlns:a16="http://schemas.microsoft.com/office/drawing/2014/main" id="{CCCBAA00-6234-4A70-A692-0288C1ECF2BB}"/>
              </a:ext>
            </a:extLst>
          </p:cNvPr>
          <p:cNvSpPr/>
          <p:nvPr/>
        </p:nvSpPr>
        <p:spPr bwMode="gray">
          <a:xfrm rot="10800000" flipV="1">
            <a:off x="2908"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93" name="Right Triangle 1792">
            <a:extLst>
              <a:ext uri="{FF2B5EF4-FFF2-40B4-BE49-F238E27FC236}">
                <a16:creationId xmlns:a16="http://schemas.microsoft.com/office/drawing/2014/main" id="{4B53498C-718F-44DF-A1DD-ECB0BEB66161}"/>
              </a:ext>
            </a:extLst>
          </p:cNvPr>
          <p:cNvSpPr/>
          <p:nvPr/>
        </p:nvSpPr>
        <p:spPr bwMode="gray">
          <a:xfrm>
            <a:off x="2907"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94" name="Right Triangle 1793">
            <a:extLst>
              <a:ext uri="{FF2B5EF4-FFF2-40B4-BE49-F238E27FC236}">
                <a16:creationId xmlns:a16="http://schemas.microsoft.com/office/drawing/2014/main" id="{05BFCB8C-A4F7-4FD5-BA47-6742D02B0A60}"/>
              </a:ext>
            </a:extLst>
          </p:cNvPr>
          <p:cNvSpPr/>
          <p:nvPr/>
        </p:nvSpPr>
        <p:spPr bwMode="gray">
          <a:xfrm rot="10800000">
            <a:off x="2908"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97" name="Right Triangle 1796">
            <a:extLst>
              <a:ext uri="{FF2B5EF4-FFF2-40B4-BE49-F238E27FC236}">
                <a16:creationId xmlns:a16="http://schemas.microsoft.com/office/drawing/2014/main" id="{5ABB911E-D696-46CD-B6F0-1A0F6209E670}"/>
              </a:ext>
            </a:extLst>
          </p:cNvPr>
          <p:cNvSpPr/>
          <p:nvPr/>
        </p:nvSpPr>
        <p:spPr bwMode="gray">
          <a:xfrm>
            <a:off x="2907" y="1935283"/>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98" name="Right Triangle 1797">
            <a:extLst>
              <a:ext uri="{FF2B5EF4-FFF2-40B4-BE49-F238E27FC236}">
                <a16:creationId xmlns:a16="http://schemas.microsoft.com/office/drawing/2014/main" id="{6F7C8AB5-8662-4AAB-A64E-398621F0E4BD}"/>
              </a:ext>
            </a:extLst>
          </p:cNvPr>
          <p:cNvSpPr/>
          <p:nvPr/>
        </p:nvSpPr>
        <p:spPr bwMode="gray">
          <a:xfrm rot="10800000">
            <a:off x="2908"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03" name="Right Triangle 1802">
            <a:extLst>
              <a:ext uri="{FF2B5EF4-FFF2-40B4-BE49-F238E27FC236}">
                <a16:creationId xmlns:a16="http://schemas.microsoft.com/office/drawing/2014/main" id="{2196AC91-ACFA-45CA-B6F6-B55CAA9F13D2}"/>
              </a:ext>
            </a:extLst>
          </p:cNvPr>
          <p:cNvSpPr/>
          <p:nvPr/>
        </p:nvSpPr>
        <p:spPr bwMode="gray">
          <a:xfrm flipH="1" flipV="1">
            <a:off x="971067"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05" name="Right Triangle 1804">
            <a:extLst>
              <a:ext uri="{FF2B5EF4-FFF2-40B4-BE49-F238E27FC236}">
                <a16:creationId xmlns:a16="http://schemas.microsoft.com/office/drawing/2014/main" id="{0EA1030F-14D9-4065-889D-D32C1B06D477}"/>
              </a:ext>
            </a:extLst>
          </p:cNvPr>
          <p:cNvSpPr/>
          <p:nvPr/>
        </p:nvSpPr>
        <p:spPr bwMode="gray">
          <a:xfrm flipH="1">
            <a:off x="971067"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06" name="Right Triangle 1805">
            <a:extLst>
              <a:ext uri="{FF2B5EF4-FFF2-40B4-BE49-F238E27FC236}">
                <a16:creationId xmlns:a16="http://schemas.microsoft.com/office/drawing/2014/main" id="{AA7759EC-0A95-4E14-BEE5-61F2802E9716}"/>
              </a:ext>
            </a:extLst>
          </p:cNvPr>
          <p:cNvSpPr/>
          <p:nvPr/>
        </p:nvSpPr>
        <p:spPr bwMode="gray">
          <a:xfrm rot="10800000" flipH="1">
            <a:off x="97106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08" name="Right Triangle 1807">
            <a:extLst>
              <a:ext uri="{FF2B5EF4-FFF2-40B4-BE49-F238E27FC236}">
                <a16:creationId xmlns:a16="http://schemas.microsoft.com/office/drawing/2014/main" id="{6A847B2E-2A07-49FF-80A4-73F61376E159}"/>
              </a:ext>
            </a:extLst>
          </p:cNvPr>
          <p:cNvSpPr/>
          <p:nvPr/>
        </p:nvSpPr>
        <p:spPr bwMode="gray">
          <a:xfrm flipH="1">
            <a:off x="971067"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09" name="Right Triangle 1808">
            <a:extLst>
              <a:ext uri="{FF2B5EF4-FFF2-40B4-BE49-F238E27FC236}">
                <a16:creationId xmlns:a16="http://schemas.microsoft.com/office/drawing/2014/main" id="{F58CE748-ED9C-4BC9-868D-E1CACBCE7C84}"/>
              </a:ext>
            </a:extLst>
          </p:cNvPr>
          <p:cNvSpPr/>
          <p:nvPr/>
        </p:nvSpPr>
        <p:spPr bwMode="gray">
          <a:xfrm rot="10800000" flipH="1">
            <a:off x="971068"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14" name="Right Triangle 1813">
            <a:extLst>
              <a:ext uri="{FF2B5EF4-FFF2-40B4-BE49-F238E27FC236}">
                <a16:creationId xmlns:a16="http://schemas.microsoft.com/office/drawing/2014/main" id="{E477FBCB-466D-4F31-8562-57F64A3CF561}"/>
              </a:ext>
            </a:extLst>
          </p:cNvPr>
          <p:cNvSpPr/>
          <p:nvPr/>
        </p:nvSpPr>
        <p:spPr bwMode="gray">
          <a:xfrm flipV="1">
            <a:off x="1942393"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17" name="Right Triangle 1816">
            <a:extLst>
              <a:ext uri="{FF2B5EF4-FFF2-40B4-BE49-F238E27FC236}">
                <a16:creationId xmlns:a16="http://schemas.microsoft.com/office/drawing/2014/main" id="{1C347526-CD04-4D27-A45C-FC13ABF7297F}"/>
              </a:ext>
            </a:extLst>
          </p:cNvPr>
          <p:cNvSpPr/>
          <p:nvPr/>
        </p:nvSpPr>
        <p:spPr bwMode="gray">
          <a:xfrm>
            <a:off x="1942393" y="2910641"/>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19" name="Right Triangle 1818">
            <a:extLst>
              <a:ext uri="{FF2B5EF4-FFF2-40B4-BE49-F238E27FC236}">
                <a16:creationId xmlns:a16="http://schemas.microsoft.com/office/drawing/2014/main" id="{3E34EE62-2627-4989-A340-195113F98F1E}"/>
              </a:ext>
            </a:extLst>
          </p:cNvPr>
          <p:cNvSpPr/>
          <p:nvPr/>
        </p:nvSpPr>
        <p:spPr bwMode="gray">
          <a:xfrm>
            <a:off x="1942393"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20" name="Right Triangle 1819">
            <a:extLst>
              <a:ext uri="{FF2B5EF4-FFF2-40B4-BE49-F238E27FC236}">
                <a16:creationId xmlns:a16="http://schemas.microsoft.com/office/drawing/2014/main" id="{49A9EB19-5852-48C0-A427-0FD3D711FE41}"/>
              </a:ext>
            </a:extLst>
          </p:cNvPr>
          <p:cNvSpPr/>
          <p:nvPr/>
        </p:nvSpPr>
        <p:spPr bwMode="gray">
          <a:xfrm rot="10800000">
            <a:off x="1942394" y="194202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24" name="Right Triangle 1823">
            <a:extLst>
              <a:ext uri="{FF2B5EF4-FFF2-40B4-BE49-F238E27FC236}">
                <a16:creationId xmlns:a16="http://schemas.microsoft.com/office/drawing/2014/main" id="{28898E91-1ED3-42A0-A2C1-BB23FFB24050}"/>
              </a:ext>
            </a:extLst>
          </p:cNvPr>
          <p:cNvSpPr/>
          <p:nvPr/>
        </p:nvSpPr>
        <p:spPr bwMode="gray">
          <a:xfrm flipH="1" flipV="1">
            <a:off x="2913596"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25" name="Right Triangle 1824">
            <a:extLst>
              <a:ext uri="{FF2B5EF4-FFF2-40B4-BE49-F238E27FC236}">
                <a16:creationId xmlns:a16="http://schemas.microsoft.com/office/drawing/2014/main" id="{A7550308-52CC-43E1-B8CC-6AE4F6FF95E0}"/>
              </a:ext>
            </a:extLst>
          </p:cNvPr>
          <p:cNvSpPr/>
          <p:nvPr/>
        </p:nvSpPr>
        <p:spPr bwMode="gray">
          <a:xfrm rot="10800000" flipH="1" flipV="1">
            <a:off x="2913597"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27" name="Right Triangle 1826">
            <a:extLst>
              <a:ext uri="{FF2B5EF4-FFF2-40B4-BE49-F238E27FC236}">
                <a16:creationId xmlns:a16="http://schemas.microsoft.com/office/drawing/2014/main" id="{0353330B-30EB-46DF-9B4F-7A6AA0264442}"/>
              </a:ext>
            </a:extLst>
          </p:cNvPr>
          <p:cNvSpPr/>
          <p:nvPr/>
        </p:nvSpPr>
        <p:spPr bwMode="gray">
          <a:xfrm flipH="1">
            <a:off x="2913596" y="2910641"/>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28" name="Right Triangle 1827">
            <a:extLst>
              <a:ext uri="{FF2B5EF4-FFF2-40B4-BE49-F238E27FC236}">
                <a16:creationId xmlns:a16="http://schemas.microsoft.com/office/drawing/2014/main" id="{09E28E81-F125-4284-B17D-9A680EBE8906}"/>
              </a:ext>
            </a:extLst>
          </p:cNvPr>
          <p:cNvSpPr/>
          <p:nvPr/>
        </p:nvSpPr>
        <p:spPr bwMode="gray">
          <a:xfrm rot="10800000" flipH="1">
            <a:off x="291359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31" name="Right Triangle 1830">
            <a:extLst>
              <a:ext uri="{FF2B5EF4-FFF2-40B4-BE49-F238E27FC236}">
                <a16:creationId xmlns:a16="http://schemas.microsoft.com/office/drawing/2014/main" id="{3F75B7BC-3AD6-4936-B7CE-2519174560A1}"/>
              </a:ext>
            </a:extLst>
          </p:cNvPr>
          <p:cNvSpPr/>
          <p:nvPr/>
        </p:nvSpPr>
        <p:spPr bwMode="gray">
          <a:xfrm flipH="1">
            <a:off x="2913596"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32" name="Right Triangle 1831">
            <a:extLst>
              <a:ext uri="{FF2B5EF4-FFF2-40B4-BE49-F238E27FC236}">
                <a16:creationId xmlns:a16="http://schemas.microsoft.com/office/drawing/2014/main" id="{F6B6B5CD-DBDE-4AEE-A959-B6BBC8C2B835}"/>
              </a:ext>
            </a:extLst>
          </p:cNvPr>
          <p:cNvSpPr/>
          <p:nvPr/>
        </p:nvSpPr>
        <p:spPr bwMode="gray">
          <a:xfrm rot="10800000" flipH="1">
            <a:off x="2913597"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37" name="Right Triangle 1836">
            <a:extLst>
              <a:ext uri="{FF2B5EF4-FFF2-40B4-BE49-F238E27FC236}">
                <a16:creationId xmlns:a16="http://schemas.microsoft.com/office/drawing/2014/main" id="{4C4ECD62-C229-489A-A9D9-380EC6BFF49A}"/>
              </a:ext>
            </a:extLst>
          </p:cNvPr>
          <p:cNvSpPr/>
          <p:nvPr/>
        </p:nvSpPr>
        <p:spPr bwMode="gray">
          <a:xfrm flipV="1">
            <a:off x="3884799" y="3879273"/>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40" name="Right Triangle 1839">
            <a:extLst>
              <a:ext uri="{FF2B5EF4-FFF2-40B4-BE49-F238E27FC236}">
                <a16:creationId xmlns:a16="http://schemas.microsoft.com/office/drawing/2014/main" id="{C153F69D-3070-4E4F-B8FA-62E794D13CA1}"/>
              </a:ext>
            </a:extLst>
          </p:cNvPr>
          <p:cNvSpPr/>
          <p:nvPr/>
        </p:nvSpPr>
        <p:spPr bwMode="gray">
          <a:xfrm>
            <a:off x="3884799"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41" name="Right Triangle 1840">
            <a:extLst>
              <a:ext uri="{FF2B5EF4-FFF2-40B4-BE49-F238E27FC236}">
                <a16:creationId xmlns:a16="http://schemas.microsoft.com/office/drawing/2014/main" id="{4770A06A-4476-4777-99C2-987A7E700221}"/>
              </a:ext>
            </a:extLst>
          </p:cNvPr>
          <p:cNvSpPr/>
          <p:nvPr/>
        </p:nvSpPr>
        <p:spPr bwMode="gray">
          <a:xfrm rot="10800000">
            <a:off x="3884799" y="2910641"/>
            <a:ext cx="971203"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43" name="Right Triangle 1842">
            <a:extLst>
              <a:ext uri="{FF2B5EF4-FFF2-40B4-BE49-F238E27FC236}">
                <a16:creationId xmlns:a16="http://schemas.microsoft.com/office/drawing/2014/main" id="{31AC4ACE-2ABE-4436-BFBC-4F2D6149FB78}"/>
              </a:ext>
            </a:extLst>
          </p:cNvPr>
          <p:cNvSpPr/>
          <p:nvPr/>
        </p:nvSpPr>
        <p:spPr bwMode="gray">
          <a:xfrm rot="10800000">
            <a:off x="3884799" y="194202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47" name="Right Triangle 1846">
            <a:extLst>
              <a:ext uri="{FF2B5EF4-FFF2-40B4-BE49-F238E27FC236}">
                <a16:creationId xmlns:a16="http://schemas.microsoft.com/office/drawing/2014/main" id="{DF6615A2-64EC-40E6-8C46-1DA3817358AD}"/>
              </a:ext>
            </a:extLst>
          </p:cNvPr>
          <p:cNvSpPr/>
          <p:nvPr/>
        </p:nvSpPr>
        <p:spPr bwMode="gray">
          <a:xfrm flipV="1">
            <a:off x="2907" y="3879273"/>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48" name="Right Triangle 1847">
            <a:extLst>
              <a:ext uri="{FF2B5EF4-FFF2-40B4-BE49-F238E27FC236}">
                <a16:creationId xmlns:a16="http://schemas.microsoft.com/office/drawing/2014/main" id="{3F74D7BB-A56E-4A89-88EC-9E54C34744FB}"/>
              </a:ext>
            </a:extLst>
          </p:cNvPr>
          <p:cNvSpPr/>
          <p:nvPr/>
        </p:nvSpPr>
        <p:spPr bwMode="gray">
          <a:xfrm rot="10800000" flipV="1">
            <a:off x="2908" y="387927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51" name="Right Triangle 1850">
            <a:extLst>
              <a:ext uri="{FF2B5EF4-FFF2-40B4-BE49-F238E27FC236}">
                <a16:creationId xmlns:a16="http://schemas.microsoft.com/office/drawing/2014/main" id="{D336D7EF-74BF-4C94-BE6B-3C40CBD0DCAC}"/>
              </a:ext>
            </a:extLst>
          </p:cNvPr>
          <p:cNvSpPr/>
          <p:nvPr/>
        </p:nvSpPr>
        <p:spPr bwMode="gray">
          <a:xfrm>
            <a:off x="2907" y="2910641"/>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52" name="Right Triangle 1851">
            <a:extLst>
              <a:ext uri="{FF2B5EF4-FFF2-40B4-BE49-F238E27FC236}">
                <a16:creationId xmlns:a16="http://schemas.microsoft.com/office/drawing/2014/main" id="{C9C99909-ECDA-4007-8D75-3521B3AB030C}"/>
              </a:ext>
            </a:extLst>
          </p:cNvPr>
          <p:cNvSpPr/>
          <p:nvPr/>
        </p:nvSpPr>
        <p:spPr bwMode="gray">
          <a:xfrm rot="10800000">
            <a:off x="2908" y="2910641"/>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55" name="Right Triangle 1854">
            <a:extLst>
              <a:ext uri="{FF2B5EF4-FFF2-40B4-BE49-F238E27FC236}">
                <a16:creationId xmlns:a16="http://schemas.microsoft.com/office/drawing/2014/main" id="{BCF48B1C-9DED-4215-8AA1-4E622E02FC72}"/>
              </a:ext>
            </a:extLst>
          </p:cNvPr>
          <p:cNvSpPr/>
          <p:nvPr/>
        </p:nvSpPr>
        <p:spPr bwMode="gray">
          <a:xfrm>
            <a:off x="2907" y="1935283"/>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56" name="Right Triangle 1855">
            <a:extLst>
              <a:ext uri="{FF2B5EF4-FFF2-40B4-BE49-F238E27FC236}">
                <a16:creationId xmlns:a16="http://schemas.microsoft.com/office/drawing/2014/main" id="{ED34EB74-8C15-4F6A-AC98-3FEE23A7F800}"/>
              </a:ext>
            </a:extLst>
          </p:cNvPr>
          <p:cNvSpPr/>
          <p:nvPr/>
        </p:nvSpPr>
        <p:spPr bwMode="gray">
          <a:xfrm rot="10800000">
            <a:off x="2908" y="194202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61" name="Right Triangle 1860">
            <a:extLst>
              <a:ext uri="{FF2B5EF4-FFF2-40B4-BE49-F238E27FC236}">
                <a16:creationId xmlns:a16="http://schemas.microsoft.com/office/drawing/2014/main" id="{A3A204C7-DCA3-4BC9-ACE9-3B7D8A3BB3D3}"/>
              </a:ext>
            </a:extLst>
          </p:cNvPr>
          <p:cNvSpPr/>
          <p:nvPr/>
        </p:nvSpPr>
        <p:spPr bwMode="gray">
          <a:xfrm flipH="1" flipV="1">
            <a:off x="971067" y="387927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63" name="Right Triangle 1862">
            <a:extLst>
              <a:ext uri="{FF2B5EF4-FFF2-40B4-BE49-F238E27FC236}">
                <a16:creationId xmlns:a16="http://schemas.microsoft.com/office/drawing/2014/main" id="{005A5E7F-2B5F-453A-BEB8-7F45F12D0CE3}"/>
              </a:ext>
            </a:extLst>
          </p:cNvPr>
          <p:cNvSpPr/>
          <p:nvPr/>
        </p:nvSpPr>
        <p:spPr bwMode="gray">
          <a:xfrm flipH="1">
            <a:off x="971067" y="2910641"/>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64" name="Right Triangle 1863">
            <a:extLst>
              <a:ext uri="{FF2B5EF4-FFF2-40B4-BE49-F238E27FC236}">
                <a16:creationId xmlns:a16="http://schemas.microsoft.com/office/drawing/2014/main" id="{1D696492-69DB-402B-917E-B527EC4C2B11}"/>
              </a:ext>
            </a:extLst>
          </p:cNvPr>
          <p:cNvSpPr/>
          <p:nvPr/>
        </p:nvSpPr>
        <p:spPr bwMode="gray">
          <a:xfrm rot="10800000" flipH="1">
            <a:off x="971067" y="2910641"/>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66" name="Right Triangle 1865">
            <a:extLst>
              <a:ext uri="{FF2B5EF4-FFF2-40B4-BE49-F238E27FC236}">
                <a16:creationId xmlns:a16="http://schemas.microsoft.com/office/drawing/2014/main" id="{779C7A08-C796-4171-B04E-83BA761A3078}"/>
              </a:ext>
            </a:extLst>
          </p:cNvPr>
          <p:cNvSpPr/>
          <p:nvPr/>
        </p:nvSpPr>
        <p:spPr bwMode="gray">
          <a:xfrm flipH="1">
            <a:off x="971067" y="1942027"/>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67" name="Right Triangle 1866">
            <a:extLst>
              <a:ext uri="{FF2B5EF4-FFF2-40B4-BE49-F238E27FC236}">
                <a16:creationId xmlns:a16="http://schemas.microsoft.com/office/drawing/2014/main" id="{05EADE92-E526-4245-9D6E-0E14B9ECE8D7}"/>
              </a:ext>
            </a:extLst>
          </p:cNvPr>
          <p:cNvSpPr/>
          <p:nvPr/>
        </p:nvSpPr>
        <p:spPr bwMode="gray">
          <a:xfrm rot="10800000" flipH="1">
            <a:off x="971068" y="1942027"/>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userDrawn="1">
            <p:ph type="body" sz="quarter" idx="12"/>
          </p:nvPr>
        </p:nvSpPr>
        <p:spPr>
          <a:xfrm>
            <a:off x="849086" y="2633056"/>
            <a:ext cx="5244771" cy="1500187"/>
          </a:xfrm>
        </p:spPr>
        <p:txBody>
          <a:bodyPr anchor="ctr"/>
          <a:lstStyle>
            <a:lvl1pPr>
              <a:lnSpc>
                <a:spcPct val="100000"/>
              </a:lnSpc>
              <a:spcBef>
                <a:spcPts val="0"/>
              </a:spcBef>
              <a:defRPr sz="3600"/>
            </a:lvl1pPr>
            <a:lvl2pPr marL="273050" indent="0">
              <a:buNone/>
              <a:defRPr/>
            </a:lvl2pPr>
          </a:lstStyle>
          <a:p>
            <a:pPr lvl="0"/>
            <a:r>
              <a:rPr lang="en-US" dirty="0"/>
              <a:t>Edit Master text styles</a:t>
            </a:r>
          </a:p>
        </p:txBody>
      </p:sp>
      <p:sp>
        <p:nvSpPr>
          <p:cNvPr id="1502" name="Freeform: Shape 1501">
            <a:extLst>
              <a:ext uri="{FF2B5EF4-FFF2-40B4-BE49-F238E27FC236}">
                <a16:creationId xmlns:a16="http://schemas.microsoft.com/office/drawing/2014/main" id="{5571DF59-3072-4F42-8F36-292FD20A6C4B}"/>
              </a:ext>
            </a:extLst>
          </p:cNvPr>
          <p:cNvSpPr/>
          <p:nvPr userDrawn="1"/>
        </p:nvSpPr>
        <p:spPr bwMode="black">
          <a:xfrm>
            <a:off x="565464" y="2687486"/>
            <a:ext cx="45719"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‹Nº›</a:t>
            </a:fld>
            <a:endParaRPr lang="en-US" dirty="0">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418022" y="1515533"/>
            <a:ext cx="3735912" cy="3735912"/>
          </a:xfrm>
          <a:prstGeom prst="ellipse">
            <a:avLst/>
          </a:prstGeom>
          <a:gradFill flip="none" rotWithShape="1">
            <a:gsLst>
              <a:gs pos="50000">
                <a:schemeClr val="accent1">
                  <a:lumMod val="95000"/>
                </a:schemeClr>
              </a:gs>
              <a:gs pos="50000">
                <a:schemeClr val="accent1">
                  <a:shade val="94000"/>
                  <a:satMod val="135000"/>
                </a:schemeClr>
              </a:gs>
            </a:gsLst>
            <a:lin ang="16200000" scaled="0"/>
            <a:tileRect/>
          </a:gra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207" name="TextBox 206">
            <a:extLst>
              <a:ext uri="{FF2B5EF4-FFF2-40B4-BE49-F238E27FC236}">
                <a16:creationId xmlns:a16="http://schemas.microsoft.com/office/drawing/2014/main" id="{9A4C1EDA-607F-4088-87AA-A9D396F1406D}"/>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2020</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Tree>
    <p:extLst>
      <p:ext uri="{BB962C8B-B14F-4D97-AF65-F5344CB8AC3E}">
        <p14:creationId xmlns:p14="http://schemas.microsoft.com/office/powerpoint/2010/main" val="3408002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ig Statement with Photo">
    <p:spTree>
      <p:nvGrpSpPr>
        <p:cNvPr id="1" name=""/>
        <p:cNvGrpSpPr/>
        <p:nvPr/>
      </p:nvGrpSpPr>
      <p:grpSpPr>
        <a:xfrm>
          <a:off x="0" y="0"/>
          <a:ext cx="0" cy="0"/>
          <a:chOff x="0" y="0"/>
          <a:chExt cx="0" cy="0"/>
        </a:xfrm>
      </p:grpSpPr>
      <p:sp>
        <p:nvSpPr>
          <p:cNvPr id="1013" name="Rectangle 1012">
            <a:extLst>
              <a:ext uri="{FF2B5EF4-FFF2-40B4-BE49-F238E27FC236}">
                <a16:creationId xmlns:a16="http://schemas.microsoft.com/office/drawing/2014/main" id="{CD0EF2AC-219D-4624-9351-1D5E5D8F2D84}"/>
              </a:ext>
            </a:extLst>
          </p:cNvPr>
          <p:cNvSpPr/>
          <p:nvPr userDrawn="1"/>
        </p:nvSpPr>
        <p:spPr bwMode="gray">
          <a:xfrm>
            <a:off x="4846201" y="-27162"/>
            <a:ext cx="7374601" cy="6793722"/>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Verdana"/>
            </a:endParaRPr>
          </a:p>
        </p:txBody>
      </p:sp>
      <p:grpSp>
        <p:nvGrpSpPr>
          <p:cNvPr id="2" name="Group 1">
            <a:extLst>
              <a:ext uri="{FF2B5EF4-FFF2-40B4-BE49-F238E27FC236}">
                <a16:creationId xmlns:a16="http://schemas.microsoft.com/office/drawing/2014/main" id="{09D52D90-4743-4C8E-B735-6D8B5B4E4C0A}"/>
              </a:ext>
            </a:extLst>
          </p:cNvPr>
          <p:cNvGrpSpPr/>
          <p:nvPr userDrawn="1"/>
        </p:nvGrpSpPr>
        <p:grpSpPr bwMode="gray">
          <a:xfrm>
            <a:off x="4846200" y="-27163"/>
            <a:ext cx="1939364" cy="6793721"/>
            <a:chOff x="4846200" y="-27163"/>
            <a:chExt cx="1939364" cy="6793721"/>
          </a:xfrm>
        </p:grpSpPr>
        <p:sp>
          <p:nvSpPr>
            <p:cNvPr id="1370" name="Right Triangle 1369">
              <a:extLst>
                <a:ext uri="{FF2B5EF4-FFF2-40B4-BE49-F238E27FC236}">
                  <a16:creationId xmlns:a16="http://schemas.microsoft.com/office/drawing/2014/main" id="{3599C934-5751-456B-838E-0C52C6AAB5C8}"/>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71" name="Right Triangle 1370">
              <a:extLst>
                <a:ext uri="{FF2B5EF4-FFF2-40B4-BE49-F238E27FC236}">
                  <a16:creationId xmlns:a16="http://schemas.microsoft.com/office/drawing/2014/main" id="{85C5404B-3B4A-42F9-957C-83A6A9F34C7D}"/>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72" name="Right Triangle 1371">
              <a:extLst>
                <a:ext uri="{FF2B5EF4-FFF2-40B4-BE49-F238E27FC236}">
                  <a16:creationId xmlns:a16="http://schemas.microsoft.com/office/drawing/2014/main" id="{A7DA179D-62EA-437C-99FF-8EEC8EC1A7B4}"/>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73" name="Right Triangle 1372">
              <a:extLst>
                <a:ext uri="{FF2B5EF4-FFF2-40B4-BE49-F238E27FC236}">
                  <a16:creationId xmlns:a16="http://schemas.microsoft.com/office/drawing/2014/main" id="{00F31AEB-95C8-4C39-A5B1-ED3C4B9C5CB9}"/>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74" name="Right Triangle 1373">
              <a:extLst>
                <a:ext uri="{FF2B5EF4-FFF2-40B4-BE49-F238E27FC236}">
                  <a16:creationId xmlns:a16="http://schemas.microsoft.com/office/drawing/2014/main" id="{974DB0DE-7B2D-4294-B6F2-C4D42DD78D24}"/>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75" name="Right Triangle 1374">
              <a:extLst>
                <a:ext uri="{FF2B5EF4-FFF2-40B4-BE49-F238E27FC236}">
                  <a16:creationId xmlns:a16="http://schemas.microsoft.com/office/drawing/2014/main" id="{388AACE6-BE8F-41EA-91AE-02748D278CC4}"/>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76" name="Right Triangle 1375">
              <a:extLst>
                <a:ext uri="{FF2B5EF4-FFF2-40B4-BE49-F238E27FC236}">
                  <a16:creationId xmlns:a16="http://schemas.microsoft.com/office/drawing/2014/main" id="{21ECB941-AEBB-474B-A428-C5ED662075E8}"/>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77" name="Right Triangle 1376">
              <a:extLst>
                <a:ext uri="{FF2B5EF4-FFF2-40B4-BE49-F238E27FC236}">
                  <a16:creationId xmlns:a16="http://schemas.microsoft.com/office/drawing/2014/main" id="{539C65EF-8E93-4F75-BC5C-517D0066C60A}"/>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78" name="Right Triangle 1377">
              <a:extLst>
                <a:ext uri="{FF2B5EF4-FFF2-40B4-BE49-F238E27FC236}">
                  <a16:creationId xmlns:a16="http://schemas.microsoft.com/office/drawing/2014/main" id="{DF2F9C5E-E238-4574-A8F4-FA4D66F4B0C3}"/>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79" name="Right Triangle 1378">
              <a:extLst>
                <a:ext uri="{FF2B5EF4-FFF2-40B4-BE49-F238E27FC236}">
                  <a16:creationId xmlns:a16="http://schemas.microsoft.com/office/drawing/2014/main" id="{958D2E98-34FA-47C0-94A0-FABABD129788}"/>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80" name="Right Triangle 1379">
              <a:extLst>
                <a:ext uri="{FF2B5EF4-FFF2-40B4-BE49-F238E27FC236}">
                  <a16:creationId xmlns:a16="http://schemas.microsoft.com/office/drawing/2014/main" id="{4A0B033B-FC04-4791-9519-5200D0F4E919}"/>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81" name="Right Triangle 1380">
              <a:extLst>
                <a:ext uri="{FF2B5EF4-FFF2-40B4-BE49-F238E27FC236}">
                  <a16:creationId xmlns:a16="http://schemas.microsoft.com/office/drawing/2014/main" id="{2FCA60AB-20A2-4764-9C04-BB038DAD7ADC}"/>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82" name="Right Triangle 1381">
              <a:extLst>
                <a:ext uri="{FF2B5EF4-FFF2-40B4-BE49-F238E27FC236}">
                  <a16:creationId xmlns:a16="http://schemas.microsoft.com/office/drawing/2014/main" id="{89B2792B-4D76-4733-AB42-B082E0224708}"/>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83" name="Right Triangle 1382">
              <a:extLst>
                <a:ext uri="{FF2B5EF4-FFF2-40B4-BE49-F238E27FC236}">
                  <a16:creationId xmlns:a16="http://schemas.microsoft.com/office/drawing/2014/main" id="{F43A82C5-17F4-4F3F-A045-341F722D9D97}"/>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84" name="Right Triangle 1383">
              <a:extLst>
                <a:ext uri="{FF2B5EF4-FFF2-40B4-BE49-F238E27FC236}">
                  <a16:creationId xmlns:a16="http://schemas.microsoft.com/office/drawing/2014/main" id="{602E385A-B353-4E42-A88C-E4614A3D60FE}"/>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85" name="Right Triangle 1384">
              <a:extLst>
                <a:ext uri="{FF2B5EF4-FFF2-40B4-BE49-F238E27FC236}">
                  <a16:creationId xmlns:a16="http://schemas.microsoft.com/office/drawing/2014/main" id="{A24376BF-B6C2-4F3C-BBAA-69E24670CDAB}"/>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86" name="Right Triangle 1385">
              <a:extLst>
                <a:ext uri="{FF2B5EF4-FFF2-40B4-BE49-F238E27FC236}">
                  <a16:creationId xmlns:a16="http://schemas.microsoft.com/office/drawing/2014/main" id="{6874A72F-27CB-4565-9E3B-D22E138B0388}"/>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87" name="Right Triangle 1386">
              <a:extLst>
                <a:ext uri="{FF2B5EF4-FFF2-40B4-BE49-F238E27FC236}">
                  <a16:creationId xmlns:a16="http://schemas.microsoft.com/office/drawing/2014/main" id="{F8BB93F5-B1AB-4038-850F-AF8F00FF1BED}"/>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88" name="Right Triangle 1387">
              <a:extLst>
                <a:ext uri="{FF2B5EF4-FFF2-40B4-BE49-F238E27FC236}">
                  <a16:creationId xmlns:a16="http://schemas.microsoft.com/office/drawing/2014/main" id="{ED1E7BAE-8993-4BA5-9D9A-48406629D0EF}"/>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89" name="Right Triangle 1388">
              <a:extLst>
                <a:ext uri="{FF2B5EF4-FFF2-40B4-BE49-F238E27FC236}">
                  <a16:creationId xmlns:a16="http://schemas.microsoft.com/office/drawing/2014/main" id="{0EB2C9D0-2C27-4599-A870-9F5AAF7294B5}"/>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90" name="Right Triangle 1389">
              <a:extLst>
                <a:ext uri="{FF2B5EF4-FFF2-40B4-BE49-F238E27FC236}">
                  <a16:creationId xmlns:a16="http://schemas.microsoft.com/office/drawing/2014/main" id="{2F05557C-9E39-462A-8236-62EDF6565417}"/>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91" name="Right Triangle 1390">
              <a:extLst>
                <a:ext uri="{FF2B5EF4-FFF2-40B4-BE49-F238E27FC236}">
                  <a16:creationId xmlns:a16="http://schemas.microsoft.com/office/drawing/2014/main" id="{A5337454-BB4E-4425-8474-78A5D268E176}"/>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92" name="Right Triangle 1391">
              <a:extLst>
                <a:ext uri="{FF2B5EF4-FFF2-40B4-BE49-F238E27FC236}">
                  <a16:creationId xmlns:a16="http://schemas.microsoft.com/office/drawing/2014/main" id="{643FD79A-057C-4026-B658-5CDF0B133455}"/>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93" name="Right Triangle 1392">
              <a:extLst>
                <a:ext uri="{FF2B5EF4-FFF2-40B4-BE49-F238E27FC236}">
                  <a16:creationId xmlns:a16="http://schemas.microsoft.com/office/drawing/2014/main" id="{367A8D7D-AAA5-4C20-8CC6-ED9D7A0BC781}"/>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80" name="Right Triangle 1279">
              <a:extLst>
                <a:ext uri="{FF2B5EF4-FFF2-40B4-BE49-F238E27FC236}">
                  <a16:creationId xmlns:a16="http://schemas.microsoft.com/office/drawing/2014/main" id="{EBADC093-349D-4630-9B94-A2A27401F06A}"/>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81" name="Right Triangle 1280">
              <a:extLst>
                <a:ext uri="{FF2B5EF4-FFF2-40B4-BE49-F238E27FC236}">
                  <a16:creationId xmlns:a16="http://schemas.microsoft.com/office/drawing/2014/main" id="{BF9B8E6C-4DB2-4123-A439-EE646BB6DED7}"/>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82" name="Right Triangle 1281">
              <a:extLst>
                <a:ext uri="{FF2B5EF4-FFF2-40B4-BE49-F238E27FC236}">
                  <a16:creationId xmlns:a16="http://schemas.microsoft.com/office/drawing/2014/main" id="{95B76C49-3437-4512-8C50-524082644981}"/>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83" name="Right Triangle 1282">
              <a:extLst>
                <a:ext uri="{FF2B5EF4-FFF2-40B4-BE49-F238E27FC236}">
                  <a16:creationId xmlns:a16="http://schemas.microsoft.com/office/drawing/2014/main" id="{9A6EE615-D02E-4173-9308-2F2D43F11DB9}"/>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84" name="Right Triangle 1283">
              <a:extLst>
                <a:ext uri="{FF2B5EF4-FFF2-40B4-BE49-F238E27FC236}">
                  <a16:creationId xmlns:a16="http://schemas.microsoft.com/office/drawing/2014/main" id="{13401021-AC8A-41D3-B6EA-2D35512D4B19}"/>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85" name="Right Triangle 1284">
              <a:extLst>
                <a:ext uri="{FF2B5EF4-FFF2-40B4-BE49-F238E27FC236}">
                  <a16:creationId xmlns:a16="http://schemas.microsoft.com/office/drawing/2014/main" id="{E8EE5833-7027-4282-B593-BCF545F26BF7}"/>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86" name="Right Triangle 1285">
              <a:extLst>
                <a:ext uri="{FF2B5EF4-FFF2-40B4-BE49-F238E27FC236}">
                  <a16:creationId xmlns:a16="http://schemas.microsoft.com/office/drawing/2014/main" id="{969EF942-97D1-4FE3-A8E0-703F7D8E608E}"/>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87" name="Right Triangle 1286">
              <a:extLst>
                <a:ext uri="{FF2B5EF4-FFF2-40B4-BE49-F238E27FC236}">
                  <a16:creationId xmlns:a16="http://schemas.microsoft.com/office/drawing/2014/main" id="{9F9F54CE-376D-48C3-A057-0909AE7DFB37}"/>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88" name="Right Triangle 1287">
              <a:extLst>
                <a:ext uri="{FF2B5EF4-FFF2-40B4-BE49-F238E27FC236}">
                  <a16:creationId xmlns:a16="http://schemas.microsoft.com/office/drawing/2014/main" id="{F2D9EC31-19E6-433C-9BE3-4E8DDACCEA9D}"/>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89" name="Right Triangle 1288">
              <a:extLst>
                <a:ext uri="{FF2B5EF4-FFF2-40B4-BE49-F238E27FC236}">
                  <a16:creationId xmlns:a16="http://schemas.microsoft.com/office/drawing/2014/main" id="{557F3343-FDDE-478E-B5B0-C9510D7BDFBF}"/>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90" name="Right Triangle 1289">
              <a:extLst>
                <a:ext uri="{FF2B5EF4-FFF2-40B4-BE49-F238E27FC236}">
                  <a16:creationId xmlns:a16="http://schemas.microsoft.com/office/drawing/2014/main" id="{D991133C-D92A-4CE8-9E18-8CE6550ADB9E}"/>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91" name="Right Triangle 1290">
              <a:extLst>
                <a:ext uri="{FF2B5EF4-FFF2-40B4-BE49-F238E27FC236}">
                  <a16:creationId xmlns:a16="http://schemas.microsoft.com/office/drawing/2014/main" id="{36E673E0-85B7-4C0A-81C2-71DC9D567AF7}"/>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92" name="Right Triangle 1291">
              <a:extLst>
                <a:ext uri="{FF2B5EF4-FFF2-40B4-BE49-F238E27FC236}">
                  <a16:creationId xmlns:a16="http://schemas.microsoft.com/office/drawing/2014/main" id="{26CD46F5-1EED-4F90-B6C2-058AD6E414E0}"/>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93" name="Right Triangle 1292">
              <a:extLst>
                <a:ext uri="{FF2B5EF4-FFF2-40B4-BE49-F238E27FC236}">
                  <a16:creationId xmlns:a16="http://schemas.microsoft.com/office/drawing/2014/main" id="{7CC1BF22-7968-4C41-BFF5-FEDB73F43026}"/>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94" name="Right Triangle 1293">
              <a:extLst>
                <a:ext uri="{FF2B5EF4-FFF2-40B4-BE49-F238E27FC236}">
                  <a16:creationId xmlns:a16="http://schemas.microsoft.com/office/drawing/2014/main" id="{E7B63619-0422-42F2-8D2D-08DAD5450723}"/>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95" name="Right Triangle 1294">
              <a:extLst>
                <a:ext uri="{FF2B5EF4-FFF2-40B4-BE49-F238E27FC236}">
                  <a16:creationId xmlns:a16="http://schemas.microsoft.com/office/drawing/2014/main" id="{6CBE2C74-D9DE-4EF8-8ED4-38D34A06FA22}"/>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96" name="Right Triangle 1295">
              <a:extLst>
                <a:ext uri="{FF2B5EF4-FFF2-40B4-BE49-F238E27FC236}">
                  <a16:creationId xmlns:a16="http://schemas.microsoft.com/office/drawing/2014/main" id="{EB81F80B-ACAA-43D3-9DAD-4A22BE5BEF40}"/>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97" name="Right Triangle 1296">
              <a:extLst>
                <a:ext uri="{FF2B5EF4-FFF2-40B4-BE49-F238E27FC236}">
                  <a16:creationId xmlns:a16="http://schemas.microsoft.com/office/drawing/2014/main" id="{7207848F-96C9-42CE-B22A-50A4F3CFAE36}"/>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98" name="Right Triangle 1297">
              <a:extLst>
                <a:ext uri="{FF2B5EF4-FFF2-40B4-BE49-F238E27FC236}">
                  <a16:creationId xmlns:a16="http://schemas.microsoft.com/office/drawing/2014/main" id="{B27F16BA-53BC-4CA7-886E-1E5D4E5E8930}"/>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99" name="Right Triangle 1298">
              <a:extLst>
                <a:ext uri="{FF2B5EF4-FFF2-40B4-BE49-F238E27FC236}">
                  <a16:creationId xmlns:a16="http://schemas.microsoft.com/office/drawing/2014/main" id="{F7CA9B6E-AFE1-4BB0-BB85-58B11C60F6DF}"/>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00" name="Right Triangle 1299">
              <a:extLst>
                <a:ext uri="{FF2B5EF4-FFF2-40B4-BE49-F238E27FC236}">
                  <a16:creationId xmlns:a16="http://schemas.microsoft.com/office/drawing/2014/main" id="{8545CF14-65E0-420C-B4A8-87CCD904AC07}"/>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01" name="Right Triangle 1300">
              <a:extLst>
                <a:ext uri="{FF2B5EF4-FFF2-40B4-BE49-F238E27FC236}">
                  <a16:creationId xmlns:a16="http://schemas.microsoft.com/office/drawing/2014/main" id="{3B8AC1D2-39EF-4EF1-BDEE-E0FCA38A8B18}"/>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02" name="Right Triangle 1301">
              <a:extLst>
                <a:ext uri="{FF2B5EF4-FFF2-40B4-BE49-F238E27FC236}">
                  <a16:creationId xmlns:a16="http://schemas.microsoft.com/office/drawing/2014/main" id="{A408348B-F0F2-445A-B809-160C9B914895}"/>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03" name="Right Triangle 1302">
              <a:extLst>
                <a:ext uri="{FF2B5EF4-FFF2-40B4-BE49-F238E27FC236}">
                  <a16:creationId xmlns:a16="http://schemas.microsoft.com/office/drawing/2014/main" id="{DC08F041-1CAC-45D5-B3A5-D6343F612AAE}"/>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90" name="Right Triangle 1189">
              <a:extLst>
                <a:ext uri="{FF2B5EF4-FFF2-40B4-BE49-F238E27FC236}">
                  <a16:creationId xmlns:a16="http://schemas.microsoft.com/office/drawing/2014/main" id="{D62AAE2C-6FC6-49B6-836D-9B292AB71CB0}"/>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91" name="Right Triangle 1190">
              <a:extLst>
                <a:ext uri="{FF2B5EF4-FFF2-40B4-BE49-F238E27FC236}">
                  <a16:creationId xmlns:a16="http://schemas.microsoft.com/office/drawing/2014/main" id="{77461235-8841-42F8-90C1-89E9FD423EC4}"/>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92" name="Right Triangle 1191">
              <a:extLst>
                <a:ext uri="{FF2B5EF4-FFF2-40B4-BE49-F238E27FC236}">
                  <a16:creationId xmlns:a16="http://schemas.microsoft.com/office/drawing/2014/main" id="{66AA5011-32A8-42CD-BE1C-80B5ECC601F5}"/>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93" name="Right Triangle 1192">
              <a:extLst>
                <a:ext uri="{FF2B5EF4-FFF2-40B4-BE49-F238E27FC236}">
                  <a16:creationId xmlns:a16="http://schemas.microsoft.com/office/drawing/2014/main" id="{2502D9A9-530B-4BFC-91C2-D29FA99116CE}"/>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94" name="Right Triangle 1193">
              <a:extLst>
                <a:ext uri="{FF2B5EF4-FFF2-40B4-BE49-F238E27FC236}">
                  <a16:creationId xmlns:a16="http://schemas.microsoft.com/office/drawing/2014/main" id="{B6656107-FF21-440C-A3DD-FC2B68F76538}"/>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95" name="Right Triangle 1194">
              <a:extLst>
                <a:ext uri="{FF2B5EF4-FFF2-40B4-BE49-F238E27FC236}">
                  <a16:creationId xmlns:a16="http://schemas.microsoft.com/office/drawing/2014/main" id="{9AD230EB-B369-494E-A027-811A9DA1F8EA}"/>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96" name="Right Triangle 1195">
              <a:extLst>
                <a:ext uri="{FF2B5EF4-FFF2-40B4-BE49-F238E27FC236}">
                  <a16:creationId xmlns:a16="http://schemas.microsoft.com/office/drawing/2014/main" id="{FE9534E6-084F-4AC6-9ECE-7F2A72E6493C}"/>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97" name="Right Triangle 1196">
              <a:extLst>
                <a:ext uri="{FF2B5EF4-FFF2-40B4-BE49-F238E27FC236}">
                  <a16:creationId xmlns:a16="http://schemas.microsoft.com/office/drawing/2014/main" id="{5EDBACC8-F54C-439F-A50D-D231B12D83F8}"/>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98" name="Right Triangle 1197">
              <a:extLst>
                <a:ext uri="{FF2B5EF4-FFF2-40B4-BE49-F238E27FC236}">
                  <a16:creationId xmlns:a16="http://schemas.microsoft.com/office/drawing/2014/main" id="{CEB40B3D-6E9B-4245-8879-CB3949A45B3C}"/>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99" name="Right Triangle 1198">
              <a:extLst>
                <a:ext uri="{FF2B5EF4-FFF2-40B4-BE49-F238E27FC236}">
                  <a16:creationId xmlns:a16="http://schemas.microsoft.com/office/drawing/2014/main" id="{4D7EE517-176B-46DD-A735-2233137A069E}"/>
                </a:ext>
              </a:extLst>
            </p:cNvPr>
            <p:cNvSpPr/>
            <p:nvPr/>
          </p:nvSpPr>
          <p:spPr bwMode="gray">
            <a:xfrm>
              <a:off x="4846200" y="1906999"/>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00" name="Right Triangle 1199">
              <a:extLst>
                <a:ext uri="{FF2B5EF4-FFF2-40B4-BE49-F238E27FC236}">
                  <a16:creationId xmlns:a16="http://schemas.microsoft.com/office/drawing/2014/main" id="{81F86127-CB8B-4CE9-9FE8-E42382C2D64A}"/>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01" name="Right Triangle 1200">
              <a:extLst>
                <a:ext uri="{FF2B5EF4-FFF2-40B4-BE49-F238E27FC236}">
                  <a16:creationId xmlns:a16="http://schemas.microsoft.com/office/drawing/2014/main" id="{8988B86D-EC90-4A65-B2B1-15CC2DCADEF0}"/>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02" name="Right Triangle 1201">
              <a:extLst>
                <a:ext uri="{FF2B5EF4-FFF2-40B4-BE49-F238E27FC236}">
                  <a16:creationId xmlns:a16="http://schemas.microsoft.com/office/drawing/2014/main" id="{190A3333-9278-4E4B-A5B7-BD42FB3214BB}"/>
                </a:ext>
              </a:extLst>
            </p:cNvPr>
            <p:cNvSpPr/>
            <p:nvPr/>
          </p:nvSpPr>
          <p:spPr bwMode="gray">
            <a:xfrm rot="10800000">
              <a:off x="4846201"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03" name="Right Triangle 1202">
              <a:extLst>
                <a:ext uri="{FF2B5EF4-FFF2-40B4-BE49-F238E27FC236}">
                  <a16:creationId xmlns:a16="http://schemas.microsoft.com/office/drawing/2014/main" id="{CDE818C9-2D85-4A32-B817-12E8BCFECBA3}"/>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04" name="Right Triangle 1203">
              <a:extLst>
                <a:ext uri="{FF2B5EF4-FFF2-40B4-BE49-F238E27FC236}">
                  <a16:creationId xmlns:a16="http://schemas.microsoft.com/office/drawing/2014/main" id="{82E2E618-328A-4C20-9916-12C7A41F4870}"/>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05" name="Right Triangle 1204">
              <a:extLst>
                <a:ext uri="{FF2B5EF4-FFF2-40B4-BE49-F238E27FC236}">
                  <a16:creationId xmlns:a16="http://schemas.microsoft.com/office/drawing/2014/main" id="{BBF7E102-3EBB-4D44-BEFF-ECA3F4772894}"/>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06" name="Right Triangle 1205">
              <a:extLst>
                <a:ext uri="{FF2B5EF4-FFF2-40B4-BE49-F238E27FC236}">
                  <a16:creationId xmlns:a16="http://schemas.microsoft.com/office/drawing/2014/main" id="{2FDFBDFB-CDCB-49C9-AD03-80459016C08B}"/>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07" name="Right Triangle 1206">
              <a:extLst>
                <a:ext uri="{FF2B5EF4-FFF2-40B4-BE49-F238E27FC236}">
                  <a16:creationId xmlns:a16="http://schemas.microsoft.com/office/drawing/2014/main" id="{900B915C-DF22-4A35-9F41-80CB892E880C}"/>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08" name="Right Triangle 1207">
              <a:extLst>
                <a:ext uri="{FF2B5EF4-FFF2-40B4-BE49-F238E27FC236}">
                  <a16:creationId xmlns:a16="http://schemas.microsoft.com/office/drawing/2014/main" id="{61245C07-04D4-4B13-B181-25F321460AC5}"/>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09" name="Right Triangle 1208">
              <a:extLst>
                <a:ext uri="{FF2B5EF4-FFF2-40B4-BE49-F238E27FC236}">
                  <a16:creationId xmlns:a16="http://schemas.microsoft.com/office/drawing/2014/main" id="{0B3F095C-147B-40DA-B216-4CE9ABC51E27}"/>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10" name="Right Triangle 1209">
              <a:extLst>
                <a:ext uri="{FF2B5EF4-FFF2-40B4-BE49-F238E27FC236}">
                  <a16:creationId xmlns:a16="http://schemas.microsoft.com/office/drawing/2014/main" id="{EAADECC5-5FB3-437B-A9D5-3040D37E1559}"/>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11" name="Right Triangle 1210">
              <a:extLst>
                <a:ext uri="{FF2B5EF4-FFF2-40B4-BE49-F238E27FC236}">
                  <a16:creationId xmlns:a16="http://schemas.microsoft.com/office/drawing/2014/main" id="{527B9344-90BF-4E2D-AA21-FF858CBD8B19}"/>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12" name="Right Triangle 1211">
              <a:extLst>
                <a:ext uri="{FF2B5EF4-FFF2-40B4-BE49-F238E27FC236}">
                  <a16:creationId xmlns:a16="http://schemas.microsoft.com/office/drawing/2014/main" id="{7B7BE535-DC23-4788-AF7D-AD08C73C54A8}"/>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13" name="Right Triangle 1212">
              <a:extLst>
                <a:ext uri="{FF2B5EF4-FFF2-40B4-BE49-F238E27FC236}">
                  <a16:creationId xmlns:a16="http://schemas.microsoft.com/office/drawing/2014/main" id="{122FC8A4-AA5B-4DD1-9AF3-25A3F664F6A7}"/>
                </a:ext>
              </a:extLst>
            </p:cNvPr>
            <p:cNvSpPr/>
            <p:nvPr/>
          </p:nvSpPr>
          <p:spPr bwMode="gray">
            <a:xfrm rot="10800000" flipH="1">
              <a:off x="5814360" y="-22209"/>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grpSp>
        <p:nvGrpSpPr>
          <p:cNvPr id="537" name="Group 536">
            <a:extLst>
              <a:ext uri="{FF2B5EF4-FFF2-40B4-BE49-F238E27FC236}">
                <a16:creationId xmlns:a16="http://schemas.microsoft.com/office/drawing/2014/main" id="{2BFD5E10-CDE1-41B1-8EAE-E200B19BA8E7}"/>
              </a:ext>
            </a:extLst>
          </p:cNvPr>
          <p:cNvGrpSpPr/>
          <p:nvPr userDrawn="1"/>
        </p:nvGrpSpPr>
        <p:grpSpPr bwMode="gray">
          <a:xfrm>
            <a:off x="-3443" y="-27163"/>
            <a:ext cx="4853096" cy="6793723"/>
            <a:chOff x="7741658" y="0"/>
            <a:chExt cx="4839033" cy="6774037"/>
          </a:xfrm>
        </p:grpSpPr>
        <p:sp>
          <p:nvSpPr>
            <p:cNvPr id="538" name="TextBox 537">
              <a:extLst>
                <a:ext uri="{FF2B5EF4-FFF2-40B4-BE49-F238E27FC236}">
                  <a16:creationId xmlns:a16="http://schemas.microsoft.com/office/drawing/2014/main" id="{56E6A3C1-2684-4951-9DAF-A6F54824FF3C}"/>
                </a:ext>
              </a:extLst>
            </p:cNvPr>
            <p:cNvSpPr txBox="1"/>
            <p:nvPr/>
          </p:nvSpPr>
          <p:spPr bwMode="gray">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‹Nº›</a:t>
              </a:fld>
              <a:endParaRPr lang="en-US" dirty="0">
                <a:latin typeface="+mj-lt"/>
              </a:endParaRPr>
            </a:p>
          </p:txBody>
        </p:sp>
        <p:sp>
          <p:nvSpPr>
            <p:cNvPr id="552" name="Rectangle 551">
              <a:extLst>
                <a:ext uri="{FF2B5EF4-FFF2-40B4-BE49-F238E27FC236}">
                  <a16:creationId xmlns:a16="http://schemas.microsoft.com/office/drawing/2014/main" id="{6733CA49-70E7-45DC-95C4-D2B51A69DBFA}"/>
                </a:ext>
              </a:extLst>
            </p:cNvPr>
            <p:cNvSpPr/>
            <p:nvPr userDrawn="1"/>
          </p:nvSpPr>
          <p:spPr bwMode="gray">
            <a:xfrm>
              <a:off x="7741658" y="1"/>
              <a:ext cx="4835590" cy="6774036"/>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Verdana"/>
              </a:endParaRPr>
            </a:p>
          </p:txBody>
        </p:sp>
        <p:sp>
          <p:nvSpPr>
            <p:cNvPr id="564" name="Right Triangle 563">
              <a:extLst>
                <a:ext uri="{FF2B5EF4-FFF2-40B4-BE49-F238E27FC236}">
                  <a16:creationId xmlns:a16="http://schemas.microsoft.com/office/drawing/2014/main" id="{8E43B665-8807-489B-8F6A-6922F4DED471}"/>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6" name="Right Triangle 575">
              <a:extLst>
                <a:ext uri="{FF2B5EF4-FFF2-40B4-BE49-F238E27FC236}">
                  <a16:creationId xmlns:a16="http://schemas.microsoft.com/office/drawing/2014/main" id="{1ADAF945-83BF-4BD7-8649-2AE354DF9A34}"/>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9" name="Right Triangle 588">
              <a:extLst>
                <a:ext uri="{FF2B5EF4-FFF2-40B4-BE49-F238E27FC236}">
                  <a16:creationId xmlns:a16="http://schemas.microsoft.com/office/drawing/2014/main" id="{23917272-3942-4C8B-AB7B-FD6B718E5F32}"/>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1" name="Right Triangle 600">
              <a:extLst>
                <a:ext uri="{FF2B5EF4-FFF2-40B4-BE49-F238E27FC236}">
                  <a16:creationId xmlns:a16="http://schemas.microsoft.com/office/drawing/2014/main" id="{CC39CDF1-4715-4B96-B9B0-3B74A3E8F9E0}"/>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4" name="Right Triangle 613">
              <a:extLst>
                <a:ext uri="{FF2B5EF4-FFF2-40B4-BE49-F238E27FC236}">
                  <a16:creationId xmlns:a16="http://schemas.microsoft.com/office/drawing/2014/main" id="{15794128-E1B0-4812-965B-D6DDCC659FFA}"/>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3" name="Right Triangle 622">
              <a:extLst>
                <a:ext uri="{FF2B5EF4-FFF2-40B4-BE49-F238E27FC236}">
                  <a16:creationId xmlns:a16="http://schemas.microsoft.com/office/drawing/2014/main" id="{C833C83D-33DD-44E8-A825-842E30519072}"/>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6" name="Right Triangle 635">
              <a:extLst>
                <a:ext uri="{FF2B5EF4-FFF2-40B4-BE49-F238E27FC236}">
                  <a16:creationId xmlns:a16="http://schemas.microsoft.com/office/drawing/2014/main" id="{7469EA5F-C5E4-4A65-9723-B5DB01E466E6}"/>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7" name="Right Triangle 636">
              <a:extLst>
                <a:ext uri="{FF2B5EF4-FFF2-40B4-BE49-F238E27FC236}">
                  <a16:creationId xmlns:a16="http://schemas.microsoft.com/office/drawing/2014/main" id="{84056FFF-F7D6-401F-B287-34F379343EC7}"/>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1" name="Right Triangle 650">
              <a:extLst>
                <a:ext uri="{FF2B5EF4-FFF2-40B4-BE49-F238E27FC236}">
                  <a16:creationId xmlns:a16="http://schemas.microsoft.com/office/drawing/2014/main" id="{DE7FCE93-6C38-4B5C-9BA7-1DBBCFB7070E}"/>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3" name="Right Triangle 662">
              <a:extLst>
                <a:ext uri="{FF2B5EF4-FFF2-40B4-BE49-F238E27FC236}">
                  <a16:creationId xmlns:a16="http://schemas.microsoft.com/office/drawing/2014/main" id="{CC9725E5-2554-4231-9B46-EBFA27986AFD}"/>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5" name="Right Triangle 674">
              <a:extLst>
                <a:ext uri="{FF2B5EF4-FFF2-40B4-BE49-F238E27FC236}">
                  <a16:creationId xmlns:a16="http://schemas.microsoft.com/office/drawing/2014/main" id="{4C77F57B-0DDD-4459-81E1-4AD9C0329854}"/>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8" name="Right Triangle 687">
              <a:extLst>
                <a:ext uri="{FF2B5EF4-FFF2-40B4-BE49-F238E27FC236}">
                  <a16:creationId xmlns:a16="http://schemas.microsoft.com/office/drawing/2014/main" id="{86CF6C92-029A-462F-9C85-DCF82427795B}"/>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0" name="Right Triangle 699">
              <a:extLst>
                <a:ext uri="{FF2B5EF4-FFF2-40B4-BE49-F238E27FC236}">
                  <a16:creationId xmlns:a16="http://schemas.microsoft.com/office/drawing/2014/main" id="{3D767A94-5771-4DD8-90BC-79CE8A72C61F}"/>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3" name="Right Triangle 712">
              <a:extLst>
                <a:ext uri="{FF2B5EF4-FFF2-40B4-BE49-F238E27FC236}">
                  <a16:creationId xmlns:a16="http://schemas.microsoft.com/office/drawing/2014/main" id="{9C450089-4393-4E01-B03E-923ADFC7DB06}"/>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2" name="Right Triangle 721">
              <a:extLst>
                <a:ext uri="{FF2B5EF4-FFF2-40B4-BE49-F238E27FC236}">
                  <a16:creationId xmlns:a16="http://schemas.microsoft.com/office/drawing/2014/main" id="{C2F9DFFF-F0C5-4FFD-8433-7B0CA0F8FA84}"/>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5" name="Right Triangle 734">
              <a:extLst>
                <a:ext uri="{FF2B5EF4-FFF2-40B4-BE49-F238E27FC236}">
                  <a16:creationId xmlns:a16="http://schemas.microsoft.com/office/drawing/2014/main" id="{B1FDA982-2DCE-4824-8098-8FC4A533C106}"/>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6" name="Right Triangle 735">
              <a:extLst>
                <a:ext uri="{FF2B5EF4-FFF2-40B4-BE49-F238E27FC236}">
                  <a16:creationId xmlns:a16="http://schemas.microsoft.com/office/drawing/2014/main" id="{4D97E87E-CAC1-41D8-B5CD-3A938AF59576}"/>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0" name="Right Triangle 749">
              <a:extLst>
                <a:ext uri="{FF2B5EF4-FFF2-40B4-BE49-F238E27FC236}">
                  <a16:creationId xmlns:a16="http://schemas.microsoft.com/office/drawing/2014/main" id="{5D7A3A12-6DC8-4577-BC67-55A515CE6F0B}"/>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2" name="Right Triangle 761">
              <a:extLst>
                <a:ext uri="{FF2B5EF4-FFF2-40B4-BE49-F238E27FC236}">
                  <a16:creationId xmlns:a16="http://schemas.microsoft.com/office/drawing/2014/main" id="{486E58FC-0CE6-400F-AF29-13F51B79D82F}"/>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74" name="Right Triangle 773">
              <a:extLst>
                <a:ext uri="{FF2B5EF4-FFF2-40B4-BE49-F238E27FC236}">
                  <a16:creationId xmlns:a16="http://schemas.microsoft.com/office/drawing/2014/main" id="{5A02261E-A733-4433-806F-FA79D56835DB}"/>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87" name="Right Triangle 786">
              <a:extLst>
                <a:ext uri="{FF2B5EF4-FFF2-40B4-BE49-F238E27FC236}">
                  <a16:creationId xmlns:a16="http://schemas.microsoft.com/office/drawing/2014/main" id="{56BD73FE-2BCD-4B4E-9F4C-1C84D45A821D}"/>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9" name="Right Triangle 798">
              <a:extLst>
                <a:ext uri="{FF2B5EF4-FFF2-40B4-BE49-F238E27FC236}">
                  <a16:creationId xmlns:a16="http://schemas.microsoft.com/office/drawing/2014/main" id="{F1F85BC1-85A5-4DB5-A273-D3D4086BBA3B}"/>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12" name="Right Triangle 811">
              <a:extLst>
                <a:ext uri="{FF2B5EF4-FFF2-40B4-BE49-F238E27FC236}">
                  <a16:creationId xmlns:a16="http://schemas.microsoft.com/office/drawing/2014/main" id="{D9933762-B98F-4131-B649-F529A861786F}"/>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34" name="Right Triangle 833">
              <a:extLst>
                <a:ext uri="{FF2B5EF4-FFF2-40B4-BE49-F238E27FC236}">
                  <a16:creationId xmlns:a16="http://schemas.microsoft.com/office/drawing/2014/main" id="{129E2BD4-030B-4BC7-B01A-723B9D331FD1}"/>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35" name="Right Triangle 834">
              <a:extLst>
                <a:ext uri="{FF2B5EF4-FFF2-40B4-BE49-F238E27FC236}">
                  <a16:creationId xmlns:a16="http://schemas.microsoft.com/office/drawing/2014/main" id="{343E658E-CCA0-416B-B85D-1ECA360DFED0}"/>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1" name="Right Triangle 860">
              <a:extLst>
                <a:ext uri="{FF2B5EF4-FFF2-40B4-BE49-F238E27FC236}">
                  <a16:creationId xmlns:a16="http://schemas.microsoft.com/office/drawing/2014/main" id="{4C58AEB9-A7E5-47F8-8728-BF57EA889636}"/>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2" name="Right Triangle 861">
              <a:extLst>
                <a:ext uri="{FF2B5EF4-FFF2-40B4-BE49-F238E27FC236}">
                  <a16:creationId xmlns:a16="http://schemas.microsoft.com/office/drawing/2014/main" id="{DE4B37D4-6C84-46B5-9A65-95DC4ED3C3A2}"/>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4" name="Right Triangle 863">
              <a:extLst>
                <a:ext uri="{FF2B5EF4-FFF2-40B4-BE49-F238E27FC236}">
                  <a16:creationId xmlns:a16="http://schemas.microsoft.com/office/drawing/2014/main" id="{74E3A82A-F2CD-481F-A235-C5BC0B30502C}"/>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5" name="Right Triangle 864">
              <a:extLst>
                <a:ext uri="{FF2B5EF4-FFF2-40B4-BE49-F238E27FC236}">
                  <a16:creationId xmlns:a16="http://schemas.microsoft.com/office/drawing/2014/main" id="{B6B44139-B951-4E98-85B4-F44B0C95CAFE}"/>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6" name="Right Triangle 865">
              <a:extLst>
                <a:ext uri="{FF2B5EF4-FFF2-40B4-BE49-F238E27FC236}">
                  <a16:creationId xmlns:a16="http://schemas.microsoft.com/office/drawing/2014/main" id="{46A0E742-0584-43DD-9EDD-F7DDD35872C2}"/>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7" name="Right Triangle 866">
              <a:extLst>
                <a:ext uri="{FF2B5EF4-FFF2-40B4-BE49-F238E27FC236}">
                  <a16:creationId xmlns:a16="http://schemas.microsoft.com/office/drawing/2014/main" id="{D9F15669-4B52-44FC-B79C-CCD6BBC174E0}"/>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8" name="Right Triangle 867">
              <a:extLst>
                <a:ext uri="{FF2B5EF4-FFF2-40B4-BE49-F238E27FC236}">
                  <a16:creationId xmlns:a16="http://schemas.microsoft.com/office/drawing/2014/main" id="{488E0829-5F98-4E99-BABD-5EC33F17366A}"/>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9" name="Right Triangle 868">
              <a:extLst>
                <a:ext uri="{FF2B5EF4-FFF2-40B4-BE49-F238E27FC236}">
                  <a16:creationId xmlns:a16="http://schemas.microsoft.com/office/drawing/2014/main" id="{3C1E2CFF-5714-467A-A9C8-6A945EDD32DD}"/>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0" name="Right Triangle 869">
              <a:extLst>
                <a:ext uri="{FF2B5EF4-FFF2-40B4-BE49-F238E27FC236}">
                  <a16:creationId xmlns:a16="http://schemas.microsoft.com/office/drawing/2014/main" id="{8C89C430-E1B0-4D99-B3D6-465673368D1B}"/>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1" name="Right Triangle 870">
              <a:extLst>
                <a:ext uri="{FF2B5EF4-FFF2-40B4-BE49-F238E27FC236}">
                  <a16:creationId xmlns:a16="http://schemas.microsoft.com/office/drawing/2014/main" id="{7C1CF9A6-E91E-4D7C-B384-CE4B1D8F5742}"/>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3" name="Right Triangle 872">
              <a:extLst>
                <a:ext uri="{FF2B5EF4-FFF2-40B4-BE49-F238E27FC236}">
                  <a16:creationId xmlns:a16="http://schemas.microsoft.com/office/drawing/2014/main" id="{068F91EC-4665-423C-8167-AD57B9F41A87}"/>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4" name="Right Triangle 873">
              <a:extLst>
                <a:ext uri="{FF2B5EF4-FFF2-40B4-BE49-F238E27FC236}">
                  <a16:creationId xmlns:a16="http://schemas.microsoft.com/office/drawing/2014/main" id="{C95D7B2D-B645-4D9F-B933-622E892964BA}"/>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5" name="Right Triangle 874">
              <a:extLst>
                <a:ext uri="{FF2B5EF4-FFF2-40B4-BE49-F238E27FC236}">
                  <a16:creationId xmlns:a16="http://schemas.microsoft.com/office/drawing/2014/main" id="{45522A93-8C3B-4BF4-8183-C206389D74B8}"/>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6" name="Right Triangle 875">
              <a:extLst>
                <a:ext uri="{FF2B5EF4-FFF2-40B4-BE49-F238E27FC236}">
                  <a16:creationId xmlns:a16="http://schemas.microsoft.com/office/drawing/2014/main" id="{BF73F479-DC96-4477-BF47-75820FDDE1FF}"/>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7" name="Right Triangle 876">
              <a:extLst>
                <a:ext uri="{FF2B5EF4-FFF2-40B4-BE49-F238E27FC236}">
                  <a16:creationId xmlns:a16="http://schemas.microsoft.com/office/drawing/2014/main" id="{67FA05C8-89FA-4554-82DE-325D1A828273}"/>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8" name="Right Triangle 877">
              <a:extLst>
                <a:ext uri="{FF2B5EF4-FFF2-40B4-BE49-F238E27FC236}">
                  <a16:creationId xmlns:a16="http://schemas.microsoft.com/office/drawing/2014/main" id="{6808AAD1-C3CC-4F2A-BFCE-96A7139D8F2C}"/>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9" name="Right Triangle 878">
              <a:extLst>
                <a:ext uri="{FF2B5EF4-FFF2-40B4-BE49-F238E27FC236}">
                  <a16:creationId xmlns:a16="http://schemas.microsoft.com/office/drawing/2014/main" id="{CB86DAB8-68F3-4510-81F0-F21F33E27E36}"/>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0" name="Right Triangle 879">
              <a:extLst>
                <a:ext uri="{FF2B5EF4-FFF2-40B4-BE49-F238E27FC236}">
                  <a16:creationId xmlns:a16="http://schemas.microsoft.com/office/drawing/2014/main" id="{E091B80E-6271-409B-A1D4-0F5A40F4AC0F}"/>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1" name="Right Triangle 880">
              <a:extLst>
                <a:ext uri="{FF2B5EF4-FFF2-40B4-BE49-F238E27FC236}">
                  <a16:creationId xmlns:a16="http://schemas.microsoft.com/office/drawing/2014/main" id="{E290BD88-F609-4A61-A1F8-985447E1923D}"/>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2" name="Right Triangle 881">
              <a:extLst>
                <a:ext uri="{FF2B5EF4-FFF2-40B4-BE49-F238E27FC236}">
                  <a16:creationId xmlns:a16="http://schemas.microsoft.com/office/drawing/2014/main" id="{29822025-B1D8-406D-BC93-6FA0E0111B11}"/>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3" name="Right Triangle 882">
              <a:extLst>
                <a:ext uri="{FF2B5EF4-FFF2-40B4-BE49-F238E27FC236}">
                  <a16:creationId xmlns:a16="http://schemas.microsoft.com/office/drawing/2014/main" id="{0BC81A6D-1054-4022-A365-A5263BA24525}"/>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4" name="Right Triangle 883">
              <a:extLst>
                <a:ext uri="{FF2B5EF4-FFF2-40B4-BE49-F238E27FC236}">
                  <a16:creationId xmlns:a16="http://schemas.microsoft.com/office/drawing/2014/main" id="{6B2A94C9-1ECC-4BB3-BA1E-87643A58442E}"/>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5" name="Right Triangle 884">
              <a:extLst>
                <a:ext uri="{FF2B5EF4-FFF2-40B4-BE49-F238E27FC236}">
                  <a16:creationId xmlns:a16="http://schemas.microsoft.com/office/drawing/2014/main" id="{55BD7130-5C31-4F06-B9A3-2E8EB3E817F2}"/>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6" name="Right Triangle 885">
              <a:extLst>
                <a:ext uri="{FF2B5EF4-FFF2-40B4-BE49-F238E27FC236}">
                  <a16:creationId xmlns:a16="http://schemas.microsoft.com/office/drawing/2014/main" id="{AE516B01-2353-4C43-BE64-FF39CD281A3B}"/>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7" name="Right Triangle 886">
              <a:extLst>
                <a:ext uri="{FF2B5EF4-FFF2-40B4-BE49-F238E27FC236}">
                  <a16:creationId xmlns:a16="http://schemas.microsoft.com/office/drawing/2014/main" id="{C614D047-0EAA-42B6-9BAA-EEC7BF05580D}"/>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8" name="Right Triangle 887">
              <a:extLst>
                <a:ext uri="{FF2B5EF4-FFF2-40B4-BE49-F238E27FC236}">
                  <a16:creationId xmlns:a16="http://schemas.microsoft.com/office/drawing/2014/main" id="{86D65FF7-F403-4049-9C8D-3E2EE87888DC}"/>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9" name="Right Triangle 888">
              <a:extLst>
                <a:ext uri="{FF2B5EF4-FFF2-40B4-BE49-F238E27FC236}">
                  <a16:creationId xmlns:a16="http://schemas.microsoft.com/office/drawing/2014/main" id="{77760CDE-8725-47B3-ABB5-19CE25C67035}"/>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0" name="Right Triangle 889">
              <a:extLst>
                <a:ext uri="{FF2B5EF4-FFF2-40B4-BE49-F238E27FC236}">
                  <a16:creationId xmlns:a16="http://schemas.microsoft.com/office/drawing/2014/main" id="{9CF98F79-B290-45A8-8592-2DAFBB27BAC3}"/>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1" name="Right Triangle 890">
              <a:extLst>
                <a:ext uri="{FF2B5EF4-FFF2-40B4-BE49-F238E27FC236}">
                  <a16:creationId xmlns:a16="http://schemas.microsoft.com/office/drawing/2014/main" id="{C5A7CCE6-5F35-4CD5-BA9F-86D4516A901E}"/>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2" name="Right Triangle 891">
              <a:extLst>
                <a:ext uri="{FF2B5EF4-FFF2-40B4-BE49-F238E27FC236}">
                  <a16:creationId xmlns:a16="http://schemas.microsoft.com/office/drawing/2014/main" id="{FFD224FE-E532-46E5-83AA-BA83E952CC38}"/>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3" name="Right Triangle 892">
              <a:extLst>
                <a:ext uri="{FF2B5EF4-FFF2-40B4-BE49-F238E27FC236}">
                  <a16:creationId xmlns:a16="http://schemas.microsoft.com/office/drawing/2014/main" id="{06879B46-7A07-4F37-A3BB-196049244077}"/>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4" name="Right Triangle 893">
              <a:extLst>
                <a:ext uri="{FF2B5EF4-FFF2-40B4-BE49-F238E27FC236}">
                  <a16:creationId xmlns:a16="http://schemas.microsoft.com/office/drawing/2014/main" id="{CA13223A-4675-410F-BAE6-08DCEE5C8403}"/>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5" name="Right Triangle 894">
              <a:extLst>
                <a:ext uri="{FF2B5EF4-FFF2-40B4-BE49-F238E27FC236}">
                  <a16:creationId xmlns:a16="http://schemas.microsoft.com/office/drawing/2014/main" id="{24DED9E6-8ACF-470B-A6D1-E69A595B8E49}"/>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6" name="Right Triangle 895">
              <a:extLst>
                <a:ext uri="{FF2B5EF4-FFF2-40B4-BE49-F238E27FC236}">
                  <a16:creationId xmlns:a16="http://schemas.microsoft.com/office/drawing/2014/main" id="{613BEF53-211F-443A-A684-330C6E0550F8}"/>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7" name="Right Triangle 896">
              <a:extLst>
                <a:ext uri="{FF2B5EF4-FFF2-40B4-BE49-F238E27FC236}">
                  <a16:creationId xmlns:a16="http://schemas.microsoft.com/office/drawing/2014/main" id="{9AB441EF-6D14-464D-B671-4198D86C6068}"/>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8" name="Right Triangle 897">
              <a:extLst>
                <a:ext uri="{FF2B5EF4-FFF2-40B4-BE49-F238E27FC236}">
                  <a16:creationId xmlns:a16="http://schemas.microsoft.com/office/drawing/2014/main" id="{6A6ED8C4-E72F-42BA-A8BA-01FA31A1512C}"/>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9" name="Right Triangle 898">
              <a:extLst>
                <a:ext uri="{FF2B5EF4-FFF2-40B4-BE49-F238E27FC236}">
                  <a16:creationId xmlns:a16="http://schemas.microsoft.com/office/drawing/2014/main" id="{81C07A5A-A1B6-40E0-932A-55B148D8D82E}"/>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0" name="Right Triangle 899">
              <a:extLst>
                <a:ext uri="{FF2B5EF4-FFF2-40B4-BE49-F238E27FC236}">
                  <a16:creationId xmlns:a16="http://schemas.microsoft.com/office/drawing/2014/main" id="{D1520DF9-546C-48DF-BA1C-CD5CFABFF273}"/>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1" name="Right Triangle 900">
              <a:extLst>
                <a:ext uri="{FF2B5EF4-FFF2-40B4-BE49-F238E27FC236}">
                  <a16:creationId xmlns:a16="http://schemas.microsoft.com/office/drawing/2014/main" id="{0A35FA5A-22D3-4C28-9CCA-B9F48A692ABF}"/>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2" name="Right Triangle 901">
              <a:extLst>
                <a:ext uri="{FF2B5EF4-FFF2-40B4-BE49-F238E27FC236}">
                  <a16:creationId xmlns:a16="http://schemas.microsoft.com/office/drawing/2014/main" id="{274A35CB-3FAC-479B-A3A7-A457AE7798F6}"/>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3" name="Right Triangle 902">
              <a:extLst>
                <a:ext uri="{FF2B5EF4-FFF2-40B4-BE49-F238E27FC236}">
                  <a16:creationId xmlns:a16="http://schemas.microsoft.com/office/drawing/2014/main" id="{7D5E6185-446C-4472-B15C-D81E0A31ED3B}"/>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4" name="Right Triangle 903">
              <a:extLst>
                <a:ext uri="{FF2B5EF4-FFF2-40B4-BE49-F238E27FC236}">
                  <a16:creationId xmlns:a16="http://schemas.microsoft.com/office/drawing/2014/main" id="{2B4136F9-2134-44C0-BF32-C2E0115DB647}"/>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5" name="Right Triangle 904">
              <a:extLst>
                <a:ext uri="{FF2B5EF4-FFF2-40B4-BE49-F238E27FC236}">
                  <a16:creationId xmlns:a16="http://schemas.microsoft.com/office/drawing/2014/main" id="{05C59E53-31AA-4B0C-AED9-FA3CE036063D}"/>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6" name="Right Triangle 905">
              <a:extLst>
                <a:ext uri="{FF2B5EF4-FFF2-40B4-BE49-F238E27FC236}">
                  <a16:creationId xmlns:a16="http://schemas.microsoft.com/office/drawing/2014/main" id="{B8AEA697-89A1-4166-AD92-0289E2BE7E22}"/>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7" name="Right Triangle 906">
              <a:extLst>
                <a:ext uri="{FF2B5EF4-FFF2-40B4-BE49-F238E27FC236}">
                  <a16:creationId xmlns:a16="http://schemas.microsoft.com/office/drawing/2014/main" id="{11479DB1-E984-4E84-90E4-21D91061D2AB}"/>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8" name="Right Triangle 907">
              <a:extLst>
                <a:ext uri="{FF2B5EF4-FFF2-40B4-BE49-F238E27FC236}">
                  <a16:creationId xmlns:a16="http://schemas.microsoft.com/office/drawing/2014/main" id="{06C8B5D1-DA5A-4174-A618-A070B8D2A27C}"/>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9" name="Right Triangle 908">
              <a:extLst>
                <a:ext uri="{FF2B5EF4-FFF2-40B4-BE49-F238E27FC236}">
                  <a16:creationId xmlns:a16="http://schemas.microsoft.com/office/drawing/2014/main" id="{440BBF95-4E4A-4168-B6FC-262C0C2915E0}"/>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0" name="Right Triangle 909">
              <a:extLst>
                <a:ext uri="{FF2B5EF4-FFF2-40B4-BE49-F238E27FC236}">
                  <a16:creationId xmlns:a16="http://schemas.microsoft.com/office/drawing/2014/main" id="{1101E7C8-FF11-4FF1-BD7F-A8FAC5704196}"/>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1" name="Right Triangle 910">
              <a:extLst>
                <a:ext uri="{FF2B5EF4-FFF2-40B4-BE49-F238E27FC236}">
                  <a16:creationId xmlns:a16="http://schemas.microsoft.com/office/drawing/2014/main" id="{CAA96AD4-2E6E-4A94-AD25-2328F56B31F9}"/>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2" name="Right Triangle 911">
              <a:extLst>
                <a:ext uri="{FF2B5EF4-FFF2-40B4-BE49-F238E27FC236}">
                  <a16:creationId xmlns:a16="http://schemas.microsoft.com/office/drawing/2014/main" id="{845B3953-9FBC-44E0-99E5-1AB7944A35F5}"/>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3" name="Right Triangle 912">
              <a:extLst>
                <a:ext uri="{FF2B5EF4-FFF2-40B4-BE49-F238E27FC236}">
                  <a16:creationId xmlns:a16="http://schemas.microsoft.com/office/drawing/2014/main" id="{3C28ECB1-EB8C-43B6-AB01-FDC3140CAD57}"/>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4" name="Right Triangle 913">
              <a:extLst>
                <a:ext uri="{FF2B5EF4-FFF2-40B4-BE49-F238E27FC236}">
                  <a16:creationId xmlns:a16="http://schemas.microsoft.com/office/drawing/2014/main" id="{9C9E657B-5B18-48DC-B9BB-185A09305CCF}"/>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5" name="Right Triangle 914">
              <a:extLst>
                <a:ext uri="{FF2B5EF4-FFF2-40B4-BE49-F238E27FC236}">
                  <a16:creationId xmlns:a16="http://schemas.microsoft.com/office/drawing/2014/main" id="{2BB2A6D2-CD16-4C74-B568-7CF3D491BA12}"/>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6" name="Right Triangle 915">
              <a:extLst>
                <a:ext uri="{FF2B5EF4-FFF2-40B4-BE49-F238E27FC236}">
                  <a16:creationId xmlns:a16="http://schemas.microsoft.com/office/drawing/2014/main" id="{52400F0F-FDDC-4D0F-848A-077F53482BAC}"/>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7" name="Right Triangle 916">
              <a:extLst>
                <a:ext uri="{FF2B5EF4-FFF2-40B4-BE49-F238E27FC236}">
                  <a16:creationId xmlns:a16="http://schemas.microsoft.com/office/drawing/2014/main" id="{EC0C20FB-9A1B-44DD-98C7-74310E48842F}"/>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8" name="Right Triangle 917">
              <a:extLst>
                <a:ext uri="{FF2B5EF4-FFF2-40B4-BE49-F238E27FC236}">
                  <a16:creationId xmlns:a16="http://schemas.microsoft.com/office/drawing/2014/main" id="{F4A6469D-4D3B-4773-B340-36F043E4302A}"/>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9" name="Right Triangle 918">
              <a:extLst>
                <a:ext uri="{FF2B5EF4-FFF2-40B4-BE49-F238E27FC236}">
                  <a16:creationId xmlns:a16="http://schemas.microsoft.com/office/drawing/2014/main" id="{F74DC442-4DD4-44D9-AD51-9EF7E8587C4C}"/>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0" name="Right Triangle 919">
              <a:extLst>
                <a:ext uri="{FF2B5EF4-FFF2-40B4-BE49-F238E27FC236}">
                  <a16:creationId xmlns:a16="http://schemas.microsoft.com/office/drawing/2014/main" id="{A6DDD7C3-503C-4BFD-AEED-20DDA89947BA}"/>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1" name="Right Triangle 920">
              <a:extLst>
                <a:ext uri="{FF2B5EF4-FFF2-40B4-BE49-F238E27FC236}">
                  <a16:creationId xmlns:a16="http://schemas.microsoft.com/office/drawing/2014/main" id="{EEBB37E6-5838-4AF5-BEA2-D656C3D395C0}"/>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2" name="Right Triangle 921">
              <a:extLst>
                <a:ext uri="{FF2B5EF4-FFF2-40B4-BE49-F238E27FC236}">
                  <a16:creationId xmlns:a16="http://schemas.microsoft.com/office/drawing/2014/main" id="{8B410E72-3A92-4C6C-B3FA-2ACCB40B880C}"/>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3" name="Right Triangle 922">
              <a:extLst>
                <a:ext uri="{FF2B5EF4-FFF2-40B4-BE49-F238E27FC236}">
                  <a16:creationId xmlns:a16="http://schemas.microsoft.com/office/drawing/2014/main" id="{42532CBA-0E6B-4389-BCEB-D69648647C72}"/>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4" name="Right Triangle 923">
              <a:extLst>
                <a:ext uri="{FF2B5EF4-FFF2-40B4-BE49-F238E27FC236}">
                  <a16:creationId xmlns:a16="http://schemas.microsoft.com/office/drawing/2014/main" id="{2CD20A8A-5045-4927-A570-A162FB82B5C5}"/>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5" name="Right Triangle 924">
              <a:extLst>
                <a:ext uri="{FF2B5EF4-FFF2-40B4-BE49-F238E27FC236}">
                  <a16:creationId xmlns:a16="http://schemas.microsoft.com/office/drawing/2014/main" id="{7D816422-7143-46BA-8F62-98E482E23BE7}"/>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6" name="Right Triangle 925">
              <a:extLst>
                <a:ext uri="{FF2B5EF4-FFF2-40B4-BE49-F238E27FC236}">
                  <a16:creationId xmlns:a16="http://schemas.microsoft.com/office/drawing/2014/main" id="{7044EB79-BB10-40CE-ADA1-B2F85F7DACC5}"/>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7" name="Right Triangle 926">
              <a:extLst>
                <a:ext uri="{FF2B5EF4-FFF2-40B4-BE49-F238E27FC236}">
                  <a16:creationId xmlns:a16="http://schemas.microsoft.com/office/drawing/2014/main" id="{970341FA-6B77-4D46-8E20-7216C3354A49}"/>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9" name="Right Triangle 928">
              <a:extLst>
                <a:ext uri="{FF2B5EF4-FFF2-40B4-BE49-F238E27FC236}">
                  <a16:creationId xmlns:a16="http://schemas.microsoft.com/office/drawing/2014/main" id="{2F1F9358-1CE3-4721-99E4-5FC6BBC35C10}"/>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0" name="Right Triangle 929">
              <a:extLst>
                <a:ext uri="{FF2B5EF4-FFF2-40B4-BE49-F238E27FC236}">
                  <a16:creationId xmlns:a16="http://schemas.microsoft.com/office/drawing/2014/main" id="{61A1F995-5B6E-477D-BB2C-20FC36B8BBA0}"/>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1" name="Right Triangle 930">
              <a:extLst>
                <a:ext uri="{FF2B5EF4-FFF2-40B4-BE49-F238E27FC236}">
                  <a16:creationId xmlns:a16="http://schemas.microsoft.com/office/drawing/2014/main" id="{CC0F21AF-0C92-4484-A6D1-D71CD269EABF}"/>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2" name="Right Triangle 931">
              <a:extLst>
                <a:ext uri="{FF2B5EF4-FFF2-40B4-BE49-F238E27FC236}">
                  <a16:creationId xmlns:a16="http://schemas.microsoft.com/office/drawing/2014/main" id="{115B40E0-DF64-427C-BD03-E89F069BDBD9}"/>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3" name="Right Triangle 932">
              <a:extLst>
                <a:ext uri="{FF2B5EF4-FFF2-40B4-BE49-F238E27FC236}">
                  <a16:creationId xmlns:a16="http://schemas.microsoft.com/office/drawing/2014/main" id="{F23DE277-C099-48E5-95D6-7C8F413C6640}"/>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4" name="Right Triangle 933">
              <a:extLst>
                <a:ext uri="{FF2B5EF4-FFF2-40B4-BE49-F238E27FC236}">
                  <a16:creationId xmlns:a16="http://schemas.microsoft.com/office/drawing/2014/main" id="{D2A5CC4F-8BA5-4B27-9FBE-894B9F76BDC5}"/>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5" name="Right Triangle 934">
              <a:extLst>
                <a:ext uri="{FF2B5EF4-FFF2-40B4-BE49-F238E27FC236}">
                  <a16:creationId xmlns:a16="http://schemas.microsoft.com/office/drawing/2014/main" id="{640D5316-ADFF-41BF-8409-55D9EE93D1A8}"/>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6" name="Right Triangle 935">
              <a:extLst>
                <a:ext uri="{FF2B5EF4-FFF2-40B4-BE49-F238E27FC236}">
                  <a16:creationId xmlns:a16="http://schemas.microsoft.com/office/drawing/2014/main" id="{99F591C9-7523-4E5B-8692-0A8AB9B02396}"/>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7" name="Right Triangle 936">
              <a:extLst>
                <a:ext uri="{FF2B5EF4-FFF2-40B4-BE49-F238E27FC236}">
                  <a16:creationId xmlns:a16="http://schemas.microsoft.com/office/drawing/2014/main" id="{FC8F9097-3B21-433D-9B01-2362B0A22C76}"/>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8" name="Right Triangle 937">
              <a:extLst>
                <a:ext uri="{FF2B5EF4-FFF2-40B4-BE49-F238E27FC236}">
                  <a16:creationId xmlns:a16="http://schemas.microsoft.com/office/drawing/2014/main" id="{D89AA906-C864-428C-99CB-B67C312CC48A}"/>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9" name="Right Triangle 938">
              <a:extLst>
                <a:ext uri="{FF2B5EF4-FFF2-40B4-BE49-F238E27FC236}">
                  <a16:creationId xmlns:a16="http://schemas.microsoft.com/office/drawing/2014/main" id="{73C30EAD-1C94-48BD-97F8-8656A69AE149}"/>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0" name="Right Triangle 939">
              <a:extLst>
                <a:ext uri="{FF2B5EF4-FFF2-40B4-BE49-F238E27FC236}">
                  <a16:creationId xmlns:a16="http://schemas.microsoft.com/office/drawing/2014/main" id="{2B9124A0-1B7E-4E3B-96C7-9BF86C1AC80B}"/>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1" name="Right Triangle 940">
              <a:extLst>
                <a:ext uri="{FF2B5EF4-FFF2-40B4-BE49-F238E27FC236}">
                  <a16:creationId xmlns:a16="http://schemas.microsoft.com/office/drawing/2014/main" id="{FE91CCE2-0FFF-45C5-A1B2-7FD732A16D70}"/>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2" name="Right Triangle 941">
              <a:extLst>
                <a:ext uri="{FF2B5EF4-FFF2-40B4-BE49-F238E27FC236}">
                  <a16:creationId xmlns:a16="http://schemas.microsoft.com/office/drawing/2014/main" id="{8B0C61B6-319F-4B31-B053-C60565C3EBB8}"/>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3" name="Right Triangle 942">
              <a:extLst>
                <a:ext uri="{FF2B5EF4-FFF2-40B4-BE49-F238E27FC236}">
                  <a16:creationId xmlns:a16="http://schemas.microsoft.com/office/drawing/2014/main" id="{2903C02E-E935-448A-A380-C5E3684298DB}"/>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4" name="Right Triangle 943">
              <a:extLst>
                <a:ext uri="{FF2B5EF4-FFF2-40B4-BE49-F238E27FC236}">
                  <a16:creationId xmlns:a16="http://schemas.microsoft.com/office/drawing/2014/main" id="{05CC02E5-5ECC-4FC4-A69C-0131987B9DE2}"/>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5" name="Right Triangle 944">
              <a:extLst>
                <a:ext uri="{FF2B5EF4-FFF2-40B4-BE49-F238E27FC236}">
                  <a16:creationId xmlns:a16="http://schemas.microsoft.com/office/drawing/2014/main" id="{D139E7D1-CEFC-4004-9ECE-F9580C271103}"/>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6" name="Right Triangle 945">
              <a:extLst>
                <a:ext uri="{FF2B5EF4-FFF2-40B4-BE49-F238E27FC236}">
                  <a16:creationId xmlns:a16="http://schemas.microsoft.com/office/drawing/2014/main" id="{820F7315-46DB-40D2-BECF-37BD46C0A2E4}"/>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7" name="Right Triangle 946">
              <a:extLst>
                <a:ext uri="{FF2B5EF4-FFF2-40B4-BE49-F238E27FC236}">
                  <a16:creationId xmlns:a16="http://schemas.microsoft.com/office/drawing/2014/main" id="{B63E5323-8649-4A3B-8572-F66D7355A41C}"/>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8" name="Right Triangle 947">
              <a:extLst>
                <a:ext uri="{FF2B5EF4-FFF2-40B4-BE49-F238E27FC236}">
                  <a16:creationId xmlns:a16="http://schemas.microsoft.com/office/drawing/2014/main" id="{04AC1FCF-5837-418E-BEA1-13BFC5E93E90}"/>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9" name="Right Triangle 948">
              <a:extLst>
                <a:ext uri="{FF2B5EF4-FFF2-40B4-BE49-F238E27FC236}">
                  <a16:creationId xmlns:a16="http://schemas.microsoft.com/office/drawing/2014/main" id="{041D6D05-0BA7-46A7-BC0B-99590DA569F1}"/>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0" name="Right Triangle 949">
              <a:extLst>
                <a:ext uri="{FF2B5EF4-FFF2-40B4-BE49-F238E27FC236}">
                  <a16:creationId xmlns:a16="http://schemas.microsoft.com/office/drawing/2014/main" id="{BF8BEC91-349C-4D67-B73B-F301B792BD9B}"/>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1" name="Right Triangle 950">
              <a:extLst>
                <a:ext uri="{FF2B5EF4-FFF2-40B4-BE49-F238E27FC236}">
                  <a16:creationId xmlns:a16="http://schemas.microsoft.com/office/drawing/2014/main" id="{ECB859C2-A11A-47E7-AB7F-4CDB861280C4}"/>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2" name="Right Triangle 951">
              <a:extLst>
                <a:ext uri="{FF2B5EF4-FFF2-40B4-BE49-F238E27FC236}">
                  <a16:creationId xmlns:a16="http://schemas.microsoft.com/office/drawing/2014/main" id="{A5159494-F4AE-4B61-A344-9C9047E036BA}"/>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3" name="Right Triangle 952">
              <a:extLst>
                <a:ext uri="{FF2B5EF4-FFF2-40B4-BE49-F238E27FC236}">
                  <a16:creationId xmlns:a16="http://schemas.microsoft.com/office/drawing/2014/main" id="{1F1E6FC2-B952-4C89-ADB0-86497711D0F2}"/>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4" name="Right Triangle 953">
              <a:extLst>
                <a:ext uri="{FF2B5EF4-FFF2-40B4-BE49-F238E27FC236}">
                  <a16:creationId xmlns:a16="http://schemas.microsoft.com/office/drawing/2014/main" id="{D7A6FCB2-C6CD-46FE-B253-8773217BC65B}"/>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5" name="Right Triangle 954">
              <a:extLst>
                <a:ext uri="{FF2B5EF4-FFF2-40B4-BE49-F238E27FC236}">
                  <a16:creationId xmlns:a16="http://schemas.microsoft.com/office/drawing/2014/main" id="{149C0FE2-7E03-41E8-9BD0-FCFDA0DDA874}"/>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6" name="Right Triangle 955">
              <a:extLst>
                <a:ext uri="{FF2B5EF4-FFF2-40B4-BE49-F238E27FC236}">
                  <a16:creationId xmlns:a16="http://schemas.microsoft.com/office/drawing/2014/main" id="{D5FA232C-50AC-4D3F-9DA3-BA4FF38A8C9F}"/>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7" name="Right Triangle 956">
              <a:extLst>
                <a:ext uri="{FF2B5EF4-FFF2-40B4-BE49-F238E27FC236}">
                  <a16:creationId xmlns:a16="http://schemas.microsoft.com/office/drawing/2014/main" id="{717F3E84-9E79-4104-B958-69A58FAEB9B1}"/>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8" name="Right Triangle 957">
              <a:extLst>
                <a:ext uri="{FF2B5EF4-FFF2-40B4-BE49-F238E27FC236}">
                  <a16:creationId xmlns:a16="http://schemas.microsoft.com/office/drawing/2014/main" id="{E0EA0E58-938F-40BB-952B-B19837F2637D}"/>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9" name="Right Triangle 958">
              <a:extLst>
                <a:ext uri="{FF2B5EF4-FFF2-40B4-BE49-F238E27FC236}">
                  <a16:creationId xmlns:a16="http://schemas.microsoft.com/office/drawing/2014/main" id="{413D2B14-7E80-426B-A87C-0EC70FFBDBFF}"/>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0" name="Right Triangle 959">
              <a:extLst>
                <a:ext uri="{FF2B5EF4-FFF2-40B4-BE49-F238E27FC236}">
                  <a16:creationId xmlns:a16="http://schemas.microsoft.com/office/drawing/2014/main" id="{FE0427F5-3D70-4485-97D4-F63F61EC0430}"/>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1" name="Right Triangle 960">
              <a:extLst>
                <a:ext uri="{FF2B5EF4-FFF2-40B4-BE49-F238E27FC236}">
                  <a16:creationId xmlns:a16="http://schemas.microsoft.com/office/drawing/2014/main" id="{26C3D920-7D70-4182-AB2D-D23FB1A27CDA}"/>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2" name="Right Triangle 961">
              <a:extLst>
                <a:ext uri="{FF2B5EF4-FFF2-40B4-BE49-F238E27FC236}">
                  <a16:creationId xmlns:a16="http://schemas.microsoft.com/office/drawing/2014/main" id="{A3D107A6-2CC4-4F1A-9559-55D5F2851446}"/>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3" name="Right Triangle 962">
              <a:extLst>
                <a:ext uri="{FF2B5EF4-FFF2-40B4-BE49-F238E27FC236}">
                  <a16:creationId xmlns:a16="http://schemas.microsoft.com/office/drawing/2014/main" id="{3DDB3F48-AB5C-42EF-B596-5D44C42041D9}"/>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4" name="Right Triangle 963">
              <a:extLst>
                <a:ext uri="{FF2B5EF4-FFF2-40B4-BE49-F238E27FC236}">
                  <a16:creationId xmlns:a16="http://schemas.microsoft.com/office/drawing/2014/main" id="{7982FDE5-886C-4A01-81FD-6D687732F82E}"/>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5" name="Right Triangle 964">
              <a:extLst>
                <a:ext uri="{FF2B5EF4-FFF2-40B4-BE49-F238E27FC236}">
                  <a16:creationId xmlns:a16="http://schemas.microsoft.com/office/drawing/2014/main" id="{CD1CD2B9-B1B9-4E95-A804-9A792D6DDD3D}"/>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6" name="Right Triangle 965">
              <a:extLst>
                <a:ext uri="{FF2B5EF4-FFF2-40B4-BE49-F238E27FC236}">
                  <a16:creationId xmlns:a16="http://schemas.microsoft.com/office/drawing/2014/main" id="{FE10F74B-D77B-40D6-8974-4DB94C7D9EBC}"/>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7" name="Right Triangle 966">
              <a:extLst>
                <a:ext uri="{FF2B5EF4-FFF2-40B4-BE49-F238E27FC236}">
                  <a16:creationId xmlns:a16="http://schemas.microsoft.com/office/drawing/2014/main" id="{22521D6E-B801-4696-BAFE-9255A326E561}"/>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8" name="Right Triangle 967">
              <a:extLst>
                <a:ext uri="{FF2B5EF4-FFF2-40B4-BE49-F238E27FC236}">
                  <a16:creationId xmlns:a16="http://schemas.microsoft.com/office/drawing/2014/main" id="{B9F4B1F0-2D36-4988-8D93-426D60508686}"/>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9" name="Right Triangle 968">
              <a:extLst>
                <a:ext uri="{FF2B5EF4-FFF2-40B4-BE49-F238E27FC236}">
                  <a16:creationId xmlns:a16="http://schemas.microsoft.com/office/drawing/2014/main" id="{1E69E603-D83B-41C1-9ABF-13CC87C78255}"/>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0" name="Right Triangle 969">
              <a:extLst>
                <a:ext uri="{FF2B5EF4-FFF2-40B4-BE49-F238E27FC236}">
                  <a16:creationId xmlns:a16="http://schemas.microsoft.com/office/drawing/2014/main" id="{46F6B6E6-BE1F-4257-9B6C-29084E45CCF5}"/>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1" name="Right Triangle 970">
              <a:extLst>
                <a:ext uri="{FF2B5EF4-FFF2-40B4-BE49-F238E27FC236}">
                  <a16:creationId xmlns:a16="http://schemas.microsoft.com/office/drawing/2014/main" id="{F32C4258-2382-4A5E-87FE-2920A0208068}"/>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2" name="Right Triangle 971">
              <a:extLst>
                <a:ext uri="{FF2B5EF4-FFF2-40B4-BE49-F238E27FC236}">
                  <a16:creationId xmlns:a16="http://schemas.microsoft.com/office/drawing/2014/main" id="{7691CAA1-35CD-4DEA-B2F8-4D7075D024B5}"/>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3" name="Right Triangle 972">
              <a:extLst>
                <a:ext uri="{FF2B5EF4-FFF2-40B4-BE49-F238E27FC236}">
                  <a16:creationId xmlns:a16="http://schemas.microsoft.com/office/drawing/2014/main" id="{6AE35B45-E4B9-4A56-808C-3F401E66FF4E}"/>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4" name="Right Triangle 973">
              <a:extLst>
                <a:ext uri="{FF2B5EF4-FFF2-40B4-BE49-F238E27FC236}">
                  <a16:creationId xmlns:a16="http://schemas.microsoft.com/office/drawing/2014/main" id="{0B20D10C-9D40-425A-95B4-CF9B9A27E269}"/>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5" name="Right Triangle 974">
              <a:extLst>
                <a:ext uri="{FF2B5EF4-FFF2-40B4-BE49-F238E27FC236}">
                  <a16:creationId xmlns:a16="http://schemas.microsoft.com/office/drawing/2014/main" id="{53456E2B-9556-479F-95E5-1A11BEE292F2}"/>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6" name="Right Triangle 975">
              <a:extLst>
                <a:ext uri="{FF2B5EF4-FFF2-40B4-BE49-F238E27FC236}">
                  <a16:creationId xmlns:a16="http://schemas.microsoft.com/office/drawing/2014/main" id="{37179DC9-DA24-4661-8CDE-829238E61245}"/>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7" name="Right Triangle 976">
              <a:extLst>
                <a:ext uri="{FF2B5EF4-FFF2-40B4-BE49-F238E27FC236}">
                  <a16:creationId xmlns:a16="http://schemas.microsoft.com/office/drawing/2014/main" id="{82C85D2A-83CB-4EDE-B1CB-C3F718F1616B}"/>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8" name="Right Triangle 977">
              <a:extLst>
                <a:ext uri="{FF2B5EF4-FFF2-40B4-BE49-F238E27FC236}">
                  <a16:creationId xmlns:a16="http://schemas.microsoft.com/office/drawing/2014/main" id="{B669C0FF-3098-4F73-B51E-211E0C137B53}"/>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9" name="Right Triangle 978">
              <a:extLst>
                <a:ext uri="{FF2B5EF4-FFF2-40B4-BE49-F238E27FC236}">
                  <a16:creationId xmlns:a16="http://schemas.microsoft.com/office/drawing/2014/main" id="{3DFDE573-A49E-4FB2-BF57-79F2D0951F7D}"/>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0" name="Right Triangle 979">
              <a:extLst>
                <a:ext uri="{FF2B5EF4-FFF2-40B4-BE49-F238E27FC236}">
                  <a16:creationId xmlns:a16="http://schemas.microsoft.com/office/drawing/2014/main" id="{20D755AD-095F-42A9-BEB5-E8EE2BB32754}"/>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1" name="Right Triangle 980">
              <a:extLst>
                <a:ext uri="{FF2B5EF4-FFF2-40B4-BE49-F238E27FC236}">
                  <a16:creationId xmlns:a16="http://schemas.microsoft.com/office/drawing/2014/main" id="{6101939A-9CD6-4196-8A26-0AF5E1EE6349}"/>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2" name="Right Triangle 981">
              <a:extLst>
                <a:ext uri="{FF2B5EF4-FFF2-40B4-BE49-F238E27FC236}">
                  <a16:creationId xmlns:a16="http://schemas.microsoft.com/office/drawing/2014/main" id="{D8217653-1F40-420C-A6C8-F998C4D2C8B4}"/>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3" name="Right Triangle 982">
              <a:extLst>
                <a:ext uri="{FF2B5EF4-FFF2-40B4-BE49-F238E27FC236}">
                  <a16:creationId xmlns:a16="http://schemas.microsoft.com/office/drawing/2014/main" id="{219A6D25-52E7-4BB0-A611-0880A4E99949}"/>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4" name="Right Triangle 983">
              <a:extLst>
                <a:ext uri="{FF2B5EF4-FFF2-40B4-BE49-F238E27FC236}">
                  <a16:creationId xmlns:a16="http://schemas.microsoft.com/office/drawing/2014/main" id="{86C5D6FB-5879-4077-815A-DFF7CD084233}"/>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5" name="Right Triangle 984">
              <a:extLst>
                <a:ext uri="{FF2B5EF4-FFF2-40B4-BE49-F238E27FC236}">
                  <a16:creationId xmlns:a16="http://schemas.microsoft.com/office/drawing/2014/main" id="{71AB491A-6C62-4B7E-AACF-2A58193D972C}"/>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6" name="Right Triangle 985">
              <a:extLst>
                <a:ext uri="{FF2B5EF4-FFF2-40B4-BE49-F238E27FC236}">
                  <a16:creationId xmlns:a16="http://schemas.microsoft.com/office/drawing/2014/main" id="{6C7214F1-A832-47CA-9BA1-01440D35032A}"/>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7" name="Right Triangle 986">
              <a:extLst>
                <a:ext uri="{FF2B5EF4-FFF2-40B4-BE49-F238E27FC236}">
                  <a16:creationId xmlns:a16="http://schemas.microsoft.com/office/drawing/2014/main" id="{F03C9DDA-B81A-43AF-98AB-37A040A10868}"/>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8" name="Right Triangle 987">
              <a:extLst>
                <a:ext uri="{FF2B5EF4-FFF2-40B4-BE49-F238E27FC236}">
                  <a16:creationId xmlns:a16="http://schemas.microsoft.com/office/drawing/2014/main" id="{1AA1B570-244C-48D2-9DE5-849CDE78B1FC}"/>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9" name="Right Triangle 988">
              <a:extLst>
                <a:ext uri="{FF2B5EF4-FFF2-40B4-BE49-F238E27FC236}">
                  <a16:creationId xmlns:a16="http://schemas.microsoft.com/office/drawing/2014/main" id="{D1AC8B20-475A-4235-B03A-45472EA1C350}"/>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0" name="Right Triangle 989">
              <a:extLst>
                <a:ext uri="{FF2B5EF4-FFF2-40B4-BE49-F238E27FC236}">
                  <a16:creationId xmlns:a16="http://schemas.microsoft.com/office/drawing/2014/main" id="{CDC9BF14-C211-4C70-8246-F4C2F271C056}"/>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1" name="Right Triangle 990">
              <a:extLst>
                <a:ext uri="{FF2B5EF4-FFF2-40B4-BE49-F238E27FC236}">
                  <a16:creationId xmlns:a16="http://schemas.microsoft.com/office/drawing/2014/main" id="{65050C68-C257-4DED-9DF9-B18E2648FC38}"/>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2" name="Right Triangle 991">
              <a:extLst>
                <a:ext uri="{FF2B5EF4-FFF2-40B4-BE49-F238E27FC236}">
                  <a16:creationId xmlns:a16="http://schemas.microsoft.com/office/drawing/2014/main" id="{1C60248A-816C-4962-BE8E-37BD436D1E50}"/>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3" name="Right Triangle 992">
              <a:extLst>
                <a:ext uri="{FF2B5EF4-FFF2-40B4-BE49-F238E27FC236}">
                  <a16:creationId xmlns:a16="http://schemas.microsoft.com/office/drawing/2014/main" id="{EC9E614F-18A1-4B0F-B35D-5031EC2A7464}"/>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4" name="Right Triangle 993">
              <a:extLst>
                <a:ext uri="{FF2B5EF4-FFF2-40B4-BE49-F238E27FC236}">
                  <a16:creationId xmlns:a16="http://schemas.microsoft.com/office/drawing/2014/main" id="{897AC2A1-264B-4276-9E95-156372EF1364}"/>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5" name="Right Triangle 994">
              <a:extLst>
                <a:ext uri="{FF2B5EF4-FFF2-40B4-BE49-F238E27FC236}">
                  <a16:creationId xmlns:a16="http://schemas.microsoft.com/office/drawing/2014/main" id="{C453D5B8-F6C9-4AF9-9A26-5CC755DD7027}"/>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6" name="Right Triangle 995">
              <a:extLst>
                <a:ext uri="{FF2B5EF4-FFF2-40B4-BE49-F238E27FC236}">
                  <a16:creationId xmlns:a16="http://schemas.microsoft.com/office/drawing/2014/main" id="{5DC7F235-8BAE-4132-8C67-7073D3345CD1}"/>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7" name="Right Triangle 996">
              <a:extLst>
                <a:ext uri="{FF2B5EF4-FFF2-40B4-BE49-F238E27FC236}">
                  <a16:creationId xmlns:a16="http://schemas.microsoft.com/office/drawing/2014/main" id="{3EE6E4C8-D620-40D4-9039-55DC80B61F92}"/>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8" name="Right Triangle 997">
              <a:extLst>
                <a:ext uri="{FF2B5EF4-FFF2-40B4-BE49-F238E27FC236}">
                  <a16:creationId xmlns:a16="http://schemas.microsoft.com/office/drawing/2014/main" id="{5BB48CA8-AA57-41C8-91FC-DFB71BE6AB6E}"/>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9" name="Right Triangle 998">
              <a:extLst>
                <a:ext uri="{FF2B5EF4-FFF2-40B4-BE49-F238E27FC236}">
                  <a16:creationId xmlns:a16="http://schemas.microsoft.com/office/drawing/2014/main" id="{41778C0E-9D17-4FBB-BA93-64FFC5858FD4}"/>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0" name="Right Triangle 999">
              <a:extLst>
                <a:ext uri="{FF2B5EF4-FFF2-40B4-BE49-F238E27FC236}">
                  <a16:creationId xmlns:a16="http://schemas.microsoft.com/office/drawing/2014/main" id="{0ADD2D2A-8E46-4733-8B33-3E792507EE24}"/>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1" name="Right Triangle 1000">
              <a:extLst>
                <a:ext uri="{FF2B5EF4-FFF2-40B4-BE49-F238E27FC236}">
                  <a16:creationId xmlns:a16="http://schemas.microsoft.com/office/drawing/2014/main" id="{1508B2EF-89B2-4FD0-825B-C1BF6C53A58D}"/>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2" name="Right Triangle 1001">
              <a:extLst>
                <a:ext uri="{FF2B5EF4-FFF2-40B4-BE49-F238E27FC236}">
                  <a16:creationId xmlns:a16="http://schemas.microsoft.com/office/drawing/2014/main" id="{FAFA9745-664B-4CA0-8E19-C05C588BB395}"/>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3" name="Right Triangle 1002">
              <a:extLst>
                <a:ext uri="{FF2B5EF4-FFF2-40B4-BE49-F238E27FC236}">
                  <a16:creationId xmlns:a16="http://schemas.microsoft.com/office/drawing/2014/main" id="{9DAC7B9A-9E99-44FC-8BF1-F528422032C6}"/>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4" name="Right Triangle 1003">
              <a:extLst>
                <a:ext uri="{FF2B5EF4-FFF2-40B4-BE49-F238E27FC236}">
                  <a16:creationId xmlns:a16="http://schemas.microsoft.com/office/drawing/2014/main" id="{96DAE9FD-AC57-44F3-A886-E02BBE30EB51}"/>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5" name="Right Triangle 1004">
              <a:extLst>
                <a:ext uri="{FF2B5EF4-FFF2-40B4-BE49-F238E27FC236}">
                  <a16:creationId xmlns:a16="http://schemas.microsoft.com/office/drawing/2014/main" id="{FC99857F-2AE1-4F0B-A84F-A262C1F4F622}"/>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6" name="Right Triangle 1005">
              <a:extLst>
                <a:ext uri="{FF2B5EF4-FFF2-40B4-BE49-F238E27FC236}">
                  <a16:creationId xmlns:a16="http://schemas.microsoft.com/office/drawing/2014/main" id="{ABE5721F-2B20-4F94-B67F-37DAF0257A67}"/>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7" name="Right Triangle 1006">
              <a:extLst>
                <a:ext uri="{FF2B5EF4-FFF2-40B4-BE49-F238E27FC236}">
                  <a16:creationId xmlns:a16="http://schemas.microsoft.com/office/drawing/2014/main" id="{86FB1B1A-D3D0-4849-9CA7-636626A6C8B7}"/>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8" name="Right Triangle 1007">
              <a:extLst>
                <a:ext uri="{FF2B5EF4-FFF2-40B4-BE49-F238E27FC236}">
                  <a16:creationId xmlns:a16="http://schemas.microsoft.com/office/drawing/2014/main" id="{0779F498-F6FC-4E46-8A66-B205327E06DE}"/>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9" name="Right Triangle 1008">
              <a:extLst>
                <a:ext uri="{FF2B5EF4-FFF2-40B4-BE49-F238E27FC236}">
                  <a16:creationId xmlns:a16="http://schemas.microsoft.com/office/drawing/2014/main" id="{F9D28728-C448-4BCC-AE27-5A139E40AEE1}"/>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10" name="Right Triangle 1009">
              <a:extLst>
                <a:ext uri="{FF2B5EF4-FFF2-40B4-BE49-F238E27FC236}">
                  <a16:creationId xmlns:a16="http://schemas.microsoft.com/office/drawing/2014/main" id="{35E537E1-31E4-45DC-855D-8C77CF8D5A4D}"/>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11" name="Right Triangle 1010">
              <a:extLst>
                <a:ext uri="{FF2B5EF4-FFF2-40B4-BE49-F238E27FC236}">
                  <a16:creationId xmlns:a16="http://schemas.microsoft.com/office/drawing/2014/main" id="{97A286FA-A667-4339-8B3B-D578F1C19DD0}"/>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12" name="Right Triangle 1011">
              <a:extLst>
                <a:ext uri="{FF2B5EF4-FFF2-40B4-BE49-F238E27FC236}">
                  <a16:creationId xmlns:a16="http://schemas.microsoft.com/office/drawing/2014/main" id="{D51F8E61-7A46-44E1-BD4E-19882ECCF8AE}"/>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p:nvPr>
        </p:nvSpPr>
        <p:spPr>
          <a:xfrm>
            <a:off x="6785688" y="0"/>
            <a:ext cx="5403138" cy="6765925"/>
          </a:xfrm>
        </p:spPr>
        <p:txBody>
          <a:bodyPr/>
          <a:lstStyle/>
          <a:p>
            <a:r>
              <a:rPr lang="en-US" dirty="0"/>
              <a:t>Click icon to add picture</a:t>
            </a: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p:nvPr>
        </p:nvSpPr>
        <p:spPr>
          <a:xfrm>
            <a:off x="849086" y="2625191"/>
            <a:ext cx="5244771" cy="1500187"/>
          </a:xfrm>
        </p:spPr>
        <p:txBody>
          <a:bodyPr anchor="ctr"/>
          <a:lstStyle>
            <a:lvl1pPr>
              <a:lnSpc>
                <a:spcPct val="100000"/>
              </a:lnSpc>
              <a:spcBef>
                <a:spcPts val="0"/>
              </a:spcBef>
              <a:defRPr sz="3600"/>
            </a:lvl1pPr>
            <a:lvl2pPr marL="273050" indent="0">
              <a:buNone/>
              <a:defRPr/>
            </a:lvl2pPr>
          </a:lstStyle>
          <a:p>
            <a:pPr lvl="0"/>
            <a:r>
              <a:rPr lang="en-US" dirty="0"/>
              <a:t>Edit Master text styles</a:t>
            </a:r>
          </a:p>
        </p:txBody>
      </p:sp>
      <p:sp>
        <p:nvSpPr>
          <p:cNvPr id="872" name="Rectangle 871">
            <a:extLst>
              <a:ext uri="{FF2B5EF4-FFF2-40B4-BE49-F238E27FC236}">
                <a16:creationId xmlns:a16="http://schemas.microsoft.com/office/drawing/2014/main" id="{6471A44C-0240-4D32-A1C2-B7E58448C427}"/>
              </a:ext>
            </a:extLst>
          </p:cNvPr>
          <p:cNvSpPr/>
          <p:nvPr/>
        </p:nvSpPr>
        <p:spPr bwMode="ltGray">
          <a:xfrm>
            <a:off x="-3443"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129" name="Group 1128">
            <a:extLst>
              <a:ext uri="{FF2B5EF4-FFF2-40B4-BE49-F238E27FC236}">
                <a16:creationId xmlns:a16="http://schemas.microsoft.com/office/drawing/2014/main" id="{66764AA4-C392-4C69-974A-C7CE49FEB0B9}"/>
              </a:ext>
            </a:extLst>
          </p:cNvPr>
          <p:cNvGrpSpPr/>
          <p:nvPr/>
        </p:nvGrpSpPr>
        <p:grpSpPr bwMode="black">
          <a:xfrm>
            <a:off x="617878" y="6446044"/>
            <a:ext cx="1099793" cy="173355"/>
            <a:chOff x="-84138" y="5622925"/>
            <a:chExt cx="4330701" cy="682626"/>
          </a:xfrm>
        </p:grpSpPr>
        <p:sp>
          <p:nvSpPr>
            <p:cNvPr id="1130" name="Freeform 6">
              <a:extLst>
                <a:ext uri="{FF2B5EF4-FFF2-40B4-BE49-F238E27FC236}">
                  <a16:creationId xmlns:a16="http://schemas.microsoft.com/office/drawing/2014/main" id="{B7235521-DFA3-4FE8-AD1B-4D4A25B27DBC}"/>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131" name="Freeform 7">
              <a:extLst>
                <a:ext uri="{FF2B5EF4-FFF2-40B4-BE49-F238E27FC236}">
                  <a16:creationId xmlns:a16="http://schemas.microsoft.com/office/drawing/2014/main" id="{2E469487-ABC8-4A80-9CE4-747949D059F2}"/>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132" name="Freeform 8">
              <a:extLst>
                <a:ext uri="{FF2B5EF4-FFF2-40B4-BE49-F238E27FC236}">
                  <a16:creationId xmlns:a16="http://schemas.microsoft.com/office/drawing/2014/main" id="{A6B015BD-72F9-4BD2-84C2-0246CCDE236C}"/>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133" name="Freeform 9">
              <a:extLst>
                <a:ext uri="{FF2B5EF4-FFF2-40B4-BE49-F238E27FC236}">
                  <a16:creationId xmlns:a16="http://schemas.microsoft.com/office/drawing/2014/main" id="{54804375-3F44-46DC-8753-BDC2B55F6895}"/>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134" name="Freeform 10">
              <a:extLst>
                <a:ext uri="{FF2B5EF4-FFF2-40B4-BE49-F238E27FC236}">
                  <a16:creationId xmlns:a16="http://schemas.microsoft.com/office/drawing/2014/main" id="{D3D2471D-B7BE-4028-A203-858BBDABE809}"/>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135" name="Freeform 11">
              <a:extLst>
                <a:ext uri="{FF2B5EF4-FFF2-40B4-BE49-F238E27FC236}">
                  <a16:creationId xmlns:a16="http://schemas.microsoft.com/office/drawing/2014/main" id="{4CB9E2A8-8617-429C-B073-F966EDB4DAC3}"/>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136" name="Freeform 12">
              <a:extLst>
                <a:ext uri="{FF2B5EF4-FFF2-40B4-BE49-F238E27FC236}">
                  <a16:creationId xmlns:a16="http://schemas.microsoft.com/office/drawing/2014/main" id="{71A43D73-6DE7-4E70-A52B-D910CAE4CA3C}"/>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grpSp>
      <p:sp>
        <p:nvSpPr>
          <p:cNvPr id="502" name="Freeform: Shape 501">
            <a:extLst>
              <a:ext uri="{FF2B5EF4-FFF2-40B4-BE49-F238E27FC236}">
                <a16:creationId xmlns:a16="http://schemas.microsoft.com/office/drawing/2014/main" id="{CD63DCC4-8271-40D4-A5AA-50A309573A43}"/>
              </a:ext>
            </a:extLst>
          </p:cNvPr>
          <p:cNvSpPr/>
          <p:nvPr/>
        </p:nvSpPr>
        <p:spPr bwMode="black">
          <a:xfrm>
            <a:off x="565464" y="2687486"/>
            <a:ext cx="45719"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7" name="TextBox 266">
            <a:extLst>
              <a:ext uri="{FF2B5EF4-FFF2-40B4-BE49-F238E27FC236}">
                <a16:creationId xmlns:a16="http://schemas.microsoft.com/office/drawing/2014/main" id="{2CFE3100-9B19-45D2-989A-461FFF0A766A}"/>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Confidential   </a:t>
            </a:r>
            <a:r>
              <a:rPr lang="en-US" sz="800" dirty="0">
                <a:solidFill>
                  <a:schemeClr val="tx1"/>
                </a:solidFill>
                <a:latin typeface="+mj-lt"/>
                <a:cs typeface="Arial" panose="020B0604020202020204" pitchFamily="34" charset="0"/>
              </a:rPr>
              <a:t>│</a:t>
            </a:r>
            <a:r>
              <a:rPr lang="en-US" sz="800" dirty="0">
                <a:solidFill>
                  <a:schemeClr val="tx1"/>
                </a:solidFill>
                <a:latin typeface="+mj-lt"/>
              </a:rPr>
              <a:t>  ©</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Tree>
    <p:extLst>
      <p:ext uri="{BB962C8B-B14F-4D97-AF65-F5344CB8AC3E}">
        <p14:creationId xmlns:p14="http://schemas.microsoft.com/office/powerpoint/2010/main" val="2459177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ig Statistic">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F1D41E-848B-4178-A0D2-2A18C6921400}"/>
              </a:ext>
            </a:extLst>
          </p:cNvPr>
          <p:cNvSpPr/>
          <p:nvPr userDrawn="1"/>
        </p:nvSpPr>
        <p:spPr bwMode="hidden">
          <a:xfrm>
            <a:off x="0" y="0"/>
            <a:ext cx="12188822" cy="43322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 name="Right Triangle 5">
            <a:extLst>
              <a:ext uri="{FF2B5EF4-FFF2-40B4-BE49-F238E27FC236}">
                <a16:creationId xmlns:a16="http://schemas.microsoft.com/office/drawing/2014/main" id="{33F19DD3-CF82-47C1-A5CA-791D0612BF86}"/>
              </a:ext>
            </a:extLst>
          </p:cNvPr>
          <p:cNvSpPr/>
          <p:nvPr userDrawn="1"/>
        </p:nvSpPr>
        <p:spPr bwMode="hidden">
          <a:xfrm>
            <a:off x="5193" y="0"/>
            <a:ext cx="4329112" cy="4329112"/>
          </a:xfrm>
          <a:prstGeom prst="rtTriangle">
            <a:avLst/>
          </a:pr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Oval 6">
            <a:extLst>
              <a:ext uri="{FF2B5EF4-FFF2-40B4-BE49-F238E27FC236}">
                <a16:creationId xmlns:a16="http://schemas.microsoft.com/office/drawing/2014/main" id="{F1ED419A-30D8-44AB-9256-156B54D449CD}"/>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Rectangle 7">
            <a:extLst>
              <a:ext uri="{FF2B5EF4-FFF2-40B4-BE49-F238E27FC236}">
                <a16:creationId xmlns:a16="http://schemas.microsoft.com/office/drawing/2014/main" id="{A441D50E-6C1F-492D-AA2F-1CE1D494AAF1}"/>
              </a:ext>
            </a:extLst>
          </p:cNvPr>
          <p:cNvSpPr/>
          <p:nvPr userDrawn="1">
            <p:custDataLst>
              <p:tags r:id="rId1"/>
            </p:custDataLst>
          </p:nvPr>
        </p:nvSpPr>
        <p:spPr bwMode="white">
          <a:xfrm>
            <a:off x="5849846" y="2509012"/>
            <a:ext cx="45719" cy="13673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Text Placeholder 14">
            <a:extLst>
              <a:ext uri="{FF2B5EF4-FFF2-40B4-BE49-F238E27FC236}">
                <a16:creationId xmlns:a16="http://schemas.microsoft.com/office/drawing/2014/main" id="{E4BDA96F-134D-4855-8751-F1043ABF3B47}"/>
              </a:ext>
            </a:extLst>
          </p:cNvPr>
          <p:cNvSpPr>
            <a:spLocks noGrp="1"/>
          </p:cNvSpPr>
          <p:nvPr>
            <p:ph type="body" sz="quarter" idx="11"/>
          </p:nvPr>
        </p:nvSpPr>
        <p:spPr>
          <a:xfrm>
            <a:off x="6096000" y="2667000"/>
            <a:ext cx="5351463" cy="1016000"/>
          </a:xfrm>
        </p:spPr>
        <p:txBody>
          <a:bodyPr anchor="ctr"/>
          <a:lstStyle>
            <a:lvl1pPr>
              <a:spcBef>
                <a:spcPts val="0"/>
              </a:spcBef>
              <a:defRPr sz="3600">
                <a:solidFill>
                  <a:schemeClr val="bg1"/>
                </a:solidFill>
              </a:defRPr>
            </a:lvl1pPr>
          </a:lstStyle>
          <a:p>
            <a:pPr lvl="0"/>
            <a:r>
              <a:rPr lang="en-US" dirty="0"/>
              <a:t>Edit Master text styles</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2" y="722997"/>
            <a:ext cx="4480256" cy="4480256"/>
          </a:xfrm>
        </p:spPr>
        <p:txBody>
          <a:bodyPr anchor="ctr"/>
          <a:lstStyle>
            <a:lvl1pPr algn="ctr">
              <a:defRPr/>
            </a:lvl1pPr>
          </a:lstStyle>
          <a:p>
            <a:r>
              <a:rPr lang="en-US" dirty="0"/>
              <a:t>Click to insert a </a:t>
            </a:r>
            <a:br>
              <a:rPr lang="en-US" dirty="0"/>
            </a:br>
            <a:r>
              <a:rPr lang="en-US" dirty="0"/>
              <a:t>Doughnut chart</a:t>
            </a:r>
          </a:p>
        </p:txBody>
      </p:sp>
      <p:sp>
        <p:nvSpPr>
          <p:cNvPr id="13" name="Text Placeholder 12">
            <a:extLst>
              <a:ext uri="{FF2B5EF4-FFF2-40B4-BE49-F238E27FC236}">
                <a16:creationId xmlns:a16="http://schemas.microsoft.com/office/drawing/2014/main" id="{8C4F4198-4BE0-4282-8B86-20DED598DC17}"/>
              </a:ext>
            </a:extLst>
          </p:cNvPr>
          <p:cNvSpPr>
            <a:spLocks noGrp="1"/>
          </p:cNvSpPr>
          <p:nvPr>
            <p:ph type="body" sz="quarter" idx="18"/>
          </p:nvPr>
        </p:nvSpPr>
        <p:spPr>
          <a:xfrm>
            <a:off x="608330" y="5507147"/>
            <a:ext cx="1371064" cy="423862"/>
          </a:xfrm>
        </p:spPr>
        <p:txBody>
          <a:bodyPr/>
          <a:lstStyle>
            <a:lvl1pPr algn="l">
              <a:defRPr sz="1200">
                <a:solidFill>
                  <a:schemeClr val="accent5"/>
                </a:solidFill>
              </a:defRPr>
            </a:lvl1pPr>
          </a:lstStyle>
          <a:p>
            <a:pPr lvl="0"/>
            <a:r>
              <a:rPr lang="en-US"/>
              <a:t>Edit Master text styles</a:t>
            </a:r>
          </a:p>
        </p:txBody>
      </p:sp>
      <p:sp>
        <p:nvSpPr>
          <p:cNvPr id="70" name="Text Placeholder 1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6" y="5507147"/>
            <a:ext cx="1371064" cy="423862"/>
          </a:xfrm>
        </p:spPr>
        <p:txBody>
          <a:bodyPr/>
          <a:lstStyle>
            <a:lvl1pPr algn="l">
              <a:defRPr sz="1200">
                <a:solidFill>
                  <a:schemeClr val="accent4"/>
                </a:solidFill>
              </a:defRPr>
            </a:lvl1pPr>
          </a:lstStyle>
          <a:p>
            <a:pPr lvl="0"/>
            <a:r>
              <a:rPr lang="en-US"/>
              <a:t>Edit Master text styles</a:t>
            </a:r>
          </a:p>
        </p:txBody>
      </p:sp>
      <p:sp>
        <p:nvSpPr>
          <p:cNvPr id="71" name="Text Placeholder 12">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2"/>
          </a:xfrm>
        </p:spPr>
        <p:txBody>
          <a:bodyPr/>
          <a:lstStyle>
            <a:lvl1pPr algn="l">
              <a:defRPr sz="1200">
                <a:solidFill>
                  <a:schemeClr val="accent6"/>
                </a:solidFill>
              </a:defRPr>
            </a:lvl1pPr>
          </a:lstStyle>
          <a:p>
            <a:pPr lvl="0"/>
            <a:r>
              <a:rPr lang="en-US"/>
              <a:t>Edit Master text styles</a:t>
            </a:r>
          </a:p>
        </p:txBody>
      </p:sp>
      <p:sp>
        <p:nvSpPr>
          <p:cNvPr id="72" name="Text Placeholder 12">
            <a:extLst>
              <a:ext uri="{FF2B5EF4-FFF2-40B4-BE49-F238E27FC236}">
                <a16:creationId xmlns:a16="http://schemas.microsoft.com/office/drawing/2014/main" id="{DD17F439-D919-44B7-889F-96A1DAF172D4}"/>
              </a:ext>
            </a:extLst>
          </p:cNvPr>
          <p:cNvSpPr>
            <a:spLocks noGrp="1"/>
          </p:cNvSpPr>
          <p:nvPr>
            <p:ph type="body" sz="quarter" idx="21"/>
          </p:nvPr>
        </p:nvSpPr>
        <p:spPr>
          <a:xfrm>
            <a:off x="6088109" y="5507147"/>
            <a:ext cx="1371064" cy="423862"/>
          </a:xfrm>
        </p:spPr>
        <p:txBody>
          <a:bodyPr/>
          <a:lstStyle>
            <a:lvl1pPr algn="l">
              <a:defRPr sz="1200">
                <a:solidFill>
                  <a:schemeClr val="accent1"/>
                </a:solidFill>
              </a:defRPr>
            </a:lvl1pPr>
          </a:lstStyle>
          <a:p>
            <a:pPr lvl="0"/>
            <a:r>
              <a:rPr lang="en-US"/>
              <a:t>Edit Master text styles</a:t>
            </a:r>
          </a:p>
        </p:txBody>
      </p:sp>
      <p:sp>
        <p:nvSpPr>
          <p:cNvPr id="73" name="Text Placeholder 12">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2"/>
          </a:xfrm>
        </p:spPr>
        <p:txBody>
          <a:bodyPr/>
          <a:lstStyle>
            <a:lvl1pPr algn="l">
              <a:defRPr sz="1200">
                <a:solidFill>
                  <a:schemeClr val="accent3"/>
                </a:solidFill>
              </a:defRPr>
            </a:lvl1pPr>
          </a:lstStyle>
          <a:p>
            <a:pPr lvl="0"/>
            <a:r>
              <a:rPr lang="en-US"/>
              <a:t>Edit Master text styles</a:t>
            </a:r>
          </a:p>
        </p:txBody>
      </p:sp>
      <p:sp>
        <p:nvSpPr>
          <p:cNvPr id="74" name="Text Placeholder 12">
            <a:extLst>
              <a:ext uri="{FF2B5EF4-FFF2-40B4-BE49-F238E27FC236}">
                <a16:creationId xmlns:a16="http://schemas.microsoft.com/office/drawing/2014/main" id="{EB51A67B-FBDC-4AB8-B81A-6B6B96D04F4E}"/>
              </a:ext>
            </a:extLst>
          </p:cNvPr>
          <p:cNvSpPr>
            <a:spLocks noGrp="1"/>
          </p:cNvSpPr>
          <p:nvPr>
            <p:ph type="body" sz="quarter" idx="23"/>
          </p:nvPr>
        </p:nvSpPr>
        <p:spPr>
          <a:xfrm>
            <a:off x="9750028" y="5507147"/>
            <a:ext cx="1371064" cy="423862"/>
          </a:xfrm>
        </p:spPr>
        <p:txBody>
          <a:bodyPr/>
          <a:lstStyle>
            <a:lvl1pPr algn="l">
              <a:defRPr sz="1200">
                <a:solidFill>
                  <a:schemeClr val="accent2"/>
                </a:solidFill>
              </a:defRPr>
            </a:lvl1pPr>
          </a:lstStyle>
          <a:p>
            <a:pPr lvl="0"/>
            <a:r>
              <a:rPr lang="en-US"/>
              <a:t>Edit Master text styles</a:t>
            </a:r>
          </a:p>
        </p:txBody>
      </p:sp>
      <p:sp>
        <p:nvSpPr>
          <p:cNvPr id="75" name="TextBox 74">
            <a:extLst>
              <a:ext uri="{FF2B5EF4-FFF2-40B4-BE49-F238E27FC236}">
                <a16:creationId xmlns:a16="http://schemas.microsoft.com/office/drawing/2014/main" id="{6C03ACE7-B591-43FD-A636-47D01F482F04}"/>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‹Nº›</a:t>
            </a:fld>
            <a:endParaRPr lang="en-US" dirty="0">
              <a:latin typeface="+mj-lt"/>
            </a:endParaRPr>
          </a:p>
        </p:txBody>
      </p:sp>
      <p:sp>
        <p:nvSpPr>
          <p:cNvPr id="18" name="TextBox 17">
            <a:extLst>
              <a:ext uri="{FF2B5EF4-FFF2-40B4-BE49-F238E27FC236}">
                <a16:creationId xmlns:a16="http://schemas.microsoft.com/office/drawing/2014/main" id="{183CE7EA-9EA2-4DF1-B906-6A42393236D8}"/>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2020</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Tree>
    <p:extLst>
      <p:ext uri="{BB962C8B-B14F-4D97-AF65-F5344CB8AC3E}">
        <p14:creationId xmlns:p14="http://schemas.microsoft.com/office/powerpoint/2010/main" val="472214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5025D71-18A5-4A22-8386-917E1B08C46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‹Nº›</a:t>
            </a:fld>
            <a:endParaRPr lang="en-US" dirty="0">
              <a:latin typeface="+mj-lt"/>
            </a:endParaRPr>
          </a:p>
        </p:txBody>
      </p:sp>
      <p:sp>
        <p:nvSpPr>
          <p:cNvPr id="9" name="TextBox 8">
            <a:extLst>
              <a:ext uri="{FF2B5EF4-FFF2-40B4-BE49-F238E27FC236}">
                <a16:creationId xmlns:a16="http://schemas.microsoft.com/office/drawing/2014/main" id="{CE1BCD8C-97DA-4F07-B9DD-4F3DE630D041}"/>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2020</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Tree>
    <p:extLst>
      <p:ext uri="{BB962C8B-B14F-4D97-AF65-F5344CB8AC3E}">
        <p14:creationId xmlns:p14="http://schemas.microsoft.com/office/powerpoint/2010/main" val="2726798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A73C23-56DE-4A7B-B974-6593CE39F432}"/>
              </a:ext>
            </a:extLst>
          </p:cNvPr>
          <p:cNvPicPr>
            <a:picLocks noChangeAspect="1"/>
          </p:cNvPicPr>
          <p:nvPr userDrawn="1"/>
        </p:nvPicPr>
        <p:blipFill>
          <a:blip r:embed="rId2"/>
          <a:stretch>
            <a:fillRect/>
          </a:stretch>
        </p:blipFill>
        <p:spPr bwMode="ltGray">
          <a:xfrm flipH="1" flipV="1">
            <a:off x="4129912" y="0"/>
            <a:ext cx="8058913" cy="6858000"/>
          </a:xfrm>
          <a:prstGeom prst="rect">
            <a:avLst/>
          </a:prstGeom>
        </p:spPr>
      </p:pic>
      <p:sp>
        <p:nvSpPr>
          <p:cNvPr id="2" name="Title 1"/>
          <p:cNvSpPr>
            <a:spLocks noGrp="1"/>
          </p:cNvSpPr>
          <p:nvPr>
            <p:ph type="title" hasCustomPrompt="1"/>
          </p:nvPr>
        </p:nvSpPr>
        <p:spPr>
          <a:xfrm>
            <a:off x="584041" y="3728720"/>
            <a:ext cx="6427328" cy="1229360"/>
          </a:xfrm>
        </p:spPr>
        <p:txBody>
          <a:bodyPr wrap="square" anchor="b"/>
          <a:lstStyle>
            <a:lvl1pPr algn="l">
              <a:defRPr sz="5000" b="0" cap="none" baseline="0"/>
            </a:lvl1pPr>
          </a:lstStyle>
          <a:p>
            <a:r>
              <a:rPr lang="en-US" dirty="0"/>
              <a:t>Thank You</a:t>
            </a:r>
          </a:p>
        </p:txBody>
      </p:sp>
      <p:grpSp>
        <p:nvGrpSpPr>
          <p:cNvPr id="140" name="Group 139">
            <a:extLst>
              <a:ext uri="{FF2B5EF4-FFF2-40B4-BE49-F238E27FC236}">
                <a16:creationId xmlns:a16="http://schemas.microsoft.com/office/drawing/2014/main" id="{78885EFB-2229-4796-8D57-8C571C2535ED}"/>
              </a:ext>
            </a:extLst>
          </p:cNvPr>
          <p:cNvGrpSpPr/>
          <p:nvPr userDrawn="1"/>
        </p:nvGrpSpPr>
        <p:grpSpPr bwMode="black">
          <a:xfrm>
            <a:off x="617878" y="6446044"/>
            <a:ext cx="1099793" cy="173355"/>
            <a:chOff x="-84138" y="5622925"/>
            <a:chExt cx="4330701" cy="682626"/>
          </a:xfrm>
        </p:grpSpPr>
        <p:sp>
          <p:nvSpPr>
            <p:cNvPr id="141" name="Freeform 6">
              <a:extLst>
                <a:ext uri="{FF2B5EF4-FFF2-40B4-BE49-F238E27FC236}">
                  <a16:creationId xmlns:a16="http://schemas.microsoft.com/office/drawing/2014/main" id="{CED77201-EF96-4E69-992A-CF56FF08D6C8}"/>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42" name="Freeform 7">
              <a:extLst>
                <a:ext uri="{FF2B5EF4-FFF2-40B4-BE49-F238E27FC236}">
                  <a16:creationId xmlns:a16="http://schemas.microsoft.com/office/drawing/2014/main" id="{F0E8F838-CCAD-4AD0-BFCB-F9EBD64AA16F}"/>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43" name="Freeform 8">
              <a:extLst>
                <a:ext uri="{FF2B5EF4-FFF2-40B4-BE49-F238E27FC236}">
                  <a16:creationId xmlns:a16="http://schemas.microsoft.com/office/drawing/2014/main" id="{DAD5F303-4B2B-4BA7-9E3E-CF2ECE2DE1D8}"/>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44" name="Freeform 9">
              <a:extLst>
                <a:ext uri="{FF2B5EF4-FFF2-40B4-BE49-F238E27FC236}">
                  <a16:creationId xmlns:a16="http://schemas.microsoft.com/office/drawing/2014/main" id="{32B47895-6440-4252-83A9-6D02AEBE7B9B}"/>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45" name="Freeform 10">
              <a:extLst>
                <a:ext uri="{FF2B5EF4-FFF2-40B4-BE49-F238E27FC236}">
                  <a16:creationId xmlns:a16="http://schemas.microsoft.com/office/drawing/2014/main" id="{8C4B9FB6-DFBC-448B-B083-4BA70D71CE1E}"/>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46" name="Freeform 11">
              <a:extLst>
                <a:ext uri="{FF2B5EF4-FFF2-40B4-BE49-F238E27FC236}">
                  <a16:creationId xmlns:a16="http://schemas.microsoft.com/office/drawing/2014/main" id="{29826BF7-37CF-42AD-A881-1A8C836A493D}"/>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47" name="Freeform 12">
              <a:extLst>
                <a:ext uri="{FF2B5EF4-FFF2-40B4-BE49-F238E27FC236}">
                  <a16:creationId xmlns:a16="http://schemas.microsoft.com/office/drawing/2014/main" id="{6CD892BB-45E6-46AC-9E99-F58D53FB63D6}"/>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grpSp>
      <p:sp>
        <p:nvSpPr>
          <p:cNvPr id="15" name="TextBox 14">
            <a:extLst>
              <a:ext uri="{FF2B5EF4-FFF2-40B4-BE49-F238E27FC236}">
                <a16:creationId xmlns:a16="http://schemas.microsoft.com/office/drawing/2014/main" id="{D61B41E9-D951-4347-864C-73789BD1F80F}"/>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2020</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Tree>
    <p:extLst>
      <p:ext uri="{BB962C8B-B14F-4D97-AF65-F5344CB8AC3E}">
        <p14:creationId xmlns:p14="http://schemas.microsoft.com/office/powerpoint/2010/main" val="24059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1167394"/>
            <a:ext cx="6427626" cy="1229360"/>
          </a:xfrm>
        </p:spPr>
        <p:txBody>
          <a:bodyPr wrap="square" anchor="b"/>
          <a:lstStyle>
            <a:lvl1pPr algn="l">
              <a:defRPr sz="3600" b="0" cap="none" baseline="0">
                <a:solidFill>
                  <a:schemeClr val="accent2"/>
                </a:solidFill>
              </a:defRPr>
            </a:lvl1pPr>
          </a:lstStyle>
          <a:p>
            <a:r>
              <a:rPr lang="en-US"/>
              <a:t>Click to Edit Master Title Style</a:t>
            </a:r>
            <a:endParaRPr lang="en-US" dirty="0"/>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484060"/>
            <a:ext cx="6408402" cy="700882"/>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5" name="Picture 4">
            <a:extLst>
              <a:ext uri="{FF2B5EF4-FFF2-40B4-BE49-F238E27FC236}">
                <a16:creationId xmlns:a16="http://schemas.microsoft.com/office/drawing/2014/main" id="{E2854D23-C99F-41C3-9EA1-37368E9748C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4772"/>
          <a:stretch/>
        </p:blipFill>
        <p:spPr bwMode="ltGray">
          <a:xfrm>
            <a:off x="4238571" y="0"/>
            <a:ext cx="7949373" cy="6858000"/>
          </a:xfrm>
          <a:prstGeom prst="rect">
            <a:avLst/>
          </a:prstGeom>
        </p:spPr>
      </p:pic>
      <p:grpSp>
        <p:nvGrpSpPr>
          <p:cNvPr id="67" name="Group 66">
            <a:extLst>
              <a:ext uri="{FF2B5EF4-FFF2-40B4-BE49-F238E27FC236}">
                <a16:creationId xmlns:a16="http://schemas.microsoft.com/office/drawing/2014/main" id="{FA7583E3-5C48-49C6-991B-C25E2AA2FBAB}"/>
              </a:ext>
            </a:extLst>
          </p:cNvPr>
          <p:cNvGrpSpPr/>
          <p:nvPr userDrawn="1"/>
        </p:nvGrpSpPr>
        <p:grpSpPr bwMode="black">
          <a:xfrm>
            <a:off x="617878" y="6446044"/>
            <a:ext cx="1099793" cy="173355"/>
            <a:chOff x="-84138" y="5622925"/>
            <a:chExt cx="4330701" cy="682626"/>
          </a:xfrm>
        </p:grpSpPr>
        <p:sp>
          <p:nvSpPr>
            <p:cNvPr id="68" name="Freeform 6">
              <a:extLst>
                <a:ext uri="{FF2B5EF4-FFF2-40B4-BE49-F238E27FC236}">
                  <a16:creationId xmlns:a16="http://schemas.microsoft.com/office/drawing/2014/main" id="{367C169C-1300-467E-BD2B-CFFF80080264}"/>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69" name="Freeform 7">
              <a:extLst>
                <a:ext uri="{FF2B5EF4-FFF2-40B4-BE49-F238E27FC236}">
                  <a16:creationId xmlns:a16="http://schemas.microsoft.com/office/drawing/2014/main" id="{E38C4A5D-89F1-4554-BE68-BC848EF53E95}"/>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70" name="Freeform 8">
              <a:extLst>
                <a:ext uri="{FF2B5EF4-FFF2-40B4-BE49-F238E27FC236}">
                  <a16:creationId xmlns:a16="http://schemas.microsoft.com/office/drawing/2014/main" id="{10270507-0676-4A8B-87BD-BDCA1210CC37}"/>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71" name="Freeform 9">
              <a:extLst>
                <a:ext uri="{FF2B5EF4-FFF2-40B4-BE49-F238E27FC236}">
                  <a16:creationId xmlns:a16="http://schemas.microsoft.com/office/drawing/2014/main" id="{3D84D470-4587-4DEE-91E9-770026878769}"/>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72" name="Freeform 10">
              <a:extLst>
                <a:ext uri="{FF2B5EF4-FFF2-40B4-BE49-F238E27FC236}">
                  <a16:creationId xmlns:a16="http://schemas.microsoft.com/office/drawing/2014/main" id="{ADFCC155-955A-44B0-9432-CA6DC3C15253}"/>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73" name="Freeform 11">
              <a:extLst>
                <a:ext uri="{FF2B5EF4-FFF2-40B4-BE49-F238E27FC236}">
                  <a16:creationId xmlns:a16="http://schemas.microsoft.com/office/drawing/2014/main" id="{5B4316E4-B109-42D8-B12A-FBD6286C9C74}"/>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74" name="Freeform 12">
              <a:extLst>
                <a:ext uri="{FF2B5EF4-FFF2-40B4-BE49-F238E27FC236}">
                  <a16:creationId xmlns:a16="http://schemas.microsoft.com/office/drawing/2014/main" id="{A3D32D1A-08E0-4BFC-A3E0-CB5C3BB04F65}"/>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gr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‹Nº›</a:t>
            </a:fld>
            <a:endParaRPr lang="en-US" dirty="0">
              <a:solidFill>
                <a:schemeClr val="bg1"/>
              </a:solidFill>
              <a:latin typeface="+mj-lt"/>
            </a:endParaRPr>
          </a:p>
        </p:txBody>
      </p:sp>
      <p:sp>
        <p:nvSpPr>
          <p:cNvPr id="16" name="TextBox 15">
            <a:extLst>
              <a:ext uri="{FF2B5EF4-FFF2-40B4-BE49-F238E27FC236}">
                <a16:creationId xmlns:a16="http://schemas.microsoft.com/office/drawing/2014/main" id="{3612D976-FA11-4943-92A0-719F347D1191}"/>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2020</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Tree>
    <p:extLst>
      <p:ext uri="{BB962C8B-B14F-4D97-AF65-F5344CB8AC3E}">
        <p14:creationId xmlns:p14="http://schemas.microsoft.com/office/powerpoint/2010/main" val="3509652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Font Che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EA75217-7D87-4C71-8F80-833477FCB149}"/>
              </a:ext>
            </a:extLst>
          </p:cNvPr>
          <p:cNvSpPr/>
          <p:nvPr/>
        </p:nvSpPr>
        <p:spPr bwMode="hidden">
          <a:xfrm>
            <a:off x="0" y="0"/>
            <a:ext cx="12188825"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Title 1">
            <a:extLst>
              <a:ext uri="{FF2B5EF4-FFF2-40B4-BE49-F238E27FC236}">
                <a16:creationId xmlns:a16="http://schemas.microsoft.com/office/drawing/2014/main" id="{549AC7DF-BFC1-4044-BB52-C9946AD8A327}"/>
              </a:ext>
            </a:extLst>
          </p:cNvPr>
          <p:cNvSpPr txBox="1">
            <a:spLocks/>
          </p:cNvSpPr>
          <p:nvPr userDrawn="1"/>
        </p:nvSpPr>
        <p:spPr>
          <a:xfrm>
            <a:off x="564569" y="366687"/>
            <a:ext cx="11001004" cy="70611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endParaRPr lang="en-US" sz="5000" dirty="0">
              <a:solidFill>
                <a:schemeClr val="bg1"/>
              </a:solidFill>
            </a:endParaRPr>
          </a:p>
        </p:txBody>
      </p:sp>
      <p:sp>
        <p:nvSpPr>
          <p:cNvPr id="13" name="TextBox 12">
            <a:extLst>
              <a:ext uri="{FF2B5EF4-FFF2-40B4-BE49-F238E27FC236}">
                <a16:creationId xmlns:a16="http://schemas.microsoft.com/office/drawing/2014/main" id="{13C12014-9EC5-4F8C-BD3D-B60E85EC9FFD}"/>
              </a:ext>
            </a:extLst>
          </p:cNvPr>
          <p:cNvSpPr txBox="1"/>
          <p:nvPr userDrawn="1"/>
        </p:nvSpPr>
        <p:spPr>
          <a:xfrm>
            <a:off x="620895" y="3906060"/>
            <a:ext cx="10962687" cy="2380795"/>
          </a:xfrm>
          <a:prstGeom prst="rect">
            <a:avLst/>
          </a:prstGeom>
          <a:noFill/>
        </p:spPr>
        <p:txBody>
          <a:bodyPr wrap="square" lIns="0" tIns="0" rIns="0" bIns="0" rtlCol="0">
            <a:noAutofit/>
          </a:bodyPr>
          <a:lstStyle/>
          <a:p>
            <a:pPr>
              <a:lnSpc>
                <a:spcPct val="130000"/>
              </a:lnSpc>
            </a:pPr>
            <a:r>
              <a:rPr lang="en-US" sz="1800" dirty="0">
                <a:solidFill>
                  <a:schemeClr val="bg1"/>
                </a:solidFill>
              </a:rPr>
              <a:t>If yes, you are good to go!</a:t>
            </a:r>
          </a:p>
          <a:p>
            <a:pPr>
              <a:lnSpc>
                <a:spcPct val="130000"/>
              </a:lnSpc>
            </a:pPr>
            <a:r>
              <a:rPr lang="en-US" sz="1800" dirty="0">
                <a:solidFill>
                  <a:schemeClr val="bg1"/>
                </a:solidFill>
              </a:rPr>
              <a:t>If the answer is no, you do not have the Metropolis font installed.</a:t>
            </a:r>
          </a:p>
          <a:p>
            <a:pPr>
              <a:lnSpc>
                <a:spcPct val="130000"/>
              </a:lnSpc>
            </a:pPr>
            <a:endParaRPr lang="en-US" sz="1800" dirty="0">
              <a:solidFill>
                <a:schemeClr val="bg1"/>
              </a:solidFill>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en-US" sz="1800" dirty="0">
                <a:solidFill>
                  <a:schemeClr val="bg1"/>
                </a:solidFill>
              </a:rPr>
              <a:t>Click here to download the font: </a:t>
            </a:r>
            <a:r>
              <a:rPr lang="en-US" sz="1800" dirty="0">
                <a:solidFill>
                  <a:schemeClr val="tx2"/>
                </a:solidFill>
                <a:hlinkClick r:id="rId2"/>
              </a:rPr>
              <a:t>www.vmware.com/brand</a:t>
            </a:r>
            <a:r>
              <a:rPr lang="en-US" sz="1800" baseline="0" dirty="0">
                <a:solidFill>
                  <a:schemeClr val="bg1"/>
                </a:solidFill>
              </a:rPr>
              <a:t> </a:t>
            </a:r>
          </a:p>
          <a:p>
            <a:pPr marL="400050" marR="0" lvl="0" indent="-227013" algn="l" defTabSz="914400" rtl="0" eaLnBrk="1" fontAlgn="auto" latinLnBrk="0" hangingPunct="1">
              <a:lnSpc>
                <a:spcPct val="130000"/>
              </a:lnSpc>
              <a:spcBef>
                <a:spcPts val="0"/>
              </a:spcBef>
              <a:spcAft>
                <a:spcPts val="0"/>
              </a:spcAft>
              <a:buClrTx/>
              <a:buSzTx/>
              <a:buFont typeface="Arial" charset="0"/>
              <a:buChar char="•"/>
              <a:tabLst/>
              <a:defRPr/>
            </a:pPr>
            <a:r>
              <a:rPr lang="en-US" strike="noStrike" baseline="0" dirty="0">
                <a:solidFill>
                  <a:schemeClr val="bg1"/>
                </a:solidFill>
              </a:rPr>
              <a:t>Log in with SSO and select the Brand Assets tab in the portal</a:t>
            </a:r>
          </a:p>
          <a:p>
            <a:pPr>
              <a:lnSpc>
                <a:spcPct val="130000"/>
              </a:lnSpc>
            </a:pPr>
            <a:r>
              <a:rPr lang="en-US" sz="1800" dirty="0">
                <a:solidFill>
                  <a:schemeClr val="bg1"/>
                </a:solidFill>
              </a:rPr>
              <a:t>Need more information on how to install fonts? </a:t>
            </a:r>
            <a:br>
              <a:rPr lang="en-US" sz="1800" dirty="0">
                <a:solidFill>
                  <a:schemeClr val="bg1"/>
                </a:solidFill>
              </a:rPr>
            </a:br>
            <a:r>
              <a:rPr lang="en-US" sz="1800" dirty="0">
                <a:solidFill>
                  <a:schemeClr val="bg1"/>
                </a:solidFill>
              </a:rPr>
              <a:t>Refer to the quick-start section in the template guideline or contact Oasis.</a:t>
            </a:r>
          </a:p>
          <a:p>
            <a:pPr>
              <a:lnSpc>
                <a:spcPct val="130000"/>
              </a:lnSpc>
            </a:pPr>
            <a:r>
              <a:rPr lang="en-US" sz="1800" dirty="0">
                <a:solidFill>
                  <a:schemeClr val="bg1"/>
                </a:solidFill>
              </a:rPr>
              <a:t> </a:t>
            </a:r>
            <a:endParaRPr lang="en-US" sz="3200" dirty="0">
              <a:solidFill>
                <a:schemeClr val="bg1"/>
              </a:solidFill>
            </a:endParaRPr>
          </a:p>
        </p:txBody>
      </p:sp>
      <p:grpSp>
        <p:nvGrpSpPr>
          <p:cNvPr id="25" name="Group 4">
            <a:extLst>
              <a:ext uri="{FF2B5EF4-FFF2-40B4-BE49-F238E27FC236}">
                <a16:creationId xmlns:a16="http://schemas.microsoft.com/office/drawing/2014/main" id="{B78C1ED4-5F96-47A3-9C43-F6672F5A0A43}"/>
              </a:ext>
            </a:extLst>
          </p:cNvPr>
          <p:cNvGrpSpPr>
            <a:grpSpLocks noChangeAspect="1"/>
          </p:cNvGrpSpPr>
          <p:nvPr userDrawn="1"/>
        </p:nvGrpSpPr>
        <p:grpSpPr bwMode="black">
          <a:xfrm>
            <a:off x="620895" y="2249109"/>
            <a:ext cx="5115292" cy="542314"/>
            <a:chOff x="901" y="1857"/>
            <a:chExt cx="5716" cy="606"/>
          </a:xfrm>
          <a:solidFill>
            <a:schemeClr val="bg1"/>
          </a:solidFill>
        </p:grpSpPr>
        <p:sp>
          <p:nvSpPr>
            <p:cNvPr id="26" name="Freeform 5">
              <a:extLst>
                <a:ext uri="{FF2B5EF4-FFF2-40B4-BE49-F238E27FC236}">
                  <a16:creationId xmlns:a16="http://schemas.microsoft.com/office/drawing/2014/main" id="{6893F64C-5733-4A41-A4C0-08B9B0763432}"/>
                </a:ext>
              </a:extLst>
            </p:cNvPr>
            <p:cNvSpPr>
              <a:spLocks/>
            </p:cNvSpPr>
            <p:nvPr/>
          </p:nvSpPr>
          <p:spPr bwMode="black">
            <a:xfrm>
              <a:off x="901" y="1873"/>
              <a:ext cx="378" cy="472"/>
            </a:xfrm>
            <a:custGeom>
              <a:avLst/>
              <a:gdLst>
                <a:gd name="T0" fmla="*/ 162 w 378"/>
                <a:gd name="T1" fmla="*/ 51 h 472"/>
                <a:gd name="T2" fmla="*/ 0 w 378"/>
                <a:gd name="T3" fmla="*/ 51 h 472"/>
                <a:gd name="T4" fmla="*/ 0 w 378"/>
                <a:gd name="T5" fmla="*/ 0 h 472"/>
                <a:gd name="T6" fmla="*/ 378 w 378"/>
                <a:gd name="T7" fmla="*/ 0 h 472"/>
                <a:gd name="T8" fmla="*/ 378 w 378"/>
                <a:gd name="T9" fmla="*/ 51 h 472"/>
                <a:gd name="T10" fmla="*/ 217 w 378"/>
                <a:gd name="T11" fmla="*/ 51 h 472"/>
                <a:gd name="T12" fmla="*/ 217 w 378"/>
                <a:gd name="T13" fmla="*/ 472 h 472"/>
                <a:gd name="T14" fmla="*/ 162 w 378"/>
                <a:gd name="T15" fmla="*/ 472 h 472"/>
                <a:gd name="T16" fmla="*/ 162 w 378"/>
                <a:gd name="T17" fmla="*/ 5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8" h="472">
                  <a:moveTo>
                    <a:pt x="162" y="51"/>
                  </a:moveTo>
                  <a:lnTo>
                    <a:pt x="0" y="51"/>
                  </a:lnTo>
                  <a:lnTo>
                    <a:pt x="0" y="0"/>
                  </a:lnTo>
                  <a:lnTo>
                    <a:pt x="378" y="0"/>
                  </a:lnTo>
                  <a:lnTo>
                    <a:pt x="378" y="51"/>
                  </a:lnTo>
                  <a:lnTo>
                    <a:pt x="217" y="51"/>
                  </a:lnTo>
                  <a:lnTo>
                    <a:pt x="217" y="472"/>
                  </a:lnTo>
                  <a:lnTo>
                    <a:pt x="162" y="472"/>
                  </a:lnTo>
                  <a:lnTo>
                    <a:pt x="162"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6">
              <a:extLst>
                <a:ext uri="{FF2B5EF4-FFF2-40B4-BE49-F238E27FC236}">
                  <a16:creationId xmlns:a16="http://schemas.microsoft.com/office/drawing/2014/main" id="{CD9B8C87-89AE-40B9-A968-988D8580FB80}"/>
                </a:ext>
              </a:extLst>
            </p:cNvPr>
            <p:cNvSpPr>
              <a:spLocks/>
            </p:cNvSpPr>
            <p:nvPr/>
          </p:nvSpPr>
          <p:spPr bwMode="black">
            <a:xfrm>
              <a:off x="1364" y="1865"/>
              <a:ext cx="307" cy="480"/>
            </a:xfrm>
            <a:custGeom>
              <a:avLst/>
              <a:gdLst>
                <a:gd name="T0" fmla="*/ 251 w 251"/>
                <a:gd name="T1" fmla="*/ 211 h 399"/>
                <a:gd name="T2" fmla="*/ 251 w 251"/>
                <a:gd name="T3" fmla="*/ 399 h 399"/>
                <a:gd name="T4" fmla="*/ 208 w 251"/>
                <a:gd name="T5" fmla="*/ 399 h 399"/>
                <a:gd name="T6" fmla="*/ 208 w 251"/>
                <a:gd name="T7" fmla="*/ 216 h 399"/>
                <a:gd name="T8" fmla="*/ 134 w 251"/>
                <a:gd name="T9" fmla="*/ 135 h 399"/>
                <a:gd name="T10" fmla="*/ 43 w 251"/>
                <a:gd name="T11" fmla="*/ 211 h 399"/>
                <a:gd name="T12" fmla="*/ 43 w 251"/>
                <a:gd name="T13" fmla="*/ 399 h 399"/>
                <a:gd name="T14" fmla="*/ 0 w 251"/>
                <a:gd name="T15" fmla="*/ 399 h 399"/>
                <a:gd name="T16" fmla="*/ 0 w 251"/>
                <a:gd name="T17" fmla="*/ 0 h 399"/>
                <a:gd name="T18" fmla="*/ 43 w 251"/>
                <a:gd name="T19" fmla="*/ 0 h 399"/>
                <a:gd name="T20" fmla="*/ 43 w 251"/>
                <a:gd name="T21" fmla="*/ 151 h 399"/>
                <a:gd name="T22" fmla="*/ 140 w 251"/>
                <a:gd name="T23" fmla="*/ 97 h 399"/>
                <a:gd name="T24" fmla="*/ 251 w 251"/>
                <a:gd name="T25" fmla="*/ 211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399">
                  <a:moveTo>
                    <a:pt x="251" y="211"/>
                  </a:moveTo>
                  <a:cubicBezTo>
                    <a:pt x="251" y="399"/>
                    <a:pt x="251" y="399"/>
                    <a:pt x="251" y="399"/>
                  </a:cubicBezTo>
                  <a:cubicBezTo>
                    <a:pt x="208" y="399"/>
                    <a:pt x="208" y="399"/>
                    <a:pt x="208" y="399"/>
                  </a:cubicBezTo>
                  <a:cubicBezTo>
                    <a:pt x="208" y="216"/>
                    <a:pt x="208" y="216"/>
                    <a:pt x="208" y="216"/>
                  </a:cubicBezTo>
                  <a:cubicBezTo>
                    <a:pt x="208" y="169"/>
                    <a:pt x="178" y="135"/>
                    <a:pt x="134" y="135"/>
                  </a:cubicBezTo>
                  <a:cubicBezTo>
                    <a:pt x="85" y="135"/>
                    <a:pt x="43" y="170"/>
                    <a:pt x="43" y="211"/>
                  </a:cubicBezTo>
                  <a:cubicBezTo>
                    <a:pt x="43" y="399"/>
                    <a:pt x="43" y="399"/>
                    <a:pt x="43" y="399"/>
                  </a:cubicBezTo>
                  <a:cubicBezTo>
                    <a:pt x="0" y="399"/>
                    <a:pt x="0" y="399"/>
                    <a:pt x="0" y="399"/>
                  </a:cubicBezTo>
                  <a:cubicBezTo>
                    <a:pt x="0" y="0"/>
                    <a:pt x="0" y="0"/>
                    <a:pt x="0" y="0"/>
                  </a:cubicBezTo>
                  <a:cubicBezTo>
                    <a:pt x="43" y="0"/>
                    <a:pt x="43" y="0"/>
                    <a:pt x="43" y="0"/>
                  </a:cubicBezTo>
                  <a:cubicBezTo>
                    <a:pt x="43" y="151"/>
                    <a:pt x="43" y="151"/>
                    <a:pt x="43" y="151"/>
                  </a:cubicBezTo>
                  <a:cubicBezTo>
                    <a:pt x="60" y="119"/>
                    <a:pt x="98" y="97"/>
                    <a:pt x="140" y="97"/>
                  </a:cubicBezTo>
                  <a:cubicBezTo>
                    <a:pt x="205" y="97"/>
                    <a:pt x="251" y="144"/>
                    <a:pt x="251" y="2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7">
              <a:extLst>
                <a:ext uri="{FF2B5EF4-FFF2-40B4-BE49-F238E27FC236}">
                  <a16:creationId xmlns:a16="http://schemas.microsoft.com/office/drawing/2014/main" id="{002BD709-64FB-44DB-A81E-BCC570D9EA6B}"/>
                </a:ext>
              </a:extLst>
            </p:cNvPr>
            <p:cNvSpPr>
              <a:spLocks noEditPoints="1"/>
            </p:cNvSpPr>
            <p:nvPr/>
          </p:nvSpPr>
          <p:spPr bwMode="black">
            <a:xfrm>
              <a:off x="1767" y="1857"/>
              <a:ext cx="70" cy="488"/>
            </a:xfrm>
            <a:custGeom>
              <a:avLst/>
              <a:gdLst>
                <a:gd name="T0" fmla="*/ 0 w 57"/>
                <a:gd name="T1" fmla="*/ 28 h 406"/>
                <a:gd name="T2" fmla="*/ 29 w 57"/>
                <a:gd name="T3" fmla="*/ 0 h 406"/>
                <a:gd name="T4" fmla="*/ 57 w 57"/>
                <a:gd name="T5" fmla="*/ 28 h 406"/>
                <a:gd name="T6" fmla="*/ 29 w 57"/>
                <a:gd name="T7" fmla="*/ 57 h 406"/>
                <a:gd name="T8" fmla="*/ 0 w 57"/>
                <a:gd name="T9" fmla="*/ 28 h 406"/>
                <a:gd name="T10" fmla="*/ 7 w 57"/>
                <a:gd name="T11" fmla="*/ 110 h 406"/>
                <a:gd name="T12" fmla="*/ 50 w 57"/>
                <a:gd name="T13" fmla="*/ 110 h 406"/>
                <a:gd name="T14" fmla="*/ 50 w 57"/>
                <a:gd name="T15" fmla="*/ 406 h 406"/>
                <a:gd name="T16" fmla="*/ 7 w 57"/>
                <a:gd name="T17" fmla="*/ 406 h 406"/>
                <a:gd name="T18" fmla="*/ 7 w 57"/>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06">
                  <a:moveTo>
                    <a:pt x="0" y="28"/>
                  </a:moveTo>
                  <a:cubicBezTo>
                    <a:pt x="0" y="13"/>
                    <a:pt x="13" y="0"/>
                    <a:pt x="29" y="0"/>
                  </a:cubicBezTo>
                  <a:cubicBezTo>
                    <a:pt x="44" y="0"/>
                    <a:pt x="57" y="13"/>
                    <a:pt x="57" y="28"/>
                  </a:cubicBezTo>
                  <a:cubicBezTo>
                    <a:pt x="57"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8">
              <a:extLst>
                <a:ext uri="{FF2B5EF4-FFF2-40B4-BE49-F238E27FC236}">
                  <a16:creationId xmlns:a16="http://schemas.microsoft.com/office/drawing/2014/main" id="{926C9A2F-AD42-40CE-AD48-16ED2F5E2C23}"/>
                </a:ext>
              </a:extLst>
            </p:cNvPr>
            <p:cNvSpPr>
              <a:spLocks/>
            </p:cNvSpPr>
            <p:nvPr/>
          </p:nvSpPr>
          <p:spPr bwMode="black">
            <a:xfrm>
              <a:off x="1912" y="1982"/>
              <a:ext cx="281" cy="370"/>
            </a:xfrm>
            <a:custGeom>
              <a:avLst/>
              <a:gdLst>
                <a:gd name="T0" fmla="*/ 0 w 230"/>
                <a:gd name="T1" fmla="*/ 264 h 308"/>
                <a:gd name="T2" fmla="*/ 23 w 230"/>
                <a:gd name="T3" fmla="*/ 233 h 308"/>
                <a:gd name="T4" fmla="*/ 122 w 230"/>
                <a:gd name="T5" fmla="*/ 270 h 308"/>
                <a:gd name="T6" fmla="*/ 188 w 230"/>
                <a:gd name="T7" fmla="*/ 224 h 308"/>
                <a:gd name="T8" fmla="*/ 113 w 230"/>
                <a:gd name="T9" fmla="*/ 170 h 308"/>
                <a:gd name="T10" fmla="*/ 15 w 230"/>
                <a:gd name="T11" fmla="*/ 86 h 308"/>
                <a:gd name="T12" fmla="*/ 118 w 230"/>
                <a:gd name="T13" fmla="*/ 0 h 308"/>
                <a:gd name="T14" fmla="*/ 223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3" y="233"/>
                    <a:pt x="23" y="233"/>
                    <a:pt x="23" y="233"/>
                  </a:cubicBezTo>
                  <a:cubicBezTo>
                    <a:pt x="56" y="258"/>
                    <a:pt x="90" y="270"/>
                    <a:pt x="122" y="270"/>
                  </a:cubicBezTo>
                  <a:cubicBezTo>
                    <a:pt x="161" y="270"/>
                    <a:pt x="188" y="252"/>
                    <a:pt x="188" y="224"/>
                  </a:cubicBezTo>
                  <a:cubicBezTo>
                    <a:pt x="188" y="192"/>
                    <a:pt x="153" y="182"/>
                    <a:pt x="113" y="170"/>
                  </a:cubicBezTo>
                  <a:cubicBezTo>
                    <a:pt x="42" y="150"/>
                    <a:pt x="15" y="129"/>
                    <a:pt x="15" y="86"/>
                  </a:cubicBezTo>
                  <a:cubicBezTo>
                    <a:pt x="15" y="33"/>
                    <a:pt x="59" y="0"/>
                    <a:pt x="118" y="0"/>
                  </a:cubicBezTo>
                  <a:cubicBezTo>
                    <a:pt x="154" y="0"/>
                    <a:pt x="192" y="12"/>
                    <a:pt x="223"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4"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9">
              <a:extLst>
                <a:ext uri="{FF2B5EF4-FFF2-40B4-BE49-F238E27FC236}">
                  <a16:creationId xmlns:a16="http://schemas.microsoft.com/office/drawing/2014/main" id="{AF6E45DA-A3A4-4FA3-9A95-1F83D1FA42C5}"/>
                </a:ext>
              </a:extLst>
            </p:cNvPr>
            <p:cNvSpPr>
              <a:spLocks noEditPoints="1"/>
            </p:cNvSpPr>
            <p:nvPr/>
          </p:nvSpPr>
          <p:spPr bwMode="black">
            <a:xfrm>
              <a:off x="2473" y="1857"/>
              <a:ext cx="70" cy="488"/>
            </a:xfrm>
            <a:custGeom>
              <a:avLst/>
              <a:gdLst>
                <a:gd name="T0" fmla="*/ 0 w 57"/>
                <a:gd name="T1" fmla="*/ 28 h 406"/>
                <a:gd name="T2" fmla="*/ 29 w 57"/>
                <a:gd name="T3" fmla="*/ 0 h 406"/>
                <a:gd name="T4" fmla="*/ 57 w 57"/>
                <a:gd name="T5" fmla="*/ 28 h 406"/>
                <a:gd name="T6" fmla="*/ 29 w 57"/>
                <a:gd name="T7" fmla="*/ 57 h 406"/>
                <a:gd name="T8" fmla="*/ 0 w 57"/>
                <a:gd name="T9" fmla="*/ 28 h 406"/>
                <a:gd name="T10" fmla="*/ 7 w 57"/>
                <a:gd name="T11" fmla="*/ 110 h 406"/>
                <a:gd name="T12" fmla="*/ 50 w 57"/>
                <a:gd name="T13" fmla="*/ 110 h 406"/>
                <a:gd name="T14" fmla="*/ 50 w 57"/>
                <a:gd name="T15" fmla="*/ 406 h 406"/>
                <a:gd name="T16" fmla="*/ 7 w 57"/>
                <a:gd name="T17" fmla="*/ 406 h 406"/>
                <a:gd name="T18" fmla="*/ 7 w 57"/>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06">
                  <a:moveTo>
                    <a:pt x="0" y="28"/>
                  </a:moveTo>
                  <a:cubicBezTo>
                    <a:pt x="0" y="13"/>
                    <a:pt x="13" y="0"/>
                    <a:pt x="29" y="0"/>
                  </a:cubicBezTo>
                  <a:cubicBezTo>
                    <a:pt x="44" y="0"/>
                    <a:pt x="57" y="13"/>
                    <a:pt x="57" y="28"/>
                  </a:cubicBezTo>
                  <a:cubicBezTo>
                    <a:pt x="57"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10">
              <a:extLst>
                <a:ext uri="{FF2B5EF4-FFF2-40B4-BE49-F238E27FC236}">
                  <a16:creationId xmlns:a16="http://schemas.microsoft.com/office/drawing/2014/main" id="{0E9BB012-66AD-4575-AACA-AA4D8882A4B6}"/>
                </a:ext>
              </a:extLst>
            </p:cNvPr>
            <p:cNvSpPr>
              <a:spLocks/>
            </p:cNvSpPr>
            <p:nvPr/>
          </p:nvSpPr>
          <p:spPr bwMode="black">
            <a:xfrm>
              <a:off x="2617" y="1982"/>
              <a:ext cx="282" cy="370"/>
            </a:xfrm>
            <a:custGeom>
              <a:avLst/>
              <a:gdLst>
                <a:gd name="T0" fmla="*/ 0 w 230"/>
                <a:gd name="T1" fmla="*/ 264 h 308"/>
                <a:gd name="T2" fmla="*/ 23 w 230"/>
                <a:gd name="T3" fmla="*/ 233 h 308"/>
                <a:gd name="T4" fmla="*/ 122 w 230"/>
                <a:gd name="T5" fmla="*/ 270 h 308"/>
                <a:gd name="T6" fmla="*/ 188 w 230"/>
                <a:gd name="T7" fmla="*/ 224 h 308"/>
                <a:gd name="T8" fmla="*/ 113 w 230"/>
                <a:gd name="T9" fmla="*/ 170 h 308"/>
                <a:gd name="T10" fmla="*/ 15 w 230"/>
                <a:gd name="T11" fmla="*/ 86 h 308"/>
                <a:gd name="T12" fmla="*/ 118 w 230"/>
                <a:gd name="T13" fmla="*/ 0 h 308"/>
                <a:gd name="T14" fmla="*/ 224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3" y="233"/>
                    <a:pt x="23" y="233"/>
                    <a:pt x="23" y="233"/>
                  </a:cubicBezTo>
                  <a:cubicBezTo>
                    <a:pt x="56" y="258"/>
                    <a:pt x="90" y="270"/>
                    <a:pt x="122" y="270"/>
                  </a:cubicBezTo>
                  <a:cubicBezTo>
                    <a:pt x="161" y="270"/>
                    <a:pt x="188" y="252"/>
                    <a:pt x="188" y="224"/>
                  </a:cubicBezTo>
                  <a:cubicBezTo>
                    <a:pt x="188" y="192"/>
                    <a:pt x="153" y="182"/>
                    <a:pt x="113" y="170"/>
                  </a:cubicBezTo>
                  <a:cubicBezTo>
                    <a:pt x="42" y="150"/>
                    <a:pt x="15" y="129"/>
                    <a:pt x="15" y="86"/>
                  </a:cubicBezTo>
                  <a:cubicBezTo>
                    <a:pt x="15" y="33"/>
                    <a:pt x="59" y="0"/>
                    <a:pt x="118" y="0"/>
                  </a:cubicBezTo>
                  <a:cubicBezTo>
                    <a:pt x="154" y="0"/>
                    <a:pt x="192" y="12"/>
                    <a:pt x="224"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4"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16C674FD-9428-487D-86F2-E34B74F88508}"/>
                </a:ext>
              </a:extLst>
            </p:cNvPr>
            <p:cNvSpPr>
              <a:spLocks/>
            </p:cNvSpPr>
            <p:nvPr/>
          </p:nvSpPr>
          <p:spPr bwMode="black">
            <a:xfrm>
              <a:off x="3201" y="1873"/>
              <a:ext cx="464" cy="472"/>
            </a:xfrm>
            <a:custGeom>
              <a:avLst/>
              <a:gdLst>
                <a:gd name="T0" fmla="*/ 0 w 464"/>
                <a:gd name="T1" fmla="*/ 0 h 472"/>
                <a:gd name="T2" fmla="*/ 53 w 464"/>
                <a:gd name="T3" fmla="*/ 0 h 472"/>
                <a:gd name="T4" fmla="*/ 232 w 464"/>
                <a:gd name="T5" fmla="*/ 329 h 472"/>
                <a:gd name="T6" fmla="*/ 411 w 464"/>
                <a:gd name="T7" fmla="*/ 0 h 472"/>
                <a:gd name="T8" fmla="*/ 464 w 464"/>
                <a:gd name="T9" fmla="*/ 0 h 472"/>
                <a:gd name="T10" fmla="*/ 464 w 464"/>
                <a:gd name="T11" fmla="*/ 472 h 472"/>
                <a:gd name="T12" fmla="*/ 411 w 464"/>
                <a:gd name="T13" fmla="*/ 472 h 472"/>
                <a:gd name="T14" fmla="*/ 411 w 464"/>
                <a:gd name="T15" fmla="*/ 115 h 472"/>
                <a:gd name="T16" fmla="*/ 232 w 464"/>
                <a:gd name="T17" fmla="*/ 445 h 472"/>
                <a:gd name="T18" fmla="*/ 53 w 464"/>
                <a:gd name="T19" fmla="*/ 115 h 472"/>
                <a:gd name="T20" fmla="*/ 53 w 464"/>
                <a:gd name="T21" fmla="*/ 472 h 472"/>
                <a:gd name="T22" fmla="*/ 0 w 464"/>
                <a:gd name="T23" fmla="*/ 472 h 472"/>
                <a:gd name="T24" fmla="*/ 0 w 464"/>
                <a:gd name="T2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4" h="472">
                  <a:moveTo>
                    <a:pt x="0" y="0"/>
                  </a:moveTo>
                  <a:lnTo>
                    <a:pt x="53" y="0"/>
                  </a:lnTo>
                  <a:lnTo>
                    <a:pt x="232" y="329"/>
                  </a:lnTo>
                  <a:lnTo>
                    <a:pt x="411" y="0"/>
                  </a:lnTo>
                  <a:lnTo>
                    <a:pt x="464" y="0"/>
                  </a:lnTo>
                  <a:lnTo>
                    <a:pt x="464" y="472"/>
                  </a:lnTo>
                  <a:lnTo>
                    <a:pt x="411" y="472"/>
                  </a:lnTo>
                  <a:lnTo>
                    <a:pt x="411" y="115"/>
                  </a:lnTo>
                  <a:lnTo>
                    <a:pt x="232" y="445"/>
                  </a:lnTo>
                  <a:lnTo>
                    <a:pt x="53" y="115"/>
                  </a:lnTo>
                  <a:lnTo>
                    <a:pt x="53" y="472"/>
                  </a:lnTo>
                  <a:lnTo>
                    <a:pt x="0" y="47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12">
              <a:extLst>
                <a:ext uri="{FF2B5EF4-FFF2-40B4-BE49-F238E27FC236}">
                  <a16:creationId xmlns:a16="http://schemas.microsoft.com/office/drawing/2014/main" id="{5A7840E1-3DFB-4EFA-830E-6F280C833C9D}"/>
                </a:ext>
              </a:extLst>
            </p:cNvPr>
            <p:cNvSpPr>
              <a:spLocks noEditPoints="1"/>
            </p:cNvSpPr>
            <p:nvPr/>
          </p:nvSpPr>
          <p:spPr bwMode="black">
            <a:xfrm>
              <a:off x="3764" y="1982"/>
              <a:ext cx="349" cy="370"/>
            </a:xfrm>
            <a:custGeom>
              <a:avLst/>
              <a:gdLst>
                <a:gd name="T0" fmla="*/ 242 w 285"/>
                <a:gd name="T1" fmla="*/ 235 h 308"/>
                <a:gd name="T2" fmla="*/ 268 w 285"/>
                <a:gd name="T3" fmla="*/ 263 h 308"/>
                <a:gd name="T4" fmla="*/ 150 w 285"/>
                <a:gd name="T5" fmla="*/ 308 h 308"/>
                <a:gd name="T6" fmla="*/ 0 w 285"/>
                <a:gd name="T7" fmla="*/ 153 h 308"/>
                <a:gd name="T8" fmla="*/ 146 w 285"/>
                <a:gd name="T9" fmla="*/ 0 h 308"/>
                <a:gd name="T10" fmla="*/ 285 w 285"/>
                <a:gd name="T11" fmla="*/ 170 h 308"/>
                <a:gd name="T12" fmla="*/ 44 w 285"/>
                <a:gd name="T13" fmla="*/ 170 h 308"/>
                <a:gd name="T14" fmla="*/ 149 w 285"/>
                <a:gd name="T15" fmla="*/ 270 h 308"/>
                <a:gd name="T16" fmla="*/ 242 w 285"/>
                <a:gd name="T17" fmla="*/ 235 h 308"/>
                <a:gd name="T18" fmla="*/ 45 w 285"/>
                <a:gd name="T19" fmla="*/ 132 h 308"/>
                <a:gd name="T20" fmla="*/ 243 w 285"/>
                <a:gd name="T21" fmla="*/ 132 h 308"/>
                <a:gd name="T22" fmla="*/ 147 w 285"/>
                <a:gd name="T23" fmla="*/ 38 h 308"/>
                <a:gd name="T24" fmla="*/ 45 w 285"/>
                <a:gd name="T25" fmla="*/ 132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5" h="308">
                  <a:moveTo>
                    <a:pt x="242" y="235"/>
                  </a:moveTo>
                  <a:cubicBezTo>
                    <a:pt x="268" y="263"/>
                    <a:pt x="268" y="263"/>
                    <a:pt x="268" y="263"/>
                  </a:cubicBezTo>
                  <a:cubicBezTo>
                    <a:pt x="243" y="291"/>
                    <a:pt x="191" y="308"/>
                    <a:pt x="150" y="308"/>
                  </a:cubicBezTo>
                  <a:cubicBezTo>
                    <a:pt x="71" y="308"/>
                    <a:pt x="0" y="244"/>
                    <a:pt x="0" y="153"/>
                  </a:cubicBezTo>
                  <a:cubicBezTo>
                    <a:pt x="0" y="65"/>
                    <a:pt x="66" y="0"/>
                    <a:pt x="146" y="0"/>
                  </a:cubicBezTo>
                  <a:cubicBezTo>
                    <a:pt x="235" y="0"/>
                    <a:pt x="285" y="67"/>
                    <a:pt x="285" y="170"/>
                  </a:cubicBezTo>
                  <a:cubicBezTo>
                    <a:pt x="44" y="170"/>
                    <a:pt x="44" y="170"/>
                    <a:pt x="44" y="170"/>
                  </a:cubicBezTo>
                  <a:cubicBezTo>
                    <a:pt x="50" y="228"/>
                    <a:pt x="91" y="270"/>
                    <a:pt x="149" y="270"/>
                  </a:cubicBezTo>
                  <a:cubicBezTo>
                    <a:pt x="184" y="270"/>
                    <a:pt x="224" y="255"/>
                    <a:pt x="242" y="235"/>
                  </a:cubicBezTo>
                  <a:close/>
                  <a:moveTo>
                    <a:pt x="45" y="132"/>
                  </a:moveTo>
                  <a:cubicBezTo>
                    <a:pt x="243" y="132"/>
                    <a:pt x="243" y="132"/>
                    <a:pt x="243" y="132"/>
                  </a:cubicBezTo>
                  <a:cubicBezTo>
                    <a:pt x="238" y="79"/>
                    <a:pt x="206" y="38"/>
                    <a:pt x="147" y="38"/>
                  </a:cubicBezTo>
                  <a:cubicBezTo>
                    <a:pt x="95" y="38"/>
                    <a:pt x="53" y="75"/>
                    <a:pt x="45"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13">
              <a:extLst>
                <a:ext uri="{FF2B5EF4-FFF2-40B4-BE49-F238E27FC236}">
                  <a16:creationId xmlns:a16="http://schemas.microsoft.com/office/drawing/2014/main" id="{FE8FA87F-3177-4DEA-9E9C-DDA472353330}"/>
                </a:ext>
              </a:extLst>
            </p:cNvPr>
            <p:cNvSpPr>
              <a:spLocks/>
            </p:cNvSpPr>
            <p:nvPr/>
          </p:nvSpPr>
          <p:spPr bwMode="black">
            <a:xfrm>
              <a:off x="4172" y="1892"/>
              <a:ext cx="211" cy="460"/>
            </a:xfrm>
            <a:custGeom>
              <a:avLst/>
              <a:gdLst>
                <a:gd name="T0" fmla="*/ 173 w 173"/>
                <a:gd name="T1" fmla="*/ 365 h 383"/>
                <a:gd name="T2" fmla="*/ 119 w 173"/>
                <a:gd name="T3" fmla="*/ 383 h 383"/>
                <a:gd name="T4" fmla="*/ 47 w 173"/>
                <a:gd name="T5" fmla="*/ 308 h 383"/>
                <a:gd name="T6" fmla="*/ 47 w 173"/>
                <a:gd name="T7" fmla="*/ 120 h 383"/>
                <a:gd name="T8" fmla="*/ 0 w 173"/>
                <a:gd name="T9" fmla="*/ 120 h 383"/>
                <a:gd name="T10" fmla="*/ 0 w 173"/>
                <a:gd name="T11" fmla="*/ 81 h 383"/>
                <a:gd name="T12" fmla="*/ 47 w 173"/>
                <a:gd name="T13" fmla="*/ 81 h 383"/>
                <a:gd name="T14" fmla="*/ 47 w 173"/>
                <a:gd name="T15" fmla="*/ 0 h 383"/>
                <a:gd name="T16" fmla="*/ 89 w 173"/>
                <a:gd name="T17" fmla="*/ 0 h 383"/>
                <a:gd name="T18" fmla="*/ 89 w 173"/>
                <a:gd name="T19" fmla="*/ 81 h 383"/>
                <a:gd name="T20" fmla="*/ 162 w 173"/>
                <a:gd name="T21" fmla="*/ 81 h 383"/>
                <a:gd name="T22" fmla="*/ 162 w 173"/>
                <a:gd name="T23" fmla="*/ 120 h 383"/>
                <a:gd name="T24" fmla="*/ 89 w 173"/>
                <a:gd name="T25" fmla="*/ 120 h 383"/>
                <a:gd name="T26" fmla="*/ 89 w 173"/>
                <a:gd name="T27" fmla="*/ 308 h 383"/>
                <a:gd name="T28" fmla="*/ 121 w 173"/>
                <a:gd name="T29" fmla="*/ 345 h 383"/>
                <a:gd name="T30" fmla="*/ 152 w 173"/>
                <a:gd name="T31" fmla="*/ 333 h 383"/>
                <a:gd name="T32" fmla="*/ 173 w 173"/>
                <a:gd name="T33" fmla="*/ 36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 h="383">
                  <a:moveTo>
                    <a:pt x="173" y="365"/>
                  </a:moveTo>
                  <a:cubicBezTo>
                    <a:pt x="158" y="377"/>
                    <a:pt x="139" y="383"/>
                    <a:pt x="119" y="383"/>
                  </a:cubicBezTo>
                  <a:cubicBezTo>
                    <a:pt x="76" y="383"/>
                    <a:pt x="47" y="352"/>
                    <a:pt x="47" y="308"/>
                  </a:cubicBezTo>
                  <a:cubicBezTo>
                    <a:pt x="47" y="120"/>
                    <a:pt x="47" y="120"/>
                    <a:pt x="47" y="120"/>
                  </a:cubicBezTo>
                  <a:cubicBezTo>
                    <a:pt x="0" y="120"/>
                    <a:pt x="0" y="120"/>
                    <a:pt x="0" y="120"/>
                  </a:cubicBezTo>
                  <a:cubicBezTo>
                    <a:pt x="0" y="81"/>
                    <a:pt x="0" y="81"/>
                    <a:pt x="0" y="81"/>
                  </a:cubicBezTo>
                  <a:cubicBezTo>
                    <a:pt x="47" y="81"/>
                    <a:pt x="47" y="81"/>
                    <a:pt x="47" y="81"/>
                  </a:cubicBezTo>
                  <a:cubicBezTo>
                    <a:pt x="47" y="0"/>
                    <a:pt x="47" y="0"/>
                    <a:pt x="47" y="0"/>
                  </a:cubicBezTo>
                  <a:cubicBezTo>
                    <a:pt x="89" y="0"/>
                    <a:pt x="89" y="0"/>
                    <a:pt x="89" y="0"/>
                  </a:cubicBezTo>
                  <a:cubicBezTo>
                    <a:pt x="89" y="81"/>
                    <a:pt x="89" y="81"/>
                    <a:pt x="89" y="81"/>
                  </a:cubicBezTo>
                  <a:cubicBezTo>
                    <a:pt x="162" y="81"/>
                    <a:pt x="162" y="81"/>
                    <a:pt x="162" y="81"/>
                  </a:cubicBezTo>
                  <a:cubicBezTo>
                    <a:pt x="162" y="120"/>
                    <a:pt x="162" y="120"/>
                    <a:pt x="162" y="120"/>
                  </a:cubicBezTo>
                  <a:cubicBezTo>
                    <a:pt x="89" y="120"/>
                    <a:pt x="89" y="120"/>
                    <a:pt x="89" y="120"/>
                  </a:cubicBezTo>
                  <a:cubicBezTo>
                    <a:pt x="89" y="308"/>
                    <a:pt x="89" y="308"/>
                    <a:pt x="89" y="308"/>
                  </a:cubicBezTo>
                  <a:cubicBezTo>
                    <a:pt x="89" y="330"/>
                    <a:pt x="104" y="345"/>
                    <a:pt x="121" y="345"/>
                  </a:cubicBezTo>
                  <a:cubicBezTo>
                    <a:pt x="135" y="345"/>
                    <a:pt x="146" y="340"/>
                    <a:pt x="152" y="333"/>
                  </a:cubicBezTo>
                  <a:lnTo>
                    <a:pt x="173"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14">
              <a:extLst>
                <a:ext uri="{FF2B5EF4-FFF2-40B4-BE49-F238E27FC236}">
                  <a16:creationId xmlns:a16="http://schemas.microsoft.com/office/drawing/2014/main" id="{C9209808-6696-40D2-BB08-D21DE71C53D8}"/>
                </a:ext>
              </a:extLst>
            </p:cNvPr>
            <p:cNvSpPr>
              <a:spLocks/>
            </p:cNvSpPr>
            <p:nvPr/>
          </p:nvSpPr>
          <p:spPr bwMode="black">
            <a:xfrm>
              <a:off x="4463" y="1982"/>
              <a:ext cx="192" cy="363"/>
            </a:xfrm>
            <a:custGeom>
              <a:avLst/>
              <a:gdLst>
                <a:gd name="T0" fmla="*/ 157 w 157"/>
                <a:gd name="T1" fmla="*/ 0 h 302"/>
                <a:gd name="T2" fmla="*/ 157 w 157"/>
                <a:gd name="T3" fmla="*/ 38 h 302"/>
                <a:gd name="T4" fmla="*/ 43 w 157"/>
                <a:gd name="T5" fmla="*/ 137 h 302"/>
                <a:gd name="T6" fmla="*/ 43 w 157"/>
                <a:gd name="T7" fmla="*/ 302 h 302"/>
                <a:gd name="T8" fmla="*/ 0 w 157"/>
                <a:gd name="T9" fmla="*/ 302 h 302"/>
                <a:gd name="T10" fmla="*/ 0 w 157"/>
                <a:gd name="T11" fmla="*/ 6 h 302"/>
                <a:gd name="T12" fmla="*/ 43 w 157"/>
                <a:gd name="T13" fmla="*/ 6 h 302"/>
                <a:gd name="T14" fmla="*/ 43 w 157"/>
                <a:gd name="T15" fmla="*/ 64 h 302"/>
                <a:gd name="T16" fmla="*/ 157 w 157"/>
                <a:gd name="T17"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02">
                  <a:moveTo>
                    <a:pt x="157" y="0"/>
                  </a:moveTo>
                  <a:cubicBezTo>
                    <a:pt x="157" y="38"/>
                    <a:pt x="157" y="38"/>
                    <a:pt x="157" y="38"/>
                  </a:cubicBezTo>
                  <a:cubicBezTo>
                    <a:pt x="90" y="38"/>
                    <a:pt x="43" y="79"/>
                    <a:pt x="43" y="137"/>
                  </a:cubicBezTo>
                  <a:cubicBezTo>
                    <a:pt x="43" y="302"/>
                    <a:pt x="43" y="302"/>
                    <a:pt x="43" y="302"/>
                  </a:cubicBezTo>
                  <a:cubicBezTo>
                    <a:pt x="0" y="302"/>
                    <a:pt x="0" y="302"/>
                    <a:pt x="0" y="302"/>
                  </a:cubicBezTo>
                  <a:cubicBezTo>
                    <a:pt x="0" y="6"/>
                    <a:pt x="0" y="6"/>
                    <a:pt x="0" y="6"/>
                  </a:cubicBezTo>
                  <a:cubicBezTo>
                    <a:pt x="43" y="6"/>
                    <a:pt x="43" y="6"/>
                    <a:pt x="43" y="6"/>
                  </a:cubicBezTo>
                  <a:cubicBezTo>
                    <a:pt x="43" y="64"/>
                    <a:pt x="43" y="64"/>
                    <a:pt x="43" y="64"/>
                  </a:cubicBezTo>
                  <a:cubicBezTo>
                    <a:pt x="60" y="25"/>
                    <a:pt x="103" y="0"/>
                    <a:pt x="1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5">
              <a:extLst>
                <a:ext uri="{FF2B5EF4-FFF2-40B4-BE49-F238E27FC236}">
                  <a16:creationId xmlns:a16="http://schemas.microsoft.com/office/drawing/2014/main" id="{1D3B2A8C-316B-4B50-9091-1B4AC66484A5}"/>
                </a:ext>
              </a:extLst>
            </p:cNvPr>
            <p:cNvSpPr>
              <a:spLocks noEditPoints="1"/>
            </p:cNvSpPr>
            <p:nvPr/>
          </p:nvSpPr>
          <p:spPr bwMode="black">
            <a:xfrm>
              <a:off x="4695" y="1982"/>
              <a:ext cx="374" cy="370"/>
            </a:xfrm>
            <a:custGeom>
              <a:avLst/>
              <a:gdLst>
                <a:gd name="T0" fmla="*/ 0 w 306"/>
                <a:gd name="T1" fmla="*/ 154 h 308"/>
                <a:gd name="T2" fmla="*/ 153 w 306"/>
                <a:gd name="T3" fmla="*/ 0 h 308"/>
                <a:gd name="T4" fmla="*/ 306 w 306"/>
                <a:gd name="T5" fmla="*/ 154 h 308"/>
                <a:gd name="T6" fmla="*/ 153 w 306"/>
                <a:gd name="T7" fmla="*/ 308 h 308"/>
                <a:gd name="T8" fmla="*/ 0 w 306"/>
                <a:gd name="T9" fmla="*/ 154 h 308"/>
                <a:gd name="T10" fmla="*/ 261 w 306"/>
                <a:gd name="T11" fmla="*/ 154 h 308"/>
                <a:gd name="T12" fmla="*/ 153 w 306"/>
                <a:gd name="T13" fmla="*/ 38 h 308"/>
                <a:gd name="T14" fmla="*/ 46 w 306"/>
                <a:gd name="T15" fmla="*/ 154 h 308"/>
                <a:gd name="T16" fmla="*/ 153 w 306"/>
                <a:gd name="T17" fmla="*/ 270 h 308"/>
                <a:gd name="T18" fmla="*/ 261 w 306"/>
                <a:gd name="T19"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6" h="308">
                  <a:moveTo>
                    <a:pt x="0" y="154"/>
                  </a:moveTo>
                  <a:cubicBezTo>
                    <a:pt x="0" y="70"/>
                    <a:pt x="71" y="0"/>
                    <a:pt x="153" y="0"/>
                  </a:cubicBezTo>
                  <a:cubicBezTo>
                    <a:pt x="236" y="0"/>
                    <a:pt x="306" y="70"/>
                    <a:pt x="306" y="154"/>
                  </a:cubicBezTo>
                  <a:cubicBezTo>
                    <a:pt x="306" y="238"/>
                    <a:pt x="236" y="308"/>
                    <a:pt x="153" y="308"/>
                  </a:cubicBezTo>
                  <a:cubicBezTo>
                    <a:pt x="71" y="308"/>
                    <a:pt x="0" y="238"/>
                    <a:pt x="0" y="154"/>
                  </a:cubicBezTo>
                  <a:close/>
                  <a:moveTo>
                    <a:pt x="261" y="154"/>
                  </a:moveTo>
                  <a:cubicBezTo>
                    <a:pt x="261" y="91"/>
                    <a:pt x="212" y="38"/>
                    <a:pt x="153" y="38"/>
                  </a:cubicBezTo>
                  <a:cubicBezTo>
                    <a:pt x="95" y="38"/>
                    <a:pt x="46" y="91"/>
                    <a:pt x="46" y="154"/>
                  </a:cubicBezTo>
                  <a:cubicBezTo>
                    <a:pt x="46" y="217"/>
                    <a:pt x="95" y="270"/>
                    <a:pt x="153" y="270"/>
                  </a:cubicBezTo>
                  <a:cubicBezTo>
                    <a:pt x="212" y="270"/>
                    <a:pt x="261" y="217"/>
                    <a:pt x="261"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6">
              <a:extLst>
                <a:ext uri="{FF2B5EF4-FFF2-40B4-BE49-F238E27FC236}">
                  <a16:creationId xmlns:a16="http://schemas.microsoft.com/office/drawing/2014/main" id="{15C78FBB-9428-49FA-A406-331F81A8781F}"/>
                </a:ext>
              </a:extLst>
            </p:cNvPr>
            <p:cNvSpPr>
              <a:spLocks noEditPoints="1"/>
            </p:cNvSpPr>
            <p:nvPr/>
          </p:nvSpPr>
          <p:spPr bwMode="black">
            <a:xfrm>
              <a:off x="5161" y="1982"/>
              <a:ext cx="350" cy="481"/>
            </a:xfrm>
            <a:custGeom>
              <a:avLst/>
              <a:gdLst>
                <a:gd name="T0" fmla="*/ 286 w 286"/>
                <a:gd name="T1" fmla="*/ 154 h 400"/>
                <a:gd name="T2" fmla="*/ 150 w 286"/>
                <a:gd name="T3" fmla="*/ 308 h 400"/>
                <a:gd name="T4" fmla="*/ 42 w 286"/>
                <a:gd name="T5" fmla="*/ 246 h 400"/>
                <a:gd name="T6" fmla="*/ 42 w 286"/>
                <a:gd name="T7" fmla="*/ 400 h 400"/>
                <a:gd name="T8" fmla="*/ 0 w 286"/>
                <a:gd name="T9" fmla="*/ 400 h 400"/>
                <a:gd name="T10" fmla="*/ 0 w 286"/>
                <a:gd name="T11" fmla="*/ 6 h 400"/>
                <a:gd name="T12" fmla="*/ 42 w 286"/>
                <a:gd name="T13" fmla="*/ 6 h 400"/>
                <a:gd name="T14" fmla="*/ 42 w 286"/>
                <a:gd name="T15" fmla="*/ 62 h 400"/>
                <a:gd name="T16" fmla="*/ 150 w 286"/>
                <a:gd name="T17" fmla="*/ 0 h 400"/>
                <a:gd name="T18" fmla="*/ 286 w 286"/>
                <a:gd name="T19" fmla="*/ 154 h 400"/>
                <a:gd name="T20" fmla="*/ 240 w 286"/>
                <a:gd name="T21" fmla="*/ 154 h 400"/>
                <a:gd name="T22" fmla="*/ 142 w 286"/>
                <a:gd name="T23" fmla="*/ 38 h 400"/>
                <a:gd name="T24" fmla="*/ 42 w 286"/>
                <a:gd name="T25" fmla="*/ 154 h 400"/>
                <a:gd name="T26" fmla="*/ 142 w 286"/>
                <a:gd name="T27" fmla="*/ 270 h 400"/>
                <a:gd name="T28" fmla="*/ 240 w 286"/>
                <a:gd name="T29" fmla="*/ 15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 h="400">
                  <a:moveTo>
                    <a:pt x="286" y="154"/>
                  </a:moveTo>
                  <a:cubicBezTo>
                    <a:pt x="286" y="244"/>
                    <a:pt x="227" y="308"/>
                    <a:pt x="150" y="308"/>
                  </a:cubicBezTo>
                  <a:cubicBezTo>
                    <a:pt x="102" y="308"/>
                    <a:pt x="65" y="285"/>
                    <a:pt x="42" y="246"/>
                  </a:cubicBezTo>
                  <a:cubicBezTo>
                    <a:pt x="42" y="400"/>
                    <a:pt x="42" y="400"/>
                    <a:pt x="42" y="400"/>
                  </a:cubicBezTo>
                  <a:cubicBezTo>
                    <a:pt x="0" y="400"/>
                    <a:pt x="0" y="400"/>
                    <a:pt x="0" y="400"/>
                  </a:cubicBezTo>
                  <a:cubicBezTo>
                    <a:pt x="0" y="6"/>
                    <a:pt x="0" y="6"/>
                    <a:pt x="0" y="6"/>
                  </a:cubicBezTo>
                  <a:cubicBezTo>
                    <a:pt x="42" y="6"/>
                    <a:pt x="42" y="6"/>
                    <a:pt x="42" y="6"/>
                  </a:cubicBezTo>
                  <a:cubicBezTo>
                    <a:pt x="42" y="62"/>
                    <a:pt x="42" y="62"/>
                    <a:pt x="42" y="62"/>
                  </a:cubicBezTo>
                  <a:cubicBezTo>
                    <a:pt x="65" y="23"/>
                    <a:pt x="102" y="0"/>
                    <a:pt x="150" y="0"/>
                  </a:cubicBezTo>
                  <a:cubicBezTo>
                    <a:pt x="227" y="0"/>
                    <a:pt x="286" y="64"/>
                    <a:pt x="286" y="154"/>
                  </a:cubicBezTo>
                  <a:close/>
                  <a:moveTo>
                    <a:pt x="240" y="154"/>
                  </a:moveTo>
                  <a:cubicBezTo>
                    <a:pt x="240" y="86"/>
                    <a:pt x="199" y="38"/>
                    <a:pt x="142" y="38"/>
                  </a:cubicBezTo>
                  <a:cubicBezTo>
                    <a:pt x="83" y="38"/>
                    <a:pt x="42" y="86"/>
                    <a:pt x="42" y="154"/>
                  </a:cubicBezTo>
                  <a:cubicBezTo>
                    <a:pt x="42" y="222"/>
                    <a:pt x="83" y="270"/>
                    <a:pt x="142" y="270"/>
                  </a:cubicBezTo>
                  <a:cubicBezTo>
                    <a:pt x="199" y="270"/>
                    <a:pt x="240" y="222"/>
                    <a:pt x="240"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7">
              <a:extLst>
                <a:ext uri="{FF2B5EF4-FFF2-40B4-BE49-F238E27FC236}">
                  <a16:creationId xmlns:a16="http://schemas.microsoft.com/office/drawing/2014/main" id="{C1B41AC2-DF88-418C-89A8-77AE1C13487A}"/>
                </a:ext>
              </a:extLst>
            </p:cNvPr>
            <p:cNvSpPr>
              <a:spLocks noEditPoints="1"/>
            </p:cNvSpPr>
            <p:nvPr/>
          </p:nvSpPr>
          <p:spPr bwMode="black">
            <a:xfrm>
              <a:off x="5582" y="1982"/>
              <a:ext cx="373" cy="370"/>
            </a:xfrm>
            <a:custGeom>
              <a:avLst/>
              <a:gdLst>
                <a:gd name="T0" fmla="*/ 0 w 305"/>
                <a:gd name="T1" fmla="*/ 154 h 308"/>
                <a:gd name="T2" fmla="*/ 153 w 305"/>
                <a:gd name="T3" fmla="*/ 0 h 308"/>
                <a:gd name="T4" fmla="*/ 305 w 305"/>
                <a:gd name="T5" fmla="*/ 154 h 308"/>
                <a:gd name="T6" fmla="*/ 153 w 305"/>
                <a:gd name="T7" fmla="*/ 308 h 308"/>
                <a:gd name="T8" fmla="*/ 0 w 305"/>
                <a:gd name="T9" fmla="*/ 154 h 308"/>
                <a:gd name="T10" fmla="*/ 260 w 305"/>
                <a:gd name="T11" fmla="*/ 154 h 308"/>
                <a:gd name="T12" fmla="*/ 153 w 305"/>
                <a:gd name="T13" fmla="*/ 38 h 308"/>
                <a:gd name="T14" fmla="*/ 45 w 305"/>
                <a:gd name="T15" fmla="*/ 154 h 308"/>
                <a:gd name="T16" fmla="*/ 153 w 305"/>
                <a:gd name="T17" fmla="*/ 270 h 308"/>
                <a:gd name="T18" fmla="*/ 260 w 305"/>
                <a:gd name="T19"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5" h="308">
                  <a:moveTo>
                    <a:pt x="0" y="154"/>
                  </a:moveTo>
                  <a:cubicBezTo>
                    <a:pt x="0" y="70"/>
                    <a:pt x="70" y="0"/>
                    <a:pt x="153" y="0"/>
                  </a:cubicBezTo>
                  <a:cubicBezTo>
                    <a:pt x="235" y="0"/>
                    <a:pt x="305" y="70"/>
                    <a:pt x="305" y="154"/>
                  </a:cubicBezTo>
                  <a:cubicBezTo>
                    <a:pt x="305" y="238"/>
                    <a:pt x="235" y="308"/>
                    <a:pt x="153" y="308"/>
                  </a:cubicBezTo>
                  <a:cubicBezTo>
                    <a:pt x="70" y="308"/>
                    <a:pt x="0" y="238"/>
                    <a:pt x="0" y="154"/>
                  </a:cubicBezTo>
                  <a:close/>
                  <a:moveTo>
                    <a:pt x="260" y="154"/>
                  </a:moveTo>
                  <a:cubicBezTo>
                    <a:pt x="260" y="91"/>
                    <a:pt x="211" y="38"/>
                    <a:pt x="153" y="38"/>
                  </a:cubicBezTo>
                  <a:cubicBezTo>
                    <a:pt x="94" y="38"/>
                    <a:pt x="45" y="91"/>
                    <a:pt x="45" y="154"/>
                  </a:cubicBezTo>
                  <a:cubicBezTo>
                    <a:pt x="45" y="217"/>
                    <a:pt x="94" y="270"/>
                    <a:pt x="153" y="270"/>
                  </a:cubicBezTo>
                  <a:cubicBezTo>
                    <a:pt x="211" y="270"/>
                    <a:pt x="260" y="217"/>
                    <a:pt x="260"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Rectangle 18">
              <a:extLst>
                <a:ext uri="{FF2B5EF4-FFF2-40B4-BE49-F238E27FC236}">
                  <a16:creationId xmlns:a16="http://schemas.microsoft.com/office/drawing/2014/main" id="{8A52667A-7197-4718-A7CC-9DB76FD15044}"/>
                </a:ext>
              </a:extLst>
            </p:cNvPr>
            <p:cNvSpPr>
              <a:spLocks noChangeArrowheads="1"/>
            </p:cNvSpPr>
            <p:nvPr/>
          </p:nvSpPr>
          <p:spPr bwMode="black">
            <a:xfrm>
              <a:off x="6042" y="1865"/>
              <a:ext cx="52" cy="4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19">
              <a:extLst>
                <a:ext uri="{FF2B5EF4-FFF2-40B4-BE49-F238E27FC236}">
                  <a16:creationId xmlns:a16="http://schemas.microsoft.com/office/drawing/2014/main" id="{6E7E8DE2-C426-4707-B205-0D5D93A76152}"/>
                </a:ext>
              </a:extLst>
            </p:cNvPr>
            <p:cNvSpPr>
              <a:spLocks noEditPoints="1"/>
            </p:cNvSpPr>
            <p:nvPr/>
          </p:nvSpPr>
          <p:spPr bwMode="black">
            <a:xfrm>
              <a:off x="6191" y="1857"/>
              <a:ext cx="68" cy="488"/>
            </a:xfrm>
            <a:custGeom>
              <a:avLst/>
              <a:gdLst>
                <a:gd name="T0" fmla="*/ 0 w 56"/>
                <a:gd name="T1" fmla="*/ 28 h 406"/>
                <a:gd name="T2" fmla="*/ 29 w 56"/>
                <a:gd name="T3" fmla="*/ 0 h 406"/>
                <a:gd name="T4" fmla="*/ 56 w 56"/>
                <a:gd name="T5" fmla="*/ 28 h 406"/>
                <a:gd name="T6" fmla="*/ 29 w 56"/>
                <a:gd name="T7" fmla="*/ 57 h 406"/>
                <a:gd name="T8" fmla="*/ 0 w 56"/>
                <a:gd name="T9" fmla="*/ 28 h 406"/>
                <a:gd name="T10" fmla="*/ 7 w 56"/>
                <a:gd name="T11" fmla="*/ 110 h 406"/>
                <a:gd name="T12" fmla="*/ 50 w 56"/>
                <a:gd name="T13" fmla="*/ 110 h 406"/>
                <a:gd name="T14" fmla="*/ 50 w 56"/>
                <a:gd name="T15" fmla="*/ 406 h 406"/>
                <a:gd name="T16" fmla="*/ 7 w 56"/>
                <a:gd name="T17" fmla="*/ 406 h 406"/>
                <a:gd name="T18" fmla="*/ 7 w 56"/>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406">
                  <a:moveTo>
                    <a:pt x="0" y="28"/>
                  </a:moveTo>
                  <a:cubicBezTo>
                    <a:pt x="0" y="13"/>
                    <a:pt x="13" y="0"/>
                    <a:pt x="29" y="0"/>
                  </a:cubicBezTo>
                  <a:cubicBezTo>
                    <a:pt x="44" y="0"/>
                    <a:pt x="56" y="13"/>
                    <a:pt x="56" y="28"/>
                  </a:cubicBezTo>
                  <a:cubicBezTo>
                    <a:pt x="56"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20">
              <a:extLst>
                <a:ext uri="{FF2B5EF4-FFF2-40B4-BE49-F238E27FC236}">
                  <a16:creationId xmlns:a16="http://schemas.microsoft.com/office/drawing/2014/main" id="{D3B127C7-22FD-48BC-9B8E-27EBE146499C}"/>
                </a:ext>
              </a:extLst>
            </p:cNvPr>
            <p:cNvSpPr>
              <a:spLocks/>
            </p:cNvSpPr>
            <p:nvPr/>
          </p:nvSpPr>
          <p:spPr bwMode="black">
            <a:xfrm>
              <a:off x="6335" y="1982"/>
              <a:ext cx="282" cy="370"/>
            </a:xfrm>
            <a:custGeom>
              <a:avLst/>
              <a:gdLst>
                <a:gd name="T0" fmla="*/ 0 w 230"/>
                <a:gd name="T1" fmla="*/ 264 h 308"/>
                <a:gd name="T2" fmla="*/ 22 w 230"/>
                <a:gd name="T3" fmla="*/ 233 h 308"/>
                <a:gd name="T4" fmla="*/ 122 w 230"/>
                <a:gd name="T5" fmla="*/ 270 h 308"/>
                <a:gd name="T6" fmla="*/ 187 w 230"/>
                <a:gd name="T7" fmla="*/ 224 h 308"/>
                <a:gd name="T8" fmla="*/ 113 w 230"/>
                <a:gd name="T9" fmla="*/ 170 h 308"/>
                <a:gd name="T10" fmla="*/ 14 w 230"/>
                <a:gd name="T11" fmla="*/ 86 h 308"/>
                <a:gd name="T12" fmla="*/ 118 w 230"/>
                <a:gd name="T13" fmla="*/ 0 h 308"/>
                <a:gd name="T14" fmla="*/ 223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2" y="233"/>
                    <a:pt x="22" y="233"/>
                    <a:pt x="22" y="233"/>
                  </a:cubicBezTo>
                  <a:cubicBezTo>
                    <a:pt x="56" y="258"/>
                    <a:pt x="90" y="270"/>
                    <a:pt x="122" y="270"/>
                  </a:cubicBezTo>
                  <a:cubicBezTo>
                    <a:pt x="161" y="270"/>
                    <a:pt x="187" y="252"/>
                    <a:pt x="187" y="224"/>
                  </a:cubicBezTo>
                  <a:cubicBezTo>
                    <a:pt x="187" y="192"/>
                    <a:pt x="153" y="182"/>
                    <a:pt x="113" y="170"/>
                  </a:cubicBezTo>
                  <a:cubicBezTo>
                    <a:pt x="42" y="150"/>
                    <a:pt x="14" y="129"/>
                    <a:pt x="14" y="86"/>
                  </a:cubicBezTo>
                  <a:cubicBezTo>
                    <a:pt x="14" y="33"/>
                    <a:pt x="59" y="0"/>
                    <a:pt x="118" y="0"/>
                  </a:cubicBezTo>
                  <a:cubicBezTo>
                    <a:pt x="154" y="0"/>
                    <a:pt x="192" y="12"/>
                    <a:pt x="223"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3"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dirty="0"/>
              <a:t>This is Metropolis</a:t>
            </a:r>
          </a:p>
        </p:txBody>
      </p:sp>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dirty="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6" y="838105"/>
            <a:ext cx="10962687"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Is the Metropolis font installed on my computer?</a:t>
            </a:r>
          </a:p>
        </p:txBody>
      </p:sp>
      <p:sp>
        <p:nvSpPr>
          <p:cNvPr id="43" name="Rectangle 42">
            <a:extLst>
              <a:ext uri="{FF2B5EF4-FFF2-40B4-BE49-F238E27FC236}">
                <a16:creationId xmlns:a16="http://schemas.microsoft.com/office/drawing/2014/main" id="{51A92F24-FC82-4FA9-9362-801284731CC8}"/>
              </a:ext>
            </a:extLst>
          </p:cNvPr>
          <p:cNvSpPr/>
          <p:nvPr userDrawn="1"/>
        </p:nvSpPr>
        <p:spPr bwMode="gray">
          <a:xfrm>
            <a:off x="623363" y="1616678"/>
            <a:ext cx="4633737" cy="244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dirty="0">
                <a:solidFill>
                  <a:schemeClr val="accent4">
                    <a:lumMod val="75000"/>
                  </a:schemeClr>
                </a:solidFill>
              </a:rPr>
              <a:t>Do the fonts in these two sentences match on your screen?</a:t>
            </a:r>
          </a:p>
        </p:txBody>
      </p:sp>
      <p:cxnSp>
        <p:nvCxnSpPr>
          <p:cNvPr id="45" name="Straight Connector 44">
            <a:extLst>
              <a:ext uri="{FF2B5EF4-FFF2-40B4-BE49-F238E27FC236}">
                <a16:creationId xmlns:a16="http://schemas.microsoft.com/office/drawing/2014/main" id="{B59E37DB-3217-4772-AE8E-E9673A139975}"/>
              </a:ext>
            </a:extLst>
          </p:cNvPr>
          <p:cNvCxnSpPr>
            <a:cxnSpLocks/>
          </p:cNvCxnSpPr>
          <p:nvPr userDrawn="1"/>
        </p:nvCxnSpPr>
        <p:spPr>
          <a:xfrm>
            <a:off x="623364" y="1860778"/>
            <a:ext cx="7299849"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263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8442F8FF-5DB1-44B3-AF2C-1A531EA36FEA}"/>
              </a:ext>
            </a:extLst>
          </p:cNvPr>
          <p:cNvGrpSpPr/>
          <p:nvPr userDrawn="1"/>
        </p:nvGrpSpPr>
        <p:grpSpPr bwMode="gray">
          <a:xfrm>
            <a:off x="0" y="0"/>
            <a:ext cx="12188826" cy="6858004"/>
            <a:chOff x="0" y="-4"/>
            <a:chExt cx="12188826" cy="6858004"/>
          </a:xfrm>
        </p:grpSpPr>
        <p:grpSp>
          <p:nvGrpSpPr>
            <p:cNvPr id="61" name="Group 60">
              <a:extLst>
                <a:ext uri="{FF2B5EF4-FFF2-40B4-BE49-F238E27FC236}">
                  <a16:creationId xmlns:a16="http://schemas.microsoft.com/office/drawing/2014/main" id="{E2F285D2-B641-461F-87F0-20A9C65B2EF7}"/>
                </a:ext>
              </a:extLst>
            </p:cNvPr>
            <p:cNvGrpSpPr/>
            <p:nvPr/>
          </p:nvGrpSpPr>
          <p:grpSpPr bwMode="gray">
            <a:xfrm>
              <a:off x="609441" y="1600198"/>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1" name="Rectangle 110">
                <a:extLst>
                  <a:ext uri="{FF2B5EF4-FFF2-40B4-BE49-F238E27FC236}">
                    <a16:creationId xmlns:a16="http://schemas.microsoft.com/office/drawing/2014/main" id="{7037B7F2-249C-4DB7-A4FF-AD7E08892A0F}"/>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2" name="Rectangle 111">
                <a:extLst>
                  <a:ext uri="{FF2B5EF4-FFF2-40B4-BE49-F238E27FC236}">
                    <a16:creationId xmlns:a16="http://schemas.microsoft.com/office/drawing/2014/main" id="{6B02FE08-2379-4E6C-AE27-D7D2ECAB18B8}"/>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3" name="Rectangle 112">
                <a:extLst>
                  <a:ext uri="{FF2B5EF4-FFF2-40B4-BE49-F238E27FC236}">
                    <a16:creationId xmlns:a16="http://schemas.microsoft.com/office/drawing/2014/main" id="{D7C17E9A-3B70-4668-8EAE-9C7D73BACCA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4" name="Rectangle 113">
                <a:extLst>
                  <a:ext uri="{FF2B5EF4-FFF2-40B4-BE49-F238E27FC236}">
                    <a16:creationId xmlns:a16="http://schemas.microsoft.com/office/drawing/2014/main" id="{E02751E5-34AD-4357-BC67-2269F668FD57}"/>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5" name="Rectangle 114">
                <a:extLst>
                  <a:ext uri="{FF2B5EF4-FFF2-40B4-BE49-F238E27FC236}">
                    <a16:creationId xmlns:a16="http://schemas.microsoft.com/office/drawing/2014/main" id="{452A85DA-B39F-40AB-B423-9F7CCB3D0D63}"/>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62" name="Group 61">
              <a:extLst>
                <a:ext uri="{FF2B5EF4-FFF2-40B4-BE49-F238E27FC236}">
                  <a16:creationId xmlns:a16="http://schemas.microsoft.com/office/drawing/2014/main" id="{C5C1459D-4F6E-4671-8566-3143311EA541}"/>
                </a:ext>
              </a:extLst>
            </p:cNvPr>
            <p:cNvGrpSpPr/>
            <p:nvPr userDrawn="1"/>
          </p:nvGrpSpPr>
          <p:grpSpPr bwMode="gray">
            <a:xfrm>
              <a:off x="0" y="-4"/>
              <a:ext cx="12188826" cy="6858004"/>
              <a:chOff x="0" y="-4"/>
              <a:chExt cx="12188826" cy="6858004"/>
            </a:xfrm>
          </p:grpSpPr>
          <p:grpSp>
            <p:nvGrpSpPr>
              <p:cNvPr id="63" name="Group 62">
                <a:extLst>
                  <a:ext uri="{FF2B5EF4-FFF2-40B4-BE49-F238E27FC236}">
                    <a16:creationId xmlns:a16="http://schemas.microsoft.com/office/drawing/2014/main" id="{015AFD00-19E3-4F92-9570-1F3E8AEC3EC4}"/>
                  </a:ext>
                </a:extLst>
              </p:cNvPr>
              <p:cNvGrpSpPr/>
              <p:nvPr>
                <p:custDataLst>
                  <p:tags r:id="rId1"/>
                </p:custDataLst>
              </p:nvPr>
            </p:nvGrpSpPr>
            <p:grpSpPr bwMode="gray">
              <a:xfrm>
                <a:off x="0" y="-4"/>
                <a:ext cx="12188826" cy="6858004"/>
                <a:chOff x="0" y="1"/>
                <a:chExt cx="12188826" cy="6858004"/>
              </a:xfrm>
            </p:grpSpPr>
            <p:grpSp>
              <p:nvGrpSpPr>
                <p:cNvPr id="65" name="Group 64">
                  <a:extLst>
                    <a:ext uri="{FF2B5EF4-FFF2-40B4-BE49-F238E27FC236}">
                      <a16:creationId xmlns:a16="http://schemas.microsoft.com/office/drawing/2014/main" id="{56B51E9A-9BC0-4A23-95C7-9E14C94FDF8A}"/>
                    </a:ext>
                  </a:extLst>
                </p:cNvPr>
                <p:cNvGrpSpPr/>
                <p:nvPr/>
              </p:nvGrpSpPr>
              <p:grpSpPr bwMode="gray">
                <a:xfrm>
                  <a:off x="609601" y="2684"/>
                  <a:ext cx="10962504" cy="6855315"/>
                  <a:chOff x="0" y="0"/>
                  <a:chExt cx="10962504" cy="6858000"/>
                </a:xfrm>
              </p:grpSpPr>
              <p:cxnSp>
                <p:nvCxnSpPr>
                  <p:cNvPr id="85" name="Straight Connector 84">
                    <a:extLst>
                      <a:ext uri="{FF2B5EF4-FFF2-40B4-BE49-F238E27FC236}">
                        <a16:creationId xmlns:a16="http://schemas.microsoft.com/office/drawing/2014/main" id="{5B6B4CFD-041A-4081-89A4-C2B194E6465E}"/>
                      </a:ext>
                    </a:extLst>
                  </p:cNvPr>
                  <p:cNvCxnSpPr/>
                  <p:nvPr/>
                </p:nvCxnSpPr>
                <p:spPr bwMode="gray">
                  <a:xfrm>
                    <a:off x="0"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Lst>
                  </p:cNvPr>
                  <p:cNvCxnSpPr/>
                  <p:nvPr/>
                </p:nvCxnSpPr>
                <p:spPr bwMode="gray">
                  <a:xfrm>
                    <a:off x="91404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Lst>
                  </p:cNvPr>
                  <p:cNvCxnSpPr/>
                  <p:nvPr/>
                </p:nvCxnSpPr>
                <p:spPr bwMode="gray">
                  <a:xfrm>
                    <a:off x="137106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Lst>
                  </p:cNvPr>
                  <p:cNvCxnSpPr/>
                  <p:nvPr/>
                </p:nvCxnSpPr>
                <p:spPr bwMode="gray">
                  <a:xfrm>
                    <a:off x="182808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Lst>
                  </p:cNvPr>
                  <p:cNvCxnSpPr/>
                  <p:nvPr/>
                </p:nvCxnSpPr>
                <p:spPr bwMode="gray">
                  <a:xfrm>
                    <a:off x="228510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Lst>
                  </p:cNvPr>
                  <p:cNvCxnSpPr/>
                  <p:nvPr/>
                </p:nvCxnSpPr>
                <p:spPr bwMode="gray">
                  <a:xfrm>
                    <a:off x="274212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Lst>
                  </p:cNvPr>
                  <p:cNvCxnSpPr/>
                  <p:nvPr/>
                </p:nvCxnSpPr>
                <p:spPr bwMode="gray">
                  <a:xfrm>
                    <a:off x="319914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Lst>
                  </p:cNvPr>
                  <p:cNvCxnSpPr/>
                  <p:nvPr/>
                </p:nvCxnSpPr>
                <p:spPr bwMode="gray">
                  <a:xfrm>
                    <a:off x="365617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Lst>
                  </p:cNvPr>
                  <p:cNvCxnSpPr/>
                  <p:nvPr/>
                </p:nvCxnSpPr>
                <p:spPr bwMode="gray">
                  <a:xfrm>
                    <a:off x="411319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Lst>
                  </p:cNvPr>
                  <p:cNvCxnSpPr/>
                  <p:nvPr/>
                </p:nvCxnSpPr>
                <p:spPr bwMode="gray">
                  <a:xfrm>
                    <a:off x="457021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Lst>
                  </p:cNvPr>
                  <p:cNvCxnSpPr/>
                  <p:nvPr/>
                </p:nvCxnSpPr>
                <p:spPr bwMode="gray">
                  <a:xfrm>
                    <a:off x="502723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Lst>
                  </p:cNvPr>
                  <p:cNvCxnSpPr/>
                  <p:nvPr/>
                </p:nvCxnSpPr>
                <p:spPr bwMode="gray">
                  <a:xfrm>
                    <a:off x="548425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Lst>
                  </p:cNvPr>
                  <p:cNvCxnSpPr/>
                  <p:nvPr/>
                </p:nvCxnSpPr>
                <p:spPr bwMode="gray">
                  <a:xfrm>
                    <a:off x="594127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Lst>
                  </p:cNvPr>
                  <p:cNvCxnSpPr/>
                  <p:nvPr/>
                </p:nvCxnSpPr>
                <p:spPr bwMode="gray">
                  <a:xfrm>
                    <a:off x="639829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Lst>
                  </p:cNvPr>
                  <p:cNvCxnSpPr/>
                  <p:nvPr/>
                </p:nvCxnSpPr>
                <p:spPr bwMode="gray">
                  <a:xfrm>
                    <a:off x="685532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Lst>
                  </p:cNvPr>
                  <p:cNvCxnSpPr/>
                  <p:nvPr/>
                </p:nvCxnSpPr>
                <p:spPr bwMode="gray">
                  <a:xfrm>
                    <a:off x="731234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Lst>
                  </p:cNvPr>
                  <p:cNvCxnSpPr/>
                  <p:nvPr/>
                </p:nvCxnSpPr>
                <p:spPr bwMode="gray">
                  <a:xfrm>
                    <a:off x="776936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Lst>
                  </p:cNvPr>
                  <p:cNvCxnSpPr/>
                  <p:nvPr/>
                </p:nvCxnSpPr>
                <p:spPr bwMode="gray">
                  <a:xfrm>
                    <a:off x="822638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Lst>
                  </p:cNvPr>
                  <p:cNvCxnSpPr/>
                  <p:nvPr/>
                </p:nvCxnSpPr>
                <p:spPr bwMode="gray">
                  <a:xfrm>
                    <a:off x="914042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Lst>
                  </p:cNvPr>
                  <p:cNvCxnSpPr/>
                  <p:nvPr/>
                </p:nvCxnSpPr>
                <p:spPr bwMode="gray">
                  <a:xfrm>
                    <a:off x="868340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Lst>
                  </p:cNvPr>
                  <p:cNvCxnSpPr/>
                  <p:nvPr/>
                </p:nvCxnSpPr>
                <p:spPr bwMode="gray">
                  <a:xfrm>
                    <a:off x="959744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Lst>
                  </p:cNvPr>
                  <p:cNvCxnSpPr/>
                  <p:nvPr/>
                </p:nvCxnSpPr>
                <p:spPr bwMode="gray">
                  <a:xfrm>
                    <a:off x="1005447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Lst>
                  </p:cNvPr>
                  <p:cNvCxnSpPr/>
                  <p:nvPr/>
                </p:nvCxnSpPr>
                <p:spPr bwMode="gray">
                  <a:xfrm>
                    <a:off x="1051149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Lst>
                  </p:cNvPr>
                  <p:cNvCxnSpPr/>
                  <p:nvPr/>
                </p:nvCxnSpPr>
                <p:spPr bwMode="gray">
                  <a:xfrm>
                    <a:off x="45702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Lst>
                  </p:cNvPr>
                  <p:cNvCxnSpPr/>
                  <p:nvPr/>
                </p:nvCxnSpPr>
                <p:spPr bwMode="gray">
                  <a:xfrm>
                    <a:off x="10962504"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B645DFBA-090A-4E89-BFE2-570C1D04D7A5}"/>
                    </a:ext>
                  </a:extLst>
                </p:cNvPr>
                <p:cNvGrpSpPr/>
                <p:nvPr/>
              </p:nvGrpSpPr>
              <p:grpSpPr bwMode="gray">
                <a:xfrm>
                  <a:off x="0" y="1"/>
                  <a:ext cx="12188826" cy="6858004"/>
                  <a:chOff x="0" y="1"/>
                  <a:chExt cx="12188826" cy="6858004"/>
                </a:xfrm>
              </p:grpSpPr>
              <p:cxnSp>
                <p:nvCxnSpPr>
                  <p:cNvPr id="67" name="Straight Connector 66">
                    <a:extLst>
                      <a:ext uri="{FF2B5EF4-FFF2-40B4-BE49-F238E27FC236}">
                        <a16:creationId xmlns:a16="http://schemas.microsoft.com/office/drawing/2014/main" id="{E34689D4-9BAE-40BF-B953-E1A0CA4F5C15}"/>
                      </a:ext>
                    </a:extLst>
                  </p:cNvPr>
                  <p:cNvCxnSpPr/>
                  <p:nvPr/>
                </p:nvCxnSpPr>
                <p:spPr bwMode="gray">
                  <a:xfrm rot="5400000">
                    <a:off x="6094413" y="-60944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Lst>
                  </p:cNvPr>
                  <p:cNvCxnSpPr/>
                  <p:nvPr/>
                </p:nvCxnSpPr>
                <p:spPr bwMode="gray">
                  <a:xfrm rot="5400000">
                    <a:off x="6094413" y="-56372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Lst>
                  </p:cNvPr>
                  <p:cNvCxnSpPr/>
                  <p:nvPr/>
                </p:nvCxnSpPr>
                <p:spPr bwMode="gray">
                  <a:xfrm rot="5400000">
                    <a:off x="6094413" y="-51800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Lst>
                  </p:cNvPr>
                  <p:cNvCxnSpPr/>
                  <p:nvPr/>
                </p:nvCxnSpPr>
                <p:spPr bwMode="gray">
                  <a:xfrm rot="5400000">
                    <a:off x="6094413" y="-31202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Lst>
                  </p:cNvPr>
                  <p:cNvCxnSpPr/>
                  <p:nvPr/>
                </p:nvCxnSpPr>
                <p:spPr bwMode="gray">
                  <a:xfrm rot="5400000">
                    <a:off x="6094413" y="-26630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Lst>
                  </p:cNvPr>
                  <p:cNvCxnSpPr/>
                  <p:nvPr/>
                </p:nvCxnSpPr>
                <p:spPr bwMode="gray">
                  <a:xfrm rot="5400000">
                    <a:off x="6094413" y="-22058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Lst>
                  </p:cNvPr>
                  <p:cNvCxnSpPr/>
                  <p:nvPr/>
                </p:nvCxnSpPr>
                <p:spPr bwMode="gray">
                  <a:xfrm rot="5400000">
                    <a:off x="6094413" y="-1748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Lst>
                  </p:cNvPr>
                  <p:cNvCxnSpPr/>
                  <p:nvPr/>
                </p:nvCxnSpPr>
                <p:spPr bwMode="gray">
                  <a:xfrm rot="5400000">
                    <a:off x="6094413" y="-12914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Lst>
                  </p:cNvPr>
                  <p:cNvCxnSpPr/>
                  <p:nvPr/>
                </p:nvCxnSpPr>
                <p:spPr bwMode="gray">
                  <a:xfrm rot="5400000">
                    <a:off x="6094413" y="-8342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Lst>
                  </p:cNvPr>
                  <p:cNvCxnSpPr>
                    <a:cxnSpLocks/>
                  </p:cNvCxnSpPr>
                  <p:nvPr/>
                </p:nvCxnSpPr>
                <p:spPr bwMode="gray">
                  <a:xfrm flipH="1">
                    <a:off x="1" y="5717376"/>
                    <a:ext cx="12188825" cy="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Lst>
                  </p:cNvPr>
                  <p:cNvCxnSpPr/>
                  <p:nvPr/>
                </p:nvCxnSpPr>
                <p:spPr bwMode="gray">
                  <a:xfrm rot="5400000">
                    <a:off x="6094413" y="76359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Lst>
                  </p:cNvPr>
                  <p:cNvCxnSpPr/>
                  <p:nvPr/>
                </p:nvCxnSpPr>
                <p:spPr bwMode="gray">
                  <a:xfrm rot="5400000">
                    <a:off x="6094413" y="-56372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Lst>
                  </p:cNvPr>
                  <p:cNvCxnSpPr/>
                  <p:nvPr/>
                </p:nvCxnSpPr>
                <p:spPr bwMode="gray">
                  <a:xfrm rot="5400000">
                    <a:off x="6094413" y="-49514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Lst>
                  </p:cNvPr>
                  <p:cNvCxnSpPr/>
                  <p:nvPr/>
                </p:nvCxnSpPr>
                <p:spPr bwMode="gray">
                  <a:xfrm rot="5400000">
                    <a:off x="6094413" y="86257"/>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Lst>
                  </p:cNvPr>
                  <p:cNvCxnSpPr/>
                  <p:nvPr/>
                </p:nvCxnSpPr>
                <p:spPr bwMode="gray">
                  <a:xfrm rot="5400000">
                    <a:off x="6094413" y="30638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Lst>
                  </p:cNvPr>
                  <p:cNvCxnSpPr/>
                  <p:nvPr/>
                </p:nvCxnSpPr>
                <p:spPr bwMode="gray">
                  <a:xfrm rot="5400000">
                    <a:off x="6094413" y="-4034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Lst>
                  </p:cNvPr>
                  <p:cNvCxnSpPr/>
                  <p:nvPr/>
                </p:nvCxnSpPr>
                <p:spPr bwMode="gray">
                  <a:xfrm rot="5400000">
                    <a:off x="6094413" y="-35774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Lst>
                  </p:cNvPr>
                  <p:cNvCxnSpPr>
                    <a:cxnSpLocks/>
                  </p:cNvCxnSpPr>
                  <p:nvPr/>
                </p:nvCxnSpPr>
                <p:spPr bwMode="gray">
                  <a:xfrm rot="5400000">
                    <a:off x="6094413" y="-44942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64" name="TextBox 63">
                <a:extLst>
                  <a:ext uri="{FF2B5EF4-FFF2-40B4-BE49-F238E27FC236}">
                    <a16:creationId xmlns:a16="http://schemas.microsoft.com/office/drawing/2014/main" id="{B119DAC7-36FB-491E-A6EB-B78E57CAECBF}"/>
                  </a:ext>
                </a:extLst>
              </p:cNvPr>
              <p:cNvSpPr txBox="1"/>
              <p:nvPr userDrawn="1"/>
            </p:nvSpPr>
            <p:spPr bwMode="gray">
              <a:xfrm>
                <a:off x="592866" y="5723466"/>
                <a:ext cx="7329077" cy="474133"/>
              </a:xfrm>
              <a:prstGeom prst="rect">
                <a:avLst/>
              </a:prstGeom>
              <a:noFill/>
            </p:spPr>
            <p:txBody>
              <a:bodyPr wrap="square" lIns="0" tIns="0" rIns="0" bIns="0" rtlCol="0" anchor="b">
                <a:noAutofit/>
              </a:bodyPr>
              <a:lstStyle/>
              <a:p>
                <a:pPr>
                  <a:lnSpc>
                    <a:spcPct val="90000"/>
                  </a:lnSpc>
                </a:pPr>
                <a:r>
                  <a:rPr lang="en-US" sz="700" dirty="0"/>
                  <a:t>Footnote: Lorem ipsum dolor sit amet, consectetur adipiscing elit. Maecenas dui magna, sagittis at feugiat eget, viverra eu libero. Vestibulum a justo mi. Etiam blandit tempus odio. Fusce orci lectus, tincidunt eget hendrerit quis, blandit non</a:t>
                </a:r>
              </a:p>
            </p:txBody>
          </p:sp>
        </p:grpSp>
      </p:grpSp>
    </p:spTree>
    <p:extLst>
      <p:ext uri="{BB962C8B-B14F-4D97-AF65-F5344CB8AC3E}">
        <p14:creationId xmlns:p14="http://schemas.microsoft.com/office/powerpoint/2010/main" val="3742899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535B2D-9361-4E88-8BBD-C6E1EB066B37}"/>
              </a:ext>
            </a:extLst>
          </p:cNvPr>
          <p:cNvSpPr/>
          <p:nvPr userDrawn="1"/>
        </p:nvSpPr>
        <p:spPr>
          <a:xfrm>
            <a:off x="0" y="0"/>
            <a:ext cx="12188825" cy="685800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accent2"/>
              </a:solidFill>
            </a:endParaRPr>
          </a:p>
        </p:txBody>
      </p:sp>
      <p:sp>
        <p:nvSpPr>
          <p:cNvPr id="6" name="TextBox 5">
            <a:extLst>
              <a:ext uri="{FF2B5EF4-FFF2-40B4-BE49-F238E27FC236}">
                <a16:creationId xmlns:a16="http://schemas.microsoft.com/office/drawing/2014/main" id="{D5AED08D-D489-4C23-BFE9-9C4A6A94C4DA}"/>
              </a:ext>
            </a:extLst>
          </p:cNvPr>
          <p:cNvSpPr txBox="1"/>
          <p:nvPr userDrawn="1"/>
        </p:nvSpPr>
        <p:spPr>
          <a:xfrm>
            <a:off x="606392" y="721895"/>
            <a:ext cx="10876547" cy="4880008"/>
          </a:xfrm>
          <a:prstGeom prst="rect">
            <a:avLst/>
          </a:prstGeom>
          <a:noFill/>
        </p:spPr>
        <p:txBody>
          <a:bodyPr wrap="square" lIns="0" tIns="0" rIns="0" bIns="0" rtlCol="0" anchor="ctr">
            <a:noAutofit/>
          </a:bodyPr>
          <a:lstStyle/>
          <a:p>
            <a:pPr algn="ctr">
              <a:lnSpc>
                <a:spcPct val="90000"/>
              </a:lnSpc>
            </a:pPr>
            <a:r>
              <a:rPr lang="en-US" sz="5400" spc="300" dirty="0">
                <a:solidFill>
                  <a:schemeClr val="bg1"/>
                </a:solidFill>
              </a:rPr>
              <a:t>DO NOT USE </a:t>
            </a:r>
          </a:p>
          <a:p>
            <a:pPr algn="ctr">
              <a:lnSpc>
                <a:spcPct val="90000"/>
              </a:lnSpc>
            </a:pPr>
            <a:endParaRPr lang="en-US" sz="5400" spc="300" dirty="0">
              <a:solidFill>
                <a:schemeClr val="bg1"/>
              </a:solidFill>
            </a:endParaRPr>
          </a:p>
          <a:p>
            <a:pPr algn="ctr">
              <a:lnSpc>
                <a:spcPct val="90000"/>
              </a:lnSpc>
            </a:pPr>
            <a:r>
              <a:rPr lang="en-US" sz="5400" spc="300" dirty="0">
                <a:solidFill>
                  <a:schemeClr val="bg1"/>
                </a:solidFill>
              </a:rPr>
              <a:t>ALL LAYOUTS PAST THIS ARE NOT PART OF THIS TEMPLATE</a:t>
            </a:r>
          </a:p>
        </p:txBody>
      </p:sp>
    </p:spTree>
    <p:extLst>
      <p:ext uri="{BB962C8B-B14F-4D97-AF65-F5344CB8AC3E}">
        <p14:creationId xmlns:p14="http://schemas.microsoft.com/office/powerpoint/2010/main" val="3247533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0378" y="3450868"/>
            <a:ext cx="5961236" cy="1229360"/>
          </a:xfrm>
        </p:spPr>
        <p:txBody>
          <a:bodyPr wrap="square" anchor="b"/>
          <a:lstStyle>
            <a:lvl1pPr algn="l">
              <a:defRPr sz="3600" b="0" cap="none" baseline="0">
                <a:solidFill>
                  <a:schemeClr val="bg1"/>
                </a:solidFill>
              </a:defRPr>
            </a:lvl1pPr>
          </a:lstStyle>
          <a:p>
            <a:r>
              <a:rPr lang="en-US"/>
              <a:t>Click to Edit Master Title Style</a:t>
            </a:r>
            <a:endParaRPr lang="en-US" dirty="0"/>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4768725"/>
            <a:ext cx="6863048" cy="700882"/>
          </a:xfrm>
        </p:spPr>
        <p:txBody>
          <a:bodyPr/>
          <a:lstStyle>
            <a:lvl1pPr marL="0" indent="0" algn="l">
              <a:buNone/>
              <a:defRPr sz="24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66" name="Group 65">
            <a:extLst>
              <a:ext uri="{FF2B5EF4-FFF2-40B4-BE49-F238E27FC236}">
                <a16:creationId xmlns:a16="http://schemas.microsoft.com/office/drawing/2014/main" id="{97E09E63-24A8-49D3-9685-8578A82AA161}"/>
              </a:ext>
            </a:extLst>
          </p:cNvPr>
          <p:cNvGrpSpPr/>
          <p:nvPr userDrawn="1"/>
        </p:nvGrpSpPr>
        <p:grpSpPr bwMode="white">
          <a:xfrm>
            <a:off x="617878" y="6446044"/>
            <a:ext cx="1099793" cy="173355"/>
            <a:chOff x="-84138" y="5622925"/>
            <a:chExt cx="4330701" cy="682626"/>
          </a:xfrm>
          <a:solidFill>
            <a:schemeClr val="bg1"/>
          </a:solidFill>
        </p:grpSpPr>
        <p:sp>
          <p:nvSpPr>
            <p:cNvPr id="67" name="Freeform 6">
              <a:extLst>
                <a:ext uri="{FF2B5EF4-FFF2-40B4-BE49-F238E27FC236}">
                  <a16:creationId xmlns:a16="http://schemas.microsoft.com/office/drawing/2014/main" id="{82AA2D8E-2CF2-47AE-8BA1-22AA0DC8C719}"/>
                </a:ext>
              </a:extLst>
            </p:cNvPr>
            <p:cNvSpPr>
              <a:spLocks/>
            </p:cNvSpPr>
            <p:nvPr userDrawn="1"/>
          </p:nvSpPr>
          <p:spPr bwMode="white">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68" name="Freeform 7">
              <a:extLst>
                <a:ext uri="{FF2B5EF4-FFF2-40B4-BE49-F238E27FC236}">
                  <a16:creationId xmlns:a16="http://schemas.microsoft.com/office/drawing/2014/main" id="{DB231781-0913-4FEB-A765-B02F9675E9A8}"/>
                </a:ext>
              </a:extLst>
            </p:cNvPr>
            <p:cNvSpPr>
              <a:spLocks/>
            </p:cNvSpPr>
            <p:nvPr userDrawn="1"/>
          </p:nvSpPr>
          <p:spPr bwMode="white">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69" name="Freeform 8">
              <a:extLst>
                <a:ext uri="{FF2B5EF4-FFF2-40B4-BE49-F238E27FC236}">
                  <a16:creationId xmlns:a16="http://schemas.microsoft.com/office/drawing/2014/main" id="{3ABF11FB-C738-4E99-9D81-B317B3B4FFF4}"/>
                </a:ext>
              </a:extLst>
            </p:cNvPr>
            <p:cNvSpPr>
              <a:spLocks noEditPoints="1"/>
            </p:cNvSpPr>
            <p:nvPr userDrawn="1"/>
          </p:nvSpPr>
          <p:spPr bwMode="white">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70" name="Freeform 9">
              <a:extLst>
                <a:ext uri="{FF2B5EF4-FFF2-40B4-BE49-F238E27FC236}">
                  <a16:creationId xmlns:a16="http://schemas.microsoft.com/office/drawing/2014/main" id="{21F9AEA1-3F12-4EE4-9B0A-11F6FC2F34FF}"/>
                </a:ext>
              </a:extLst>
            </p:cNvPr>
            <p:cNvSpPr>
              <a:spLocks noEditPoints="1"/>
            </p:cNvSpPr>
            <p:nvPr userDrawn="1"/>
          </p:nvSpPr>
          <p:spPr bwMode="white">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71" name="Freeform 10">
              <a:extLst>
                <a:ext uri="{FF2B5EF4-FFF2-40B4-BE49-F238E27FC236}">
                  <a16:creationId xmlns:a16="http://schemas.microsoft.com/office/drawing/2014/main" id="{87E382A9-F6F4-488E-98B8-A2C07D983E60}"/>
                </a:ext>
              </a:extLst>
            </p:cNvPr>
            <p:cNvSpPr>
              <a:spLocks/>
            </p:cNvSpPr>
            <p:nvPr userDrawn="1"/>
          </p:nvSpPr>
          <p:spPr bwMode="white">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72" name="Freeform 11">
              <a:extLst>
                <a:ext uri="{FF2B5EF4-FFF2-40B4-BE49-F238E27FC236}">
                  <a16:creationId xmlns:a16="http://schemas.microsoft.com/office/drawing/2014/main" id="{862FC631-21BD-4380-B20F-767EC3455CDB}"/>
                </a:ext>
              </a:extLst>
            </p:cNvPr>
            <p:cNvSpPr>
              <a:spLocks noEditPoints="1"/>
            </p:cNvSpPr>
            <p:nvPr userDrawn="1"/>
          </p:nvSpPr>
          <p:spPr bwMode="white">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73" name="Freeform 12">
              <a:extLst>
                <a:ext uri="{FF2B5EF4-FFF2-40B4-BE49-F238E27FC236}">
                  <a16:creationId xmlns:a16="http://schemas.microsoft.com/office/drawing/2014/main" id="{E30874F8-CC58-4DC5-8229-E1032A3E49B3}"/>
                </a:ext>
              </a:extLst>
            </p:cNvPr>
            <p:cNvSpPr>
              <a:spLocks noEditPoints="1"/>
            </p:cNvSpPr>
            <p:nvPr userDrawn="1"/>
          </p:nvSpPr>
          <p:spPr bwMode="white">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gr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‹Nº›</a:t>
            </a:fld>
            <a:endParaRPr lang="en-US" dirty="0">
              <a:solidFill>
                <a:schemeClr val="bg1"/>
              </a:solidFill>
              <a:latin typeface="+mj-lt"/>
            </a:endParaRPr>
          </a:p>
        </p:txBody>
      </p:sp>
      <p:sp>
        <p:nvSpPr>
          <p:cNvPr id="16" name="TextBox 15">
            <a:extLst>
              <a:ext uri="{FF2B5EF4-FFF2-40B4-BE49-F238E27FC236}">
                <a16:creationId xmlns:a16="http://schemas.microsoft.com/office/drawing/2014/main" id="{10B40497-F310-48EA-9016-3C0DFE5B848B}"/>
              </a:ext>
            </a:extLst>
          </p:cNvPr>
          <p:cNvSpPr txBox="1"/>
          <p:nvPr userDrawn="1"/>
        </p:nvSpPr>
        <p:spPr bwMode="white">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bg1"/>
                </a:solidFill>
                <a:latin typeface="+mj-lt"/>
              </a:rPr>
              <a:t>©</a:t>
            </a:r>
            <a:r>
              <a:rPr lang="is-IS" sz="800" dirty="0">
                <a:solidFill>
                  <a:schemeClr val="bg1"/>
                </a:solidFill>
                <a:latin typeface="+mj-lt"/>
              </a:rPr>
              <a:t>2020</a:t>
            </a:r>
            <a:r>
              <a:rPr lang="en-US" sz="800" dirty="0">
                <a:solidFill>
                  <a:schemeClr val="bg1"/>
                </a:solidFill>
                <a:latin typeface="+mj-lt"/>
              </a:rPr>
              <a:t> VMware, Inc.</a:t>
            </a:r>
          </a:p>
          <a:p>
            <a:pPr>
              <a:lnSpc>
                <a:spcPct val="90000"/>
              </a:lnSpc>
            </a:pPr>
            <a:endParaRPr lang="en-US" sz="800" dirty="0">
              <a:solidFill>
                <a:schemeClr val="bg1"/>
              </a:solidFill>
              <a:latin typeface="+mj-lt"/>
            </a:endParaRPr>
          </a:p>
        </p:txBody>
      </p:sp>
    </p:spTree>
    <p:extLst>
      <p:ext uri="{BB962C8B-B14F-4D97-AF65-F5344CB8AC3E}">
        <p14:creationId xmlns:p14="http://schemas.microsoft.com/office/powerpoint/2010/main" val="297947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BCFF92-6F45-4F17-811F-04EF3AFB1E0A}"/>
              </a:ext>
            </a:extLst>
          </p:cNvPr>
          <p:cNvPicPr>
            <a:picLocks noChangeAspect="1"/>
          </p:cNvPicPr>
          <p:nvPr userDrawn="1"/>
        </p:nvPicPr>
        <p:blipFill>
          <a:blip r:embed="rId2"/>
          <a:stretch>
            <a:fillRect/>
          </a:stretch>
        </p:blipFill>
        <p:spPr bwMode="ltGray">
          <a:xfrm>
            <a:off x="6465331" y="2011260"/>
            <a:ext cx="5724640" cy="4846740"/>
          </a:xfrm>
          <a:prstGeom prst="rect">
            <a:avLst/>
          </a:prstGeom>
        </p:spPr>
      </p:pic>
      <p:pic>
        <p:nvPicPr>
          <p:cNvPr id="17" name="Picture 16">
            <a:extLst>
              <a:ext uri="{FF2B5EF4-FFF2-40B4-BE49-F238E27FC236}">
                <a16:creationId xmlns:a16="http://schemas.microsoft.com/office/drawing/2014/main" id="{8D79F707-A9A4-48DB-B7A8-862A7F5F3DEF}"/>
              </a:ext>
            </a:extLst>
          </p:cNvPr>
          <p:cNvPicPr>
            <a:picLocks noChangeAspect="1"/>
          </p:cNvPicPr>
          <p:nvPr userDrawn="1"/>
        </p:nvPicPr>
        <p:blipFill>
          <a:blip r:embed="rId3"/>
          <a:stretch>
            <a:fillRect/>
          </a:stretch>
        </p:blipFill>
        <p:spPr bwMode="ltGray">
          <a:xfrm>
            <a:off x="0" y="0"/>
            <a:ext cx="2103302" cy="2121592"/>
          </a:xfrm>
          <a:prstGeom prst="rect">
            <a:avLst/>
          </a:prstGeom>
        </p:spPr>
      </p:pic>
      <p:sp>
        <p:nvSpPr>
          <p:cNvPr id="76" name="Text Placeholder 18">
            <a:extLst>
              <a:ext uri="{FF2B5EF4-FFF2-40B4-BE49-F238E27FC236}">
                <a16:creationId xmlns:a16="http://schemas.microsoft.com/office/drawing/2014/main" id="{09EEA1A0-09F6-4C94-911A-E94DE834987E}"/>
              </a:ext>
            </a:extLst>
          </p:cNvPr>
          <p:cNvSpPr>
            <a:spLocks noGrp="1"/>
          </p:cNvSpPr>
          <p:nvPr>
            <p:ph type="body" sz="quarter" idx="13" hasCustomPrompt="1"/>
          </p:nvPr>
        </p:nvSpPr>
        <p:spPr>
          <a:xfrm>
            <a:off x="1516688" y="5066406"/>
            <a:ext cx="4577726" cy="249299"/>
          </a:xfrm>
        </p:spPr>
        <p:txBody>
          <a:bodyPr wrap="square">
            <a:spAutoFit/>
          </a:bodyPr>
          <a:lstStyle>
            <a:lvl1pPr marL="0" indent="0">
              <a:spcBef>
                <a:spcPts val="0"/>
              </a:spcBef>
              <a:buClr>
                <a:schemeClr val="tx2"/>
              </a:buClr>
              <a:buSzPct val="100000"/>
              <a:buFont typeface="Metropolis" panose="00000500000000000000" pitchFamily="50" charset="0"/>
              <a:buNone/>
              <a:defRPr sz="1800">
                <a:solidFill>
                  <a:schemeClr val="accent4"/>
                </a:solidFill>
              </a:defRPr>
            </a:lvl1pPr>
            <a:lvl2pPr marL="273050" indent="0">
              <a:buNone/>
              <a:defRPr/>
            </a:lvl2pPr>
          </a:lstStyle>
          <a:p>
            <a:pPr lvl="0"/>
            <a:r>
              <a:rPr lang="en-US" dirty="0"/>
              <a:t>Source Name</a:t>
            </a:r>
          </a:p>
        </p:txBody>
      </p:sp>
      <p:sp>
        <p:nvSpPr>
          <p:cNvPr id="185" name="Picture Placeholder 184">
            <a:extLst>
              <a:ext uri="{FF2B5EF4-FFF2-40B4-BE49-F238E27FC236}">
                <a16:creationId xmlns:a16="http://schemas.microsoft.com/office/drawing/2014/main" id="{378C4D84-AD98-435A-9F11-B3CB29EA3CAA}"/>
              </a:ext>
            </a:extLst>
          </p:cNvPr>
          <p:cNvSpPr>
            <a:spLocks noGrp="1"/>
          </p:cNvSpPr>
          <p:nvPr>
            <p:ph type="pic" sz="quarter" idx="14" hasCustomPrompt="1"/>
          </p:nvPr>
        </p:nvSpPr>
        <p:spPr>
          <a:xfrm>
            <a:off x="8837613" y="457200"/>
            <a:ext cx="2740025" cy="1371600"/>
          </a:xfrm>
          <a:noFill/>
        </p:spPr>
        <p:txBody>
          <a:bodyPr anchor="ctr"/>
          <a:lstStyle>
            <a:lvl1pPr algn="ctr">
              <a:defRPr sz="2400" b="1">
                <a:solidFill>
                  <a:srgbClr val="F8981D"/>
                </a:solidFill>
              </a:defRPr>
            </a:lvl1pPr>
          </a:lstStyle>
          <a:p>
            <a:r>
              <a:rPr lang="en-US" dirty="0"/>
              <a:t>Click to insert logo or delete box if not needed</a:t>
            </a:r>
          </a:p>
        </p:txBody>
      </p:sp>
      <p:grpSp>
        <p:nvGrpSpPr>
          <p:cNvPr id="188" name="Group 187">
            <a:extLst>
              <a:ext uri="{FF2B5EF4-FFF2-40B4-BE49-F238E27FC236}">
                <a16:creationId xmlns:a16="http://schemas.microsoft.com/office/drawing/2014/main" id="{2925BD69-7B55-4D64-8B2C-06E34A6A573B}"/>
              </a:ext>
            </a:extLst>
          </p:cNvPr>
          <p:cNvGrpSpPr/>
          <p:nvPr userDrawn="1"/>
        </p:nvGrpSpPr>
        <p:grpSpPr bwMode="black">
          <a:xfrm>
            <a:off x="617878" y="6446044"/>
            <a:ext cx="1099793" cy="173355"/>
            <a:chOff x="-84138" y="5622925"/>
            <a:chExt cx="4330701" cy="682626"/>
          </a:xfrm>
        </p:grpSpPr>
        <p:sp>
          <p:nvSpPr>
            <p:cNvPr id="189" name="Freeform 6">
              <a:extLst>
                <a:ext uri="{FF2B5EF4-FFF2-40B4-BE49-F238E27FC236}">
                  <a16:creationId xmlns:a16="http://schemas.microsoft.com/office/drawing/2014/main" id="{2A6CDC2F-2239-466B-8A26-51E24B60D2AC}"/>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90" name="Freeform 7">
              <a:extLst>
                <a:ext uri="{FF2B5EF4-FFF2-40B4-BE49-F238E27FC236}">
                  <a16:creationId xmlns:a16="http://schemas.microsoft.com/office/drawing/2014/main" id="{93E73CA8-B585-405F-9E3D-46EE1893D710}"/>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91" name="Freeform 8">
              <a:extLst>
                <a:ext uri="{FF2B5EF4-FFF2-40B4-BE49-F238E27FC236}">
                  <a16:creationId xmlns:a16="http://schemas.microsoft.com/office/drawing/2014/main" id="{B40B0DE4-0E7F-4DE2-A215-B0E4BCF43755}"/>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92" name="Freeform 9">
              <a:extLst>
                <a:ext uri="{FF2B5EF4-FFF2-40B4-BE49-F238E27FC236}">
                  <a16:creationId xmlns:a16="http://schemas.microsoft.com/office/drawing/2014/main" id="{84A3CC07-CFF3-402C-88A1-0C33B169216C}"/>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93" name="Freeform 10">
              <a:extLst>
                <a:ext uri="{FF2B5EF4-FFF2-40B4-BE49-F238E27FC236}">
                  <a16:creationId xmlns:a16="http://schemas.microsoft.com/office/drawing/2014/main" id="{223CFCE1-BE7A-4664-929A-9AD81CA80454}"/>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94" name="Freeform 11">
              <a:extLst>
                <a:ext uri="{FF2B5EF4-FFF2-40B4-BE49-F238E27FC236}">
                  <a16:creationId xmlns:a16="http://schemas.microsoft.com/office/drawing/2014/main" id="{53A2BE8A-BB25-4C20-B0B5-1FA2A33471E1}"/>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95" name="Freeform 12">
              <a:extLst>
                <a:ext uri="{FF2B5EF4-FFF2-40B4-BE49-F238E27FC236}">
                  <a16:creationId xmlns:a16="http://schemas.microsoft.com/office/drawing/2014/main" id="{6ACD31F9-9175-4E3B-B20A-0CBFA479BA61}"/>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gr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‹Nº›</a:t>
            </a:fld>
            <a:endParaRPr lang="en-US" dirty="0">
              <a:solidFill>
                <a:schemeClr val="bg1"/>
              </a:solidFill>
              <a:latin typeface="+mj-lt"/>
            </a:endParaRPr>
          </a:p>
        </p:txBody>
      </p:sp>
      <p:sp>
        <p:nvSpPr>
          <p:cNvPr id="24" name="TextBox 23">
            <a:extLst>
              <a:ext uri="{FF2B5EF4-FFF2-40B4-BE49-F238E27FC236}">
                <a16:creationId xmlns:a16="http://schemas.microsoft.com/office/drawing/2014/main" id="{4ED51C9E-7CEC-414C-A393-73D352F3496A}"/>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2020</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4" name="Text Placeholder 3">
            <a:extLst>
              <a:ext uri="{FF2B5EF4-FFF2-40B4-BE49-F238E27FC236}">
                <a16:creationId xmlns:a16="http://schemas.microsoft.com/office/drawing/2014/main" id="{11BEC66B-487A-4C1D-9541-C5DC72DD73E2}"/>
              </a:ext>
            </a:extLst>
          </p:cNvPr>
          <p:cNvSpPr>
            <a:spLocks noGrp="1"/>
          </p:cNvSpPr>
          <p:nvPr>
            <p:ph type="body" sz="quarter" idx="15"/>
          </p:nvPr>
        </p:nvSpPr>
        <p:spPr>
          <a:xfrm>
            <a:off x="1275012" y="1600200"/>
            <a:ext cx="6191001" cy="3200400"/>
          </a:xfrm>
        </p:spPr>
        <p:txBody>
          <a:bodyPr anchor="b"/>
          <a:lstStyle>
            <a:lvl1pPr marL="228600" indent="-228600">
              <a:buClr>
                <a:schemeClr val="tx2"/>
              </a:buClr>
              <a:buSzPct val="100000"/>
              <a:buFont typeface="Metropolis" panose="00000500000000000000" pitchFamily="50" charset="0"/>
              <a:buChar char="“"/>
              <a:defRPr sz="2800"/>
            </a:lvl1pPr>
          </a:lstStyle>
          <a:p>
            <a:pPr lvl="0"/>
            <a:r>
              <a:rPr lang="en-US" dirty="0"/>
              <a:t>Edit Master text styles</a:t>
            </a:r>
          </a:p>
        </p:txBody>
      </p:sp>
    </p:spTree>
    <p:extLst>
      <p:ext uri="{BB962C8B-B14F-4D97-AF65-F5344CB8AC3E}">
        <p14:creationId xmlns:p14="http://schemas.microsoft.com/office/powerpoint/2010/main" val="3589552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6" name="Text Placeholder 18">
            <a:extLst>
              <a:ext uri="{FF2B5EF4-FFF2-40B4-BE49-F238E27FC236}">
                <a16:creationId xmlns:a16="http://schemas.microsoft.com/office/drawing/2014/main" id="{09EEA1A0-09F6-4C94-911A-E94DE834987E}"/>
              </a:ext>
            </a:extLst>
          </p:cNvPr>
          <p:cNvSpPr>
            <a:spLocks noGrp="1"/>
          </p:cNvSpPr>
          <p:nvPr>
            <p:ph type="body" sz="quarter" idx="13" hasCustomPrompt="1"/>
          </p:nvPr>
        </p:nvSpPr>
        <p:spPr>
          <a:xfrm>
            <a:off x="7451601" y="5726367"/>
            <a:ext cx="4126506" cy="276999"/>
          </a:xfrm>
        </p:spPr>
        <p:txBody>
          <a:bodyPr>
            <a:spAutoFit/>
          </a:bodyPr>
          <a:lstStyle>
            <a:lvl1pPr marL="0" indent="0">
              <a:lnSpc>
                <a:spcPct val="100000"/>
              </a:lnSpc>
              <a:spcBef>
                <a:spcPts val="0"/>
              </a:spcBef>
              <a:buClr>
                <a:schemeClr val="tx2"/>
              </a:buClr>
              <a:buSzPct val="100000"/>
              <a:buFont typeface="Metropolis" panose="00000500000000000000" pitchFamily="50" charset="0"/>
              <a:buNone/>
              <a:defRPr sz="1800">
                <a:solidFill>
                  <a:schemeClr val="bg1"/>
                </a:solidFill>
              </a:defRPr>
            </a:lvl1pPr>
            <a:lvl2pPr marL="273050" indent="0">
              <a:buNone/>
              <a:defRPr/>
            </a:lvl2pPr>
          </a:lstStyle>
          <a:p>
            <a:pPr lvl="0"/>
            <a:r>
              <a:rPr lang="en-US" dirty="0"/>
              <a:t>Source Name</a:t>
            </a:r>
          </a:p>
        </p:txBody>
      </p:sp>
      <p:grpSp>
        <p:nvGrpSpPr>
          <p:cNvPr id="6" name="Group 5">
            <a:extLst>
              <a:ext uri="{FF2B5EF4-FFF2-40B4-BE49-F238E27FC236}">
                <a16:creationId xmlns:a16="http://schemas.microsoft.com/office/drawing/2014/main" id="{EBE887AA-466F-4819-9C71-E7A3469F9FED}"/>
              </a:ext>
            </a:extLst>
          </p:cNvPr>
          <p:cNvGrpSpPr/>
          <p:nvPr userDrawn="1"/>
        </p:nvGrpSpPr>
        <p:grpSpPr>
          <a:xfrm>
            <a:off x="617878" y="6446044"/>
            <a:ext cx="1099793" cy="173355"/>
            <a:chOff x="-84138" y="5622925"/>
            <a:chExt cx="4330701" cy="682626"/>
          </a:xfrm>
          <a:solidFill>
            <a:schemeClr val="bg1"/>
          </a:solidFill>
        </p:grpSpPr>
        <p:sp>
          <p:nvSpPr>
            <p:cNvPr id="7" name="Freeform 6">
              <a:extLst>
                <a:ext uri="{FF2B5EF4-FFF2-40B4-BE49-F238E27FC236}">
                  <a16:creationId xmlns:a16="http://schemas.microsoft.com/office/drawing/2014/main" id="{F4067B72-DBFB-4029-8D5B-F1FF1EBE1362}"/>
                </a:ext>
              </a:extLst>
            </p:cNvPr>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8" name="Freeform 7">
              <a:extLst>
                <a:ext uri="{FF2B5EF4-FFF2-40B4-BE49-F238E27FC236}">
                  <a16:creationId xmlns:a16="http://schemas.microsoft.com/office/drawing/2014/main" id="{4B12C03C-6596-4EA0-AD8E-20898D0524A4}"/>
                </a:ext>
              </a:extLst>
            </p:cNvPr>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9" name="Freeform 8">
              <a:extLst>
                <a:ext uri="{FF2B5EF4-FFF2-40B4-BE49-F238E27FC236}">
                  <a16:creationId xmlns:a16="http://schemas.microsoft.com/office/drawing/2014/main" id="{75EC5438-9CA3-451C-BE1E-32649BA580EB}"/>
                </a:ext>
              </a:extLst>
            </p:cNvPr>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0" name="Freeform 9">
              <a:extLst>
                <a:ext uri="{FF2B5EF4-FFF2-40B4-BE49-F238E27FC236}">
                  <a16:creationId xmlns:a16="http://schemas.microsoft.com/office/drawing/2014/main" id="{CC779E55-6092-45FD-A207-F5F87653E646}"/>
                </a:ext>
              </a:extLst>
            </p:cNvPr>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1" name="Freeform 10">
              <a:extLst>
                <a:ext uri="{FF2B5EF4-FFF2-40B4-BE49-F238E27FC236}">
                  <a16:creationId xmlns:a16="http://schemas.microsoft.com/office/drawing/2014/main" id="{C46B14FE-24C9-470A-A53B-7F3145207318}"/>
                </a:ext>
              </a:extLst>
            </p:cNvPr>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2" name="Freeform 11">
              <a:extLst>
                <a:ext uri="{FF2B5EF4-FFF2-40B4-BE49-F238E27FC236}">
                  <a16:creationId xmlns:a16="http://schemas.microsoft.com/office/drawing/2014/main" id="{9E375347-E880-4672-992A-C5D936A9A8B3}"/>
                </a:ext>
              </a:extLst>
            </p:cNvPr>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3" name="Freeform 12">
              <a:extLst>
                <a:ext uri="{FF2B5EF4-FFF2-40B4-BE49-F238E27FC236}">
                  <a16:creationId xmlns:a16="http://schemas.microsoft.com/office/drawing/2014/main" id="{73103450-85A9-4D5B-A458-2662F6E6A1B8}"/>
                </a:ext>
              </a:extLst>
            </p:cNvPr>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grpSp>
      <p:sp>
        <p:nvSpPr>
          <p:cNvPr id="14" name="TextBox 13">
            <a:extLst>
              <a:ext uri="{FF2B5EF4-FFF2-40B4-BE49-F238E27FC236}">
                <a16:creationId xmlns:a16="http://schemas.microsoft.com/office/drawing/2014/main" id="{1509C4AD-2E3F-4500-A723-1F51B4906D51}"/>
              </a:ext>
            </a:extLst>
          </p:cNvPr>
          <p:cNvSpPr txBox="1"/>
          <p:nvPr userDrawn="1"/>
        </p:nvSpPr>
        <p:spPr bwMode="white">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bg1"/>
                </a:solidFill>
                <a:latin typeface="+mj-lt"/>
              </a:rPr>
              <a:t>©</a:t>
            </a:r>
            <a:r>
              <a:rPr lang="is-IS" sz="800" dirty="0">
                <a:solidFill>
                  <a:schemeClr val="bg1"/>
                </a:solidFill>
                <a:latin typeface="+mj-lt"/>
              </a:rPr>
              <a:t>2020</a:t>
            </a:r>
            <a:r>
              <a:rPr lang="en-US" sz="800" dirty="0">
                <a:solidFill>
                  <a:schemeClr val="bg1"/>
                </a:solidFill>
                <a:latin typeface="+mj-lt"/>
              </a:rPr>
              <a:t> VMware, Inc.</a:t>
            </a:r>
          </a:p>
          <a:p>
            <a:pPr>
              <a:lnSpc>
                <a:spcPct val="90000"/>
              </a:lnSpc>
            </a:pPr>
            <a:endParaRPr lang="en-US" sz="800" dirty="0">
              <a:solidFill>
                <a:schemeClr val="bg1"/>
              </a:solidFill>
              <a:latin typeface="+mj-lt"/>
            </a:endParaRPr>
          </a:p>
        </p:txBody>
      </p:sp>
      <p:sp>
        <p:nvSpPr>
          <p:cNvPr id="16" name="TextBox 15">
            <a:extLst>
              <a:ext uri="{FF2B5EF4-FFF2-40B4-BE49-F238E27FC236}">
                <a16:creationId xmlns:a16="http://schemas.microsoft.com/office/drawing/2014/main" id="{967669F2-DB92-4920-A8A8-826B25591FE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‹Nº›</a:t>
            </a:fld>
            <a:endParaRPr lang="en-US" dirty="0">
              <a:solidFill>
                <a:schemeClr val="bg1"/>
              </a:solidFill>
              <a:latin typeface="+mj-lt"/>
            </a:endParaRPr>
          </a:p>
        </p:txBody>
      </p:sp>
      <p:sp>
        <p:nvSpPr>
          <p:cNvPr id="3" name="Text Placeholder 2">
            <a:extLst>
              <a:ext uri="{FF2B5EF4-FFF2-40B4-BE49-F238E27FC236}">
                <a16:creationId xmlns:a16="http://schemas.microsoft.com/office/drawing/2014/main" id="{7DB57474-E36F-40E3-9802-188CF74382D7}"/>
              </a:ext>
            </a:extLst>
          </p:cNvPr>
          <p:cNvSpPr>
            <a:spLocks noGrp="1"/>
          </p:cNvSpPr>
          <p:nvPr>
            <p:ph type="body" sz="quarter" idx="14" hasCustomPrompt="1"/>
          </p:nvPr>
        </p:nvSpPr>
        <p:spPr>
          <a:xfrm>
            <a:off x="7213600" y="3886200"/>
            <a:ext cx="4364038" cy="1670050"/>
          </a:xfrm>
        </p:spPr>
        <p:txBody>
          <a:bodyPr anchor="b"/>
          <a:lstStyle>
            <a:lvl1pPr marL="228600" indent="-228600">
              <a:buClr>
                <a:schemeClr val="bg1"/>
              </a:buClr>
              <a:buSzPct val="100000"/>
              <a:buFont typeface="Metropolis" panose="00000500000000000000" pitchFamily="50" charset="0"/>
              <a:buChar char="“"/>
              <a:defRPr sz="2800">
                <a:solidFill>
                  <a:schemeClr val="bg1"/>
                </a:solidFill>
              </a:defRPr>
            </a:lvl1pPr>
            <a:lvl2pPr marL="27305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a:t>
            </a:r>
            <a:r>
              <a:rPr lang="en-US" dirty="0"/>
              <a:t>text styles</a:t>
            </a:r>
          </a:p>
        </p:txBody>
      </p:sp>
    </p:spTree>
    <p:extLst>
      <p:ext uri="{BB962C8B-B14F-4D97-AF65-F5344CB8AC3E}">
        <p14:creationId xmlns:p14="http://schemas.microsoft.com/office/powerpoint/2010/main" val="204052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a:xfrm>
            <a:off x="616505" y="1600201"/>
            <a:ext cx="10972800" cy="4572000"/>
          </a:xfrm>
        </p:spPr>
        <p:txBody>
          <a:bodyPr/>
          <a:lstStyle>
            <a:lvl1pPr>
              <a:spcBef>
                <a:spcPts val="1500"/>
              </a:spcBef>
              <a:defRPr/>
            </a:lvl1pPr>
            <a:lvl2pPr>
              <a:spcBef>
                <a:spcPts val="300"/>
              </a:spcBef>
              <a:defRPr/>
            </a:lvl2pPr>
            <a:lvl5pPr>
              <a:defRPr/>
            </a:lvl5pPr>
            <a:lvl6pPr>
              <a:defRPr/>
            </a:lvl6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9" name="TextBox 8">
            <a:extLst>
              <a:ext uri="{FF2B5EF4-FFF2-40B4-BE49-F238E27FC236}">
                <a16:creationId xmlns:a16="http://schemas.microsoft.com/office/drawing/2014/main" id="{427E3E8B-0F66-4996-9785-6E9531D89A5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‹Nº›</a:t>
            </a:fld>
            <a:endParaRPr lang="en-US" dirty="0">
              <a:latin typeface="+mj-lt"/>
            </a:endParaRPr>
          </a:p>
        </p:txBody>
      </p:sp>
      <p:sp>
        <p:nvSpPr>
          <p:cNvPr id="12" name="TextBox 11">
            <a:extLst>
              <a:ext uri="{FF2B5EF4-FFF2-40B4-BE49-F238E27FC236}">
                <a16:creationId xmlns:a16="http://schemas.microsoft.com/office/drawing/2014/main" id="{2A38E960-BC30-41E5-821A-130489A6F141}"/>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2020</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A9985EB2-1092-4CE8-9D04-7D84E433A1FE}"/>
              </a:ext>
            </a:extLst>
          </p:cNvPr>
          <p:cNvSpPr>
            <a:spLocks noGrp="1"/>
          </p:cNvSpPr>
          <p:nvPr>
            <p:ph type="title"/>
          </p:nvPr>
        </p:nvSpPr>
        <p:spPr>
          <a:xfrm>
            <a:off x="579809" y="412751"/>
            <a:ext cx="11001004" cy="384048"/>
          </a:xfrm>
        </p:spPr>
        <p:txBody>
          <a:bodyPr wrap="none"/>
          <a:lstStyle/>
          <a:p>
            <a:r>
              <a:rPr lang="en-US" dirty="0"/>
              <a:t>Click to edit Master title style</a:t>
            </a: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p:nvPr>
        </p:nvSpPr>
        <p:spPr>
          <a:xfrm>
            <a:off x="592866" y="811830"/>
            <a:ext cx="1098794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17804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950B906-C5A3-4658-B24C-B2B533310D26}"/>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‹Nº›</a:t>
            </a:fld>
            <a:endParaRPr lang="en-US" dirty="0">
              <a:latin typeface="+mj-lt"/>
            </a:endParaRPr>
          </a:p>
        </p:txBody>
      </p:sp>
      <p:sp>
        <p:nvSpPr>
          <p:cNvPr id="12" name="TextBox 11">
            <a:extLst>
              <a:ext uri="{FF2B5EF4-FFF2-40B4-BE49-F238E27FC236}">
                <a16:creationId xmlns:a16="http://schemas.microsoft.com/office/drawing/2014/main" id="{043FF99D-8522-4698-BE65-7CC8406878E4}"/>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dirty="0">
                <a:solidFill>
                  <a:schemeClr val="tx1"/>
                </a:solidFill>
                <a:latin typeface="+mj-lt"/>
              </a:rPr>
              <a:t>2020</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6" name="Title 5">
            <a:extLst>
              <a:ext uri="{FF2B5EF4-FFF2-40B4-BE49-F238E27FC236}">
                <a16:creationId xmlns:a16="http://schemas.microsoft.com/office/drawing/2014/main" id="{2E333358-58C9-4949-98D5-BC5D4A3168CB}"/>
              </a:ext>
            </a:extLst>
          </p:cNvPr>
          <p:cNvSpPr>
            <a:spLocks noGrp="1"/>
          </p:cNvSpPr>
          <p:nvPr>
            <p:ph type="title"/>
          </p:nvPr>
        </p:nvSpPr>
        <p:spPr/>
        <p:txBody>
          <a:bodyPr wrap="none"/>
          <a:lstStyle/>
          <a:p>
            <a:r>
              <a:rPr lang="en-US"/>
              <a:t>Click to edit Master title style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29059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Photo – Green">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0C1CF85-FDE0-4FD4-AE75-520789FA51B5}"/>
              </a:ext>
            </a:extLst>
          </p:cNvPr>
          <p:cNvSpPr txBox="1"/>
          <p:nvPr userDrawn="1"/>
        </p:nvSpPr>
        <p:spPr bwMode="white">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bg1"/>
                </a:solidFill>
                <a:latin typeface="+mj-lt"/>
              </a:rPr>
              <a:t>©</a:t>
            </a:r>
            <a:r>
              <a:rPr lang="is-IS" sz="800" dirty="0">
                <a:solidFill>
                  <a:schemeClr val="bg1"/>
                </a:solidFill>
                <a:latin typeface="+mj-lt"/>
              </a:rPr>
              <a:t>2020</a:t>
            </a:r>
            <a:r>
              <a:rPr lang="en-US" sz="800" dirty="0">
                <a:solidFill>
                  <a:schemeClr val="bg1"/>
                </a:solidFill>
                <a:latin typeface="+mj-lt"/>
              </a:rPr>
              <a:t> VMware, Inc.</a:t>
            </a:r>
          </a:p>
          <a:p>
            <a:pPr>
              <a:lnSpc>
                <a:spcPct val="90000"/>
              </a:lnSpc>
            </a:pPr>
            <a:endParaRPr lang="en-US" sz="800" dirty="0">
              <a:solidFill>
                <a:schemeClr val="bg1"/>
              </a:solidFill>
              <a:latin typeface="+mj-lt"/>
            </a:endParaRPr>
          </a:p>
        </p:txBody>
      </p:sp>
      <p:grpSp>
        <p:nvGrpSpPr>
          <p:cNvPr id="13" name="Group 12">
            <a:extLst>
              <a:ext uri="{FF2B5EF4-FFF2-40B4-BE49-F238E27FC236}">
                <a16:creationId xmlns:a16="http://schemas.microsoft.com/office/drawing/2014/main" id="{F5814392-5D30-411F-9F47-D111CEA5871F}"/>
              </a:ext>
            </a:extLst>
          </p:cNvPr>
          <p:cNvGrpSpPr/>
          <p:nvPr userDrawn="1"/>
        </p:nvGrpSpPr>
        <p:grpSpPr bwMode="white">
          <a:xfrm>
            <a:off x="617878" y="6446044"/>
            <a:ext cx="1099793" cy="173355"/>
            <a:chOff x="-84138" y="5622925"/>
            <a:chExt cx="4330701" cy="682626"/>
          </a:xfrm>
          <a:solidFill>
            <a:schemeClr val="bg1"/>
          </a:solidFill>
        </p:grpSpPr>
        <p:sp>
          <p:nvSpPr>
            <p:cNvPr id="14" name="Freeform 6">
              <a:extLst>
                <a:ext uri="{FF2B5EF4-FFF2-40B4-BE49-F238E27FC236}">
                  <a16:creationId xmlns:a16="http://schemas.microsoft.com/office/drawing/2014/main" id="{3318E63F-0425-4B1D-8187-20EDB5E75016}"/>
                </a:ext>
              </a:extLst>
            </p:cNvPr>
            <p:cNvSpPr>
              <a:spLocks/>
            </p:cNvSpPr>
            <p:nvPr userDrawn="1"/>
          </p:nvSpPr>
          <p:spPr bwMode="white">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5" name="Freeform 7">
              <a:extLst>
                <a:ext uri="{FF2B5EF4-FFF2-40B4-BE49-F238E27FC236}">
                  <a16:creationId xmlns:a16="http://schemas.microsoft.com/office/drawing/2014/main" id="{B30C3582-3060-4E26-8D88-82DE78548B94}"/>
                </a:ext>
              </a:extLst>
            </p:cNvPr>
            <p:cNvSpPr>
              <a:spLocks/>
            </p:cNvSpPr>
            <p:nvPr userDrawn="1"/>
          </p:nvSpPr>
          <p:spPr bwMode="white">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6" name="Freeform 8">
              <a:extLst>
                <a:ext uri="{FF2B5EF4-FFF2-40B4-BE49-F238E27FC236}">
                  <a16:creationId xmlns:a16="http://schemas.microsoft.com/office/drawing/2014/main" id="{6FD21AC7-603F-4EAA-AF33-D10309C573F2}"/>
                </a:ext>
              </a:extLst>
            </p:cNvPr>
            <p:cNvSpPr>
              <a:spLocks noEditPoints="1"/>
            </p:cNvSpPr>
            <p:nvPr userDrawn="1"/>
          </p:nvSpPr>
          <p:spPr bwMode="white">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7" name="Freeform 9">
              <a:extLst>
                <a:ext uri="{FF2B5EF4-FFF2-40B4-BE49-F238E27FC236}">
                  <a16:creationId xmlns:a16="http://schemas.microsoft.com/office/drawing/2014/main" id="{6A3B4F65-A2ED-4298-9FC7-6504E5F1CCBC}"/>
                </a:ext>
              </a:extLst>
            </p:cNvPr>
            <p:cNvSpPr>
              <a:spLocks noEditPoints="1"/>
            </p:cNvSpPr>
            <p:nvPr userDrawn="1"/>
          </p:nvSpPr>
          <p:spPr bwMode="white">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8" name="Freeform 10">
              <a:extLst>
                <a:ext uri="{FF2B5EF4-FFF2-40B4-BE49-F238E27FC236}">
                  <a16:creationId xmlns:a16="http://schemas.microsoft.com/office/drawing/2014/main" id="{1BE9558A-954A-44D3-846A-63CE6DDB4668}"/>
                </a:ext>
              </a:extLst>
            </p:cNvPr>
            <p:cNvSpPr>
              <a:spLocks/>
            </p:cNvSpPr>
            <p:nvPr userDrawn="1"/>
          </p:nvSpPr>
          <p:spPr bwMode="white">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9" name="Freeform 11">
              <a:extLst>
                <a:ext uri="{FF2B5EF4-FFF2-40B4-BE49-F238E27FC236}">
                  <a16:creationId xmlns:a16="http://schemas.microsoft.com/office/drawing/2014/main" id="{582C93C0-E583-4CCD-BC27-D50F826D3444}"/>
                </a:ext>
              </a:extLst>
            </p:cNvPr>
            <p:cNvSpPr>
              <a:spLocks noEditPoints="1"/>
            </p:cNvSpPr>
            <p:nvPr userDrawn="1"/>
          </p:nvSpPr>
          <p:spPr bwMode="white">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0" name="Freeform 12">
              <a:extLst>
                <a:ext uri="{FF2B5EF4-FFF2-40B4-BE49-F238E27FC236}">
                  <a16:creationId xmlns:a16="http://schemas.microsoft.com/office/drawing/2014/main" id="{7ED794B3-88A6-4B48-B758-7FE0C24C9B3D}"/>
                </a:ext>
              </a:extLst>
            </p:cNvPr>
            <p:cNvSpPr>
              <a:spLocks noEditPoints="1"/>
            </p:cNvSpPr>
            <p:nvPr userDrawn="1"/>
          </p:nvSpPr>
          <p:spPr bwMode="white">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grpSp>
      <p:sp>
        <p:nvSpPr>
          <p:cNvPr id="21" name="TextBox 20">
            <a:extLst>
              <a:ext uri="{FF2B5EF4-FFF2-40B4-BE49-F238E27FC236}">
                <a16:creationId xmlns:a16="http://schemas.microsoft.com/office/drawing/2014/main" id="{55DB13E0-057F-4E9B-A508-8BCFFDA69B67}"/>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‹Nº›</a:t>
            </a:fld>
            <a:endParaRPr lang="en-US" dirty="0">
              <a:solidFill>
                <a:schemeClr val="bg1"/>
              </a:solidFill>
              <a:latin typeface="+mj-lt"/>
            </a:endParaRPr>
          </a:p>
        </p:txBody>
      </p:sp>
      <p:sp>
        <p:nvSpPr>
          <p:cNvPr id="22" name="Title 1">
            <a:extLst>
              <a:ext uri="{FF2B5EF4-FFF2-40B4-BE49-F238E27FC236}">
                <a16:creationId xmlns:a16="http://schemas.microsoft.com/office/drawing/2014/main" id="{0F92D229-820A-4AB4-9D2F-2D79D4C104CF}"/>
              </a:ext>
            </a:extLst>
          </p:cNvPr>
          <p:cNvSpPr>
            <a:spLocks noGrp="1"/>
          </p:cNvSpPr>
          <p:nvPr>
            <p:ph type="title"/>
          </p:nvPr>
        </p:nvSpPr>
        <p:spPr>
          <a:xfrm>
            <a:off x="-1" y="223470"/>
            <a:ext cx="6094413" cy="1034129"/>
          </a:xfrm>
          <a:solidFill>
            <a:schemeClr val="bg1">
              <a:alpha val="90000"/>
            </a:schemeClr>
          </a:solidFill>
        </p:spPr>
        <p:txBody>
          <a:bodyPr wrap="square" lIns="576072" tIns="182880" rIns="457200" bIns="457200">
            <a:spAutoFit/>
          </a:bodyPr>
          <a:lstStyle/>
          <a:p>
            <a:r>
              <a:rPr lang="en-US"/>
              <a:t>Click to edit Master title style</a:t>
            </a:r>
            <a:endParaRPr lang="en-US" dirty="0"/>
          </a:p>
        </p:txBody>
      </p:sp>
      <p:sp>
        <p:nvSpPr>
          <p:cNvPr id="24" name="Subtitle 2">
            <a:extLst>
              <a:ext uri="{FF2B5EF4-FFF2-40B4-BE49-F238E27FC236}">
                <a16:creationId xmlns:a16="http://schemas.microsoft.com/office/drawing/2014/main" id="{D53201EE-D22D-4F4C-BC22-0B071A05CDE1}"/>
              </a:ext>
            </a:extLst>
          </p:cNvPr>
          <p:cNvSpPr>
            <a:spLocks noGrp="1"/>
          </p:cNvSpPr>
          <p:nvPr>
            <p:ph type="subTitle" idx="10"/>
          </p:nvPr>
        </p:nvSpPr>
        <p:spPr>
          <a:xfrm>
            <a:off x="592867" y="811830"/>
            <a:ext cx="5361244"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Text Placeholder 3">
            <a:extLst>
              <a:ext uri="{FF2B5EF4-FFF2-40B4-BE49-F238E27FC236}">
                <a16:creationId xmlns:a16="http://schemas.microsoft.com/office/drawing/2014/main" id="{CF322F76-245F-4F96-A66A-51CFFDFD55BB}"/>
              </a:ext>
            </a:extLst>
          </p:cNvPr>
          <p:cNvSpPr>
            <a:spLocks noGrp="1"/>
          </p:cNvSpPr>
          <p:nvPr>
            <p:ph type="body" sz="quarter" idx="11" hasCustomPrompt="1"/>
          </p:nvPr>
        </p:nvSpPr>
        <p:spPr>
          <a:xfrm>
            <a:off x="0" y="1600200"/>
            <a:ext cx="6094413" cy="4572000"/>
          </a:xfrm>
          <a:gradFill>
            <a:gsLst>
              <a:gs pos="0">
                <a:schemeClr val="accent6">
                  <a:alpha val="90000"/>
                </a:schemeClr>
              </a:gs>
              <a:gs pos="98000">
                <a:schemeClr val="accent6"/>
              </a:gs>
              <a:gs pos="98000">
                <a:schemeClr val="accent5"/>
              </a:gs>
              <a:gs pos="100000">
                <a:schemeClr val="accent5"/>
              </a:gs>
            </a:gsLst>
            <a:lin ang="5400000" scaled="1"/>
          </a:gradFill>
        </p:spPr>
        <p:txBody>
          <a:bodyPr lIns="594360" tIns="457200" rIns="457200" bIns="4572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Tx/>
              <a:defRPr>
                <a:solidFill>
                  <a:schemeClr val="bg1"/>
                </a:solidFill>
              </a:defRPr>
            </a:lvl6pPr>
            <a:lvl7pPr marL="457200" indent="-173038">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Eighth level</a:t>
            </a:r>
          </a:p>
          <a:p>
            <a:pPr lvl="8"/>
            <a:r>
              <a:rPr lang="en-US"/>
              <a:t>Ninth level</a:t>
            </a:r>
          </a:p>
          <a:p>
            <a:pPr lvl="5"/>
            <a:endParaRPr lang="en-US"/>
          </a:p>
          <a:p>
            <a:pPr lvl="5"/>
            <a:endParaRPr lang="en-US" dirty="0"/>
          </a:p>
        </p:txBody>
      </p:sp>
    </p:spTree>
    <p:extLst>
      <p:ext uri="{BB962C8B-B14F-4D97-AF65-F5344CB8AC3E}">
        <p14:creationId xmlns:p14="http://schemas.microsoft.com/office/powerpoint/2010/main" val="349700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7" name="Rectangle 16">
            <a:extLst>
              <a:ext uri="{FF2B5EF4-FFF2-40B4-BE49-F238E27FC236}">
                <a16:creationId xmlns:a16="http://schemas.microsoft.com/office/drawing/2014/main" id="{BA10A873-392A-4A19-8C2B-DD9BE8754574}"/>
              </a:ext>
            </a:extLst>
          </p:cNvPr>
          <p:cNvSpPr/>
          <p:nvPr userDrawn="1"/>
        </p:nvSpPr>
        <p:spPr bwMode="ltGray">
          <a:xfrm>
            <a:off x="-3443"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9" name="Group 18">
            <a:extLst>
              <a:ext uri="{FF2B5EF4-FFF2-40B4-BE49-F238E27FC236}">
                <a16:creationId xmlns:a16="http://schemas.microsoft.com/office/drawing/2014/main" id="{EC1D3E06-3BD4-444D-80CC-06D1EF0FE80E}"/>
              </a:ext>
            </a:extLst>
          </p:cNvPr>
          <p:cNvGrpSpPr/>
          <p:nvPr userDrawn="1"/>
        </p:nvGrpSpPr>
        <p:grpSpPr bwMode="black">
          <a:xfrm>
            <a:off x="617878" y="6446044"/>
            <a:ext cx="1099793" cy="173355"/>
            <a:chOff x="-84138" y="5622925"/>
            <a:chExt cx="4330701" cy="682626"/>
          </a:xfrm>
        </p:grpSpPr>
        <p:sp>
          <p:nvSpPr>
            <p:cNvPr id="20" name="Freeform 6">
              <a:extLst>
                <a:ext uri="{FF2B5EF4-FFF2-40B4-BE49-F238E27FC236}">
                  <a16:creationId xmlns:a16="http://schemas.microsoft.com/office/drawing/2014/main" id="{B65990C3-6A4D-4AAF-8BC8-286DA7478543}"/>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1" name="Freeform 7">
              <a:extLst>
                <a:ext uri="{FF2B5EF4-FFF2-40B4-BE49-F238E27FC236}">
                  <a16:creationId xmlns:a16="http://schemas.microsoft.com/office/drawing/2014/main" id="{1BB1B930-0B72-49D9-807B-10C096968E56}"/>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2" name="Freeform 8">
              <a:extLst>
                <a:ext uri="{FF2B5EF4-FFF2-40B4-BE49-F238E27FC236}">
                  <a16:creationId xmlns:a16="http://schemas.microsoft.com/office/drawing/2014/main" id="{5E1DF962-E59C-4F9C-B967-2BC43B7C3DC4}"/>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3" name="Freeform 9">
              <a:extLst>
                <a:ext uri="{FF2B5EF4-FFF2-40B4-BE49-F238E27FC236}">
                  <a16:creationId xmlns:a16="http://schemas.microsoft.com/office/drawing/2014/main" id="{C586DD09-1AA3-4DE6-9C72-75B08B54381E}"/>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4" name="Freeform 10">
              <a:extLst>
                <a:ext uri="{FF2B5EF4-FFF2-40B4-BE49-F238E27FC236}">
                  <a16:creationId xmlns:a16="http://schemas.microsoft.com/office/drawing/2014/main" id="{84663C30-A17E-456F-8614-312799660BD1}"/>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5" name="Freeform 11">
              <a:extLst>
                <a:ext uri="{FF2B5EF4-FFF2-40B4-BE49-F238E27FC236}">
                  <a16:creationId xmlns:a16="http://schemas.microsoft.com/office/drawing/2014/main" id="{EB05CCD1-E6FF-4DBF-BA36-72637BFA33F2}"/>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6" name="Freeform 12">
              <a:extLst>
                <a:ext uri="{FF2B5EF4-FFF2-40B4-BE49-F238E27FC236}">
                  <a16:creationId xmlns:a16="http://schemas.microsoft.com/office/drawing/2014/main" id="{5918E981-84A6-4893-B532-8EE3239C18EC}"/>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grpSp>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‹Nº›</a:t>
            </a:fld>
            <a:endParaRPr lang="en-US"/>
          </a:p>
        </p:txBody>
      </p:sp>
    </p:spTree>
    <p:extLst>
      <p:ext uri="{BB962C8B-B14F-4D97-AF65-F5344CB8AC3E}">
        <p14:creationId xmlns:p14="http://schemas.microsoft.com/office/powerpoint/2010/main" val="2949968840"/>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 id="2147483885" r:id="rId14"/>
    <p:sldLayoutId id="2147483886" r:id="rId15"/>
    <p:sldLayoutId id="2147483887" r:id="rId16"/>
    <p:sldLayoutId id="2147483888" r:id="rId17"/>
    <p:sldLayoutId id="2147483889" r:id="rId18"/>
    <p:sldLayoutId id="2147483890" r:id="rId19"/>
    <p:sldLayoutId id="2147483891" r:id="rId20"/>
    <p:sldLayoutId id="2147483892" r:id="rId21"/>
    <p:sldLayoutId id="2147483893" r:id="rId22"/>
    <p:sldLayoutId id="2147483894" r:id="rId23"/>
    <p:sldLayoutId id="2147483895" r:id="rId24"/>
    <p:sldLayoutId id="2147483896" r:id="rId25"/>
    <p:sldLayoutId id="2147483897" r:id="rId26"/>
    <p:sldLayoutId id="2147483898" r:id="rId27"/>
    <p:sldLayoutId id="2147483905" r:id="rId28"/>
    <p:sldLayoutId id="2147483900" r:id="rId29"/>
    <p:sldLayoutId id="2147483901" r:id="rId30"/>
    <p:sldLayoutId id="2147483902" r:id="rId31"/>
    <p:sldLayoutId id="2147483903"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sv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9.png"/><Relationship Id="rId7"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hyperlink" Target="https://12factor.net/"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jpg"/></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cncf/toc/blob/master/DEFINITION.md" TargetMode="External"/><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hyperlink" Target="http://cloudscaling.com/blog/cloud-computing/the-history-of-pets-vs-cattle" TargetMode="External"/><Relationship Id="rId2" Type="http://schemas.openxmlformats.org/officeDocument/2006/relationships/notesSlide" Target="../notesSlides/notesSlide27.xml"/><Relationship Id="rId1" Type="http://schemas.openxmlformats.org/officeDocument/2006/relationships/slideLayout" Target="../slideLayouts/slideLayout8.xml"/><Relationship Id="rId5" Type="http://schemas.openxmlformats.org/officeDocument/2006/relationships/image" Target="../media/image46.jp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75.png"/></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hyperlink" Target="https://docs.docker.com/install/" TargetMode="External"/><Relationship Id="rId7" Type="http://schemas.openxmlformats.org/officeDocument/2006/relationships/image" Target="../media/image84.png"/><Relationship Id="rId2" Type="http://schemas.openxmlformats.org/officeDocument/2006/relationships/notesSlide" Target="../notesSlides/notesSlide50.xml"/><Relationship Id="rId1" Type="http://schemas.openxmlformats.org/officeDocument/2006/relationships/slideLayout" Target="../slideLayouts/slideLayout8.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47.png"/></Relationships>
</file>

<file path=ppt/slides/_rels/slide58.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51.xml"/><Relationship Id="rId1" Type="http://schemas.openxmlformats.org/officeDocument/2006/relationships/slideLayout" Target="../slideLayouts/slideLayout8.xml"/><Relationship Id="rId6" Type="http://schemas.openxmlformats.org/officeDocument/2006/relationships/image" Target="../media/image88.png"/><Relationship Id="rId11" Type="http://schemas.openxmlformats.org/officeDocument/2006/relationships/image" Target="../media/image92.png"/><Relationship Id="rId5" Type="http://schemas.openxmlformats.org/officeDocument/2006/relationships/image" Target="../media/image87.png"/><Relationship Id="rId10" Type="http://schemas.openxmlformats.org/officeDocument/2006/relationships/image" Target="../media/image47.png"/><Relationship Id="rId4" Type="http://schemas.openxmlformats.org/officeDocument/2006/relationships/image" Target="../media/image86.png"/><Relationship Id="rId9" Type="http://schemas.openxmlformats.org/officeDocument/2006/relationships/image" Target="../media/image91.png"/></Relationships>
</file>

<file path=ppt/slides/_rels/slide5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47.png"/><Relationship Id="rId7" Type="http://schemas.openxmlformats.org/officeDocument/2006/relationships/image" Target="../media/image96.png"/><Relationship Id="rId2" Type="http://schemas.openxmlformats.org/officeDocument/2006/relationships/notesSlide" Target="../notesSlides/notesSlide52.xml"/><Relationship Id="rId1" Type="http://schemas.openxmlformats.org/officeDocument/2006/relationships/slideLayout" Target="../slideLayouts/slideLayout8.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47.png"/><Relationship Id="rId7" Type="http://schemas.openxmlformats.org/officeDocument/2006/relationships/image" Target="../media/image101.png"/><Relationship Id="rId2" Type="http://schemas.openxmlformats.org/officeDocument/2006/relationships/notesSlide" Target="../notesSlides/notesSlide53.xml"/><Relationship Id="rId1" Type="http://schemas.openxmlformats.org/officeDocument/2006/relationships/slideLayout" Target="../slideLayouts/slideLayout8.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106.png"/><Relationship Id="rId2" Type="http://schemas.openxmlformats.org/officeDocument/2006/relationships/notesSlide" Target="../notesSlides/notesSlide55.xml"/><Relationship Id="rId1" Type="http://schemas.openxmlformats.org/officeDocument/2006/relationships/slideLayout" Target="../slideLayouts/slideLayout8.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6.xml"/><Relationship Id="rId1" Type="http://schemas.openxmlformats.org/officeDocument/2006/relationships/slideLayout" Target="../slideLayouts/slideLayout8.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8.xml"/><Relationship Id="rId4" Type="http://schemas.openxmlformats.org/officeDocument/2006/relationships/image" Target="../media/image110.png"/></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8.xml"/><Relationship Id="rId1" Type="http://schemas.openxmlformats.org/officeDocument/2006/relationships/slideLayout" Target="../slideLayouts/slideLayout8.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9.xml"/><Relationship Id="rId1" Type="http://schemas.openxmlformats.org/officeDocument/2006/relationships/slideLayout" Target="../slideLayouts/slideLayout8.xml"/><Relationship Id="rId5" Type="http://schemas.openxmlformats.org/officeDocument/2006/relationships/image" Target="../media/image115.png"/><Relationship Id="rId4" Type="http://schemas.openxmlformats.org/officeDocument/2006/relationships/image" Target="../media/image114.png"/></Relationships>
</file>

<file path=ppt/slides/_rels/slide6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0.xml"/><Relationship Id="rId1" Type="http://schemas.openxmlformats.org/officeDocument/2006/relationships/slideLayout" Target="../slideLayouts/slideLayout8.xml"/><Relationship Id="rId5" Type="http://schemas.openxmlformats.org/officeDocument/2006/relationships/image" Target="../media/image116.png"/><Relationship Id="rId4" Type="http://schemas.openxmlformats.org/officeDocument/2006/relationships/hyperlink" Target="https://hub.docker.com/r/bitnami/mariadb/"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86.png"/><Relationship Id="rId2" Type="http://schemas.openxmlformats.org/officeDocument/2006/relationships/notesSlide" Target="../notesSlides/notesSlide61.xml"/><Relationship Id="rId1" Type="http://schemas.openxmlformats.org/officeDocument/2006/relationships/slideLayout" Target="../slideLayouts/slideLayout8.xml"/><Relationship Id="rId6" Type="http://schemas.openxmlformats.org/officeDocument/2006/relationships/image" Target="../media/image87.png"/><Relationship Id="rId5" Type="http://schemas.openxmlformats.org/officeDocument/2006/relationships/image" Target="../media/image88.png"/><Relationship Id="rId4" Type="http://schemas.openxmlformats.org/officeDocument/2006/relationships/image" Target="../media/image91.png"/></Relationships>
</file>

<file path=ppt/slides/_rels/slide69.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47.png"/><Relationship Id="rId7" Type="http://schemas.openxmlformats.org/officeDocument/2006/relationships/image" Target="../media/image120.png"/><Relationship Id="rId2" Type="http://schemas.openxmlformats.org/officeDocument/2006/relationships/notesSlide" Target="../notesSlides/notesSlide62.xml"/><Relationship Id="rId1" Type="http://schemas.openxmlformats.org/officeDocument/2006/relationships/slideLayout" Target="../slideLayouts/slideLayout8.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3.xml"/><Relationship Id="rId1" Type="http://schemas.openxmlformats.org/officeDocument/2006/relationships/slideLayout" Target="../slideLayouts/slideLayout8.xml"/><Relationship Id="rId5" Type="http://schemas.openxmlformats.org/officeDocument/2006/relationships/image" Target="../media/image88.png"/><Relationship Id="rId4" Type="http://schemas.openxmlformats.org/officeDocument/2006/relationships/image" Target="../media/image91.png"/></Relationships>
</file>

<file path=ppt/slides/_rels/slide7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4.xml"/><Relationship Id="rId1" Type="http://schemas.openxmlformats.org/officeDocument/2006/relationships/slideLayout" Target="../slideLayouts/slideLayout8.xml"/><Relationship Id="rId6" Type="http://schemas.openxmlformats.org/officeDocument/2006/relationships/image" Target="../media/image122.png"/><Relationship Id="rId5" Type="http://schemas.openxmlformats.org/officeDocument/2006/relationships/image" Target="../media/image88.png"/><Relationship Id="rId4" Type="http://schemas.openxmlformats.org/officeDocument/2006/relationships/image" Target="../media/image91.png"/></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5.xml"/><Relationship Id="rId1" Type="http://schemas.openxmlformats.org/officeDocument/2006/relationships/slideLayout" Target="../slideLayouts/slideLayout8.xml"/><Relationship Id="rId5" Type="http://schemas.openxmlformats.org/officeDocument/2006/relationships/image" Target="../media/image88.png"/><Relationship Id="rId4" Type="http://schemas.openxmlformats.org/officeDocument/2006/relationships/image" Target="../media/image91.png"/></Relationships>
</file>

<file path=ppt/slides/_rels/slide7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6.xml"/><Relationship Id="rId1" Type="http://schemas.openxmlformats.org/officeDocument/2006/relationships/slideLayout" Target="../slideLayouts/slideLayout8.xml"/><Relationship Id="rId5" Type="http://schemas.openxmlformats.org/officeDocument/2006/relationships/image" Target="../media/image124.png"/><Relationship Id="rId4" Type="http://schemas.openxmlformats.org/officeDocument/2006/relationships/image" Target="../media/image123.png"/></Relationships>
</file>

<file path=ppt/slides/_rels/slide7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7.xml"/><Relationship Id="rId1" Type="http://schemas.openxmlformats.org/officeDocument/2006/relationships/slideLayout" Target="../slideLayouts/slideLayout8.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8.xml"/><Relationship Id="rId1" Type="http://schemas.openxmlformats.org/officeDocument/2006/relationships/slideLayout" Target="../slideLayouts/slideLayout8.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7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9.xml"/><Relationship Id="rId1" Type="http://schemas.openxmlformats.org/officeDocument/2006/relationships/slideLayout" Target="../slideLayouts/slideLayout8.xml"/><Relationship Id="rId5" Type="http://schemas.openxmlformats.org/officeDocument/2006/relationships/image" Target="../media/image132.png"/><Relationship Id="rId4" Type="http://schemas.openxmlformats.org/officeDocument/2006/relationships/image" Target="../media/image131.png"/></Relationships>
</file>

<file path=ppt/slides/_rels/slide7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0.xml"/><Relationship Id="rId1" Type="http://schemas.openxmlformats.org/officeDocument/2006/relationships/slideLayout" Target="../slideLayouts/slideLayout8.xml"/><Relationship Id="rId4" Type="http://schemas.openxmlformats.org/officeDocument/2006/relationships/image" Target="../media/image133.png"/></Relationships>
</file>

<file path=ppt/slides/_rels/slide78.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137.png"/><Relationship Id="rId2" Type="http://schemas.openxmlformats.org/officeDocument/2006/relationships/notesSlide" Target="../notesSlides/notesSlide71.xml"/><Relationship Id="rId1" Type="http://schemas.openxmlformats.org/officeDocument/2006/relationships/slideLayout" Target="../slideLayouts/slideLayout8.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2.xml"/><Relationship Id="rId1" Type="http://schemas.openxmlformats.org/officeDocument/2006/relationships/slideLayout" Target="../slideLayouts/slideLayout8.xml"/><Relationship Id="rId4" Type="http://schemas.openxmlformats.org/officeDocument/2006/relationships/image" Target="../media/image132.png"/></Relationships>
</file>

<file path=ppt/slides/_rels/slide8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3.xml"/><Relationship Id="rId1" Type="http://schemas.openxmlformats.org/officeDocument/2006/relationships/slideLayout" Target="../slideLayouts/slideLayout8.xml"/><Relationship Id="rId4" Type="http://schemas.openxmlformats.org/officeDocument/2006/relationships/image" Target="../media/image138.png"/></Relationships>
</file>

<file path=ppt/slides/_rels/slide8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4.xml"/><Relationship Id="rId1" Type="http://schemas.openxmlformats.org/officeDocument/2006/relationships/slideLayout" Target="../slideLayouts/slideLayout8.xml"/><Relationship Id="rId4" Type="http://schemas.openxmlformats.org/officeDocument/2006/relationships/image" Target="../media/image139.png"/></Relationships>
</file>

<file path=ppt/slides/_rels/slide83.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47.png"/><Relationship Id="rId7" Type="http://schemas.openxmlformats.org/officeDocument/2006/relationships/image" Target="../media/image143.png"/><Relationship Id="rId2" Type="http://schemas.openxmlformats.org/officeDocument/2006/relationships/notesSlide" Target="../notesSlides/notesSlide75.xml"/><Relationship Id="rId1" Type="http://schemas.openxmlformats.org/officeDocument/2006/relationships/slideLayout" Target="../slideLayouts/slideLayout8.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84.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148.png"/><Relationship Id="rId2" Type="http://schemas.openxmlformats.org/officeDocument/2006/relationships/notesSlide" Target="../notesSlides/notesSlide76.xml"/><Relationship Id="rId1" Type="http://schemas.openxmlformats.org/officeDocument/2006/relationships/slideLayout" Target="../slideLayouts/slideLayout8.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8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7.xml"/><Relationship Id="rId1" Type="http://schemas.openxmlformats.org/officeDocument/2006/relationships/slideLayout" Target="../slideLayouts/slideLayout8.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5.png"/></Relationships>
</file>

<file path=ppt/slides/_rels/slide8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8.xml"/><Relationship Id="rId1" Type="http://schemas.openxmlformats.org/officeDocument/2006/relationships/slideLayout" Target="../slideLayouts/slideLayout8.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87.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47.png"/><Relationship Id="rId7" Type="http://schemas.openxmlformats.org/officeDocument/2006/relationships/image" Target="../media/image156.png"/><Relationship Id="rId2" Type="http://schemas.openxmlformats.org/officeDocument/2006/relationships/notesSlide" Target="../notesSlides/notesSlide79.xml"/><Relationship Id="rId1" Type="http://schemas.openxmlformats.org/officeDocument/2006/relationships/slideLayout" Target="../slideLayouts/slideLayout8.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2.png"/><Relationship Id="rId9" Type="http://schemas.openxmlformats.org/officeDocument/2006/relationships/image" Target="../media/image158.png"/></Relationships>
</file>

<file path=ppt/slides/_rels/slide88.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47.png"/><Relationship Id="rId7" Type="http://schemas.openxmlformats.org/officeDocument/2006/relationships/image" Target="../media/image162.png"/><Relationship Id="rId2" Type="http://schemas.openxmlformats.org/officeDocument/2006/relationships/notesSlide" Target="../notesSlides/notesSlide80.xml"/><Relationship Id="rId1" Type="http://schemas.openxmlformats.org/officeDocument/2006/relationships/slideLayout" Target="../slideLayouts/slideLayout8.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 Id="rId9" Type="http://schemas.openxmlformats.org/officeDocument/2006/relationships/image" Target="../media/image16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942F4-4481-49D5-A1C7-C4E59A4F2F2D}"/>
              </a:ext>
            </a:extLst>
          </p:cNvPr>
          <p:cNvSpPr>
            <a:spLocks noGrp="1"/>
          </p:cNvSpPr>
          <p:nvPr>
            <p:ph type="title"/>
          </p:nvPr>
        </p:nvSpPr>
        <p:spPr/>
        <p:txBody>
          <a:bodyPr/>
          <a:lstStyle/>
          <a:p>
            <a:r>
              <a:rPr lang="en-US" dirty="0"/>
              <a:t>Bootcamp 2020</a:t>
            </a:r>
          </a:p>
        </p:txBody>
      </p:sp>
      <p:sp>
        <p:nvSpPr>
          <p:cNvPr id="3" name="Subtitle 2">
            <a:extLst>
              <a:ext uri="{FF2B5EF4-FFF2-40B4-BE49-F238E27FC236}">
                <a16:creationId xmlns:a16="http://schemas.microsoft.com/office/drawing/2014/main" id="{E7D3D73F-7BC1-42DA-A44F-A1946C37576F}"/>
              </a:ext>
            </a:extLst>
          </p:cNvPr>
          <p:cNvSpPr>
            <a:spLocks noGrp="1"/>
          </p:cNvSpPr>
          <p:nvPr>
            <p:ph type="subTitle" idx="10"/>
          </p:nvPr>
        </p:nvSpPr>
        <p:spPr>
          <a:xfrm>
            <a:off x="7193280" y="2956717"/>
            <a:ext cx="4385912" cy="700882"/>
          </a:xfrm>
        </p:spPr>
        <p:txBody>
          <a:bodyPr/>
          <a:lstStyle/>
          <a:p>
            <a:r>
              <a:rPr lang="en-US" dirty="0"/>
              <a:t>Session 01: Docker and Docker Compose</a:t>
            </a:r>
            <a:endParaRPr lang="en-US" dirty="0">
              <a:solidFill>
                <a:schemeClr val="accent6"/>
              </a:solidFill>
              <a:latin typeface="Helvetica Neue"/>
              <a:ea typeface="Helvetica Neue"/>
              <a:cs typeface="Helvetica Neue"/>
              <a:sym typeface="Helvetica Neue"/>
            </a:endParaRPr>
          </a:p>
          <a:p>
            <a:endParaRPr lang="en-US" dirty="0"/>
          </a:p>
        </p:txBody>
      </p:sp>
      <p:sp>
        <p:nvSpPr>
          <p:cNvPr id="4" name="Text Placeholder 3">
            <a:extLst>
              <a:ext uri="{FF2B5EF4-FFF2-40B4-BE49-F238E27FC236}">
                <a16:creationId xmlns:a16="http://schemas.microsoft.com/office/drawing/2014/main" id="{7C0B2B52-99C3-4EA1-911E-A03661CD7A55}"/>
              </a:ext>
            </a:extLst>
          </p:cNvPr>
          <p:cNvSpPr>
            <a:spLocks noGrp="1"/>
          </p:cNvSpPr>
          <p:nvPr>
            <p:ph type="body" sz="quarter" idx="11"/>
          </p:nvPr>
        </p:nvSpPr>
        <p:spPr>
          <a:xfrm>
            <a:off x="7923212" y="3886358"/>
            <a:ext cx="3657600" cy="700882"/>
          </a:xfrm>
        </p:spPr>
        <p:txBody>
          <a:bodyPr/>
          <a:lstStyle/>
          <a:p>
            <a:endParaRPr lang="en-US" dirty="0"/>
          </a:p>
        </p:txBody>
      </p:sp>
      <p:sp>
        <p:nvSpPr>
          <p:cNvPr id="6" name="Text Placeholder 5">
            <a:extLst>
              <a:ext uri="{FF2B5EF4-FFF2-40B4-BE49-F238E27FC236}">
                <a16:creationId xmlns:a16="http://schemas.microsoft.com/office/drawing/2014/main" id="{9C09810B-F595-BF45-A7E3-E95AD289A5EB}"/>
              </a:ext>
            </a:extLst>
          </p:cNvPr>
          <p:cNvSpPr>
            <a:spLocks noGrp="1"/>
          </p:cNvSpPr>
          <p:nvPr>
            <p:ph type="body" sz="quarter" idx="13"/>
          </p:nvPr>
        </p:nvSpPr>
        <p:spPr/>
        <p:txBody>
          <a:bodyPr/>
          <a:lstStyle/>
          <a:p>
            <a:endParaRPr lang="es-ES"/>
          </a:p>
        </p:txBody>
      </p:sp>
    </p:spTree>
    <p:extLst>
      <p:ext uri="{BB962C8B-B14F-4D97-AF65-F5344CB8AC3E}">
        <p14:creationId xmlns:p14="http://schemas.microsoft.com/office/powerpoint/2010/main" val="177724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5AA0D1-FD68-42B0-B79D-F39AAEAD2790}"/>
              </a:ext>
            </a:extLst>
          </p:cNvPr>
          <p:cNvSpPr>
            <a:spLocks noGrp="1"/>
          </p:cNvSpPr>
          <p:nvPr>
            <p:ph type="title"/>
          </p:nvPr>
        </p:nvSpPr>
        <p:spPr/>
        <p:txBody>
          <a:bodyPr/>
          <a:lstStyle/>
          <a:p>
            <a:r>
              <a:rPr lang="en-US" dirty="0"/>
              <a:t>What do we usually need to deploy an application?</a:t>
            </a:r>
          </a:p>
        </p:txBody>
      </p:sp>
      <p:sp>
        <p:nvSpPr>
          <p:cNvPr id="2" name="Subtitle 1">
            <a:extLst>
              <a:ext uri="{FF2B5EF4-FFF2-40B4-BE49-F238E27FC236}">
                <a16:creationId xmlns:a16="http://schemas.microsoft.com/office/drawing/2014/main" id="{0421FEEE-5F60-406D-869A-4E7D45E6A09F}"/>
              </a:ext>
            </a:extLst>
          </p:cNvPr>
          <p:cNvSpPr>
            <a:spLocks noGrp="1"/>
          </p:cNvSpPr>
          <p:nvPr>
            <p:ph type="subTitle" idx="10"/>
          </p:nvPr>
        </p:nvSpPr>
        <p:spPr/>
        <p:txBody>
          <a:bodyPr/>
          <a:lstStyle/>
          <a:p>
            <a:br>
              <a:rPr lang="es-ES" dirty="0"/>
            </a:br>
            <a:endParaRPr lang="en-US" dirty="0"/>
          </a:p>
        </p:txBody>
      </p:sp>
      <p:sp>
        <p:nvSpPr>
          <p:cNvPr id="7" name="Google Shape;787;p94">
            <a:extLst>
              <a:ext uri="{FF2B5EF4-FFF2-40B4-BE49-F238E27FC236}">
                <a16:creationId xmlns:a16="http://schemas.microsoft.com/office/drawing/2014/main" id="{C5BB0907-A2EA-0746-8914-7C6A91AB85F3}"/>
              </a:ext>
            </a:extLst>
          </p:cNvPr>
          <p:cNvSpPr/>
          <p:nvPr/>
        </p:nvSpPr>
        <p:spPr>
          <a:xfrm>
            <a:off x="2547175" y="1283475"/>
            <a:ext cx="6365700" cy="9072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chemeClr val="lt1"/>
                </a:solidFill>
                <a:ea typeface="Helvetica Neue"/>
                <a:cs typeface="Helvetica Neue"/>
                <a:sym typeface="Helvetica Neue"/>
              </a:rPr>
              <a:t>Application Code</a:t>
            </a:r>
            <a:endParaRPr sz="2000">
              <a:solidFill>
                <a:schemeClr val="lt1"/>
              </a:solidFill>
              <a:ea typeface="Helvetica Neue"/>
              <a:cs typeface="Helvetica Neue"/>
              <a:sym typeface="Helvetica Neue"/>
            </a:endParaRPr>
          </a:p>
        </p:txBody>
      </p:sp>
      <p:sp>
        <p:nvSpPr>
          <p:cNvPr id="8" name="Google Shape;788;p94">
            <a:extLst>
              <a:ext uri="{FF2B5EF4-FFF2-40B4-BE49-F238E27FC236}">
                <a16:creationId xmlns:a16="http://schemas.microsoft.com/office/drawing/2014/main" id="{4B8CEC6B-F447-AD4A-AD47-8FC00AA0B7B5}"/>
              </a:ext>
            </a:extLst>
          </p:cNvPr>
          <p:cNvSpPr/>
          <p:nvPr/>
        </p:nvSpPr>
        <p:spPr>
          <a:xfrm>
            <a:off x="2570550" y="2356500"/>
            <a:ext cx="1954800" cy="9072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chemeClr val="lt1"/>
                </a:solidFill>
                <a:ea typeface="Helvetica Neue"/>
                <a:cs typeface="Helvetica Neue"/>
                <a:sym typeface="Helvetica Neue"/>
              </a:rPr>
              <a:t>Database</a:t>
            </a:r>
            <a:endParaRPr sz="2000">
              <a:solidFill>
                <a:schemeClr val="lt1"/>
              </a:solidFill>
              <a:ea typeface="Helvetica Neue"/>
              <a:cs typeface="Helvetica Neue"/>
              <a:sym typeface="Helvetica Neue"/>
            </a:endParaRPr>
          </a:p>
        </p:txBody>
      </p:sp>
      <p:sp>
        <p:nvSpPr>
          <p:cNvPr id="9" name="Google Shape;789;p94">
            <a:extLst>
              <a:ext uri="{FF2B5EF4-FFF2-40B4-BE49-F238E27FC236}">
                <a16:creationId xmlns:a16="http://schemas.microsoft.com/office/drawing/2014/main" id="{9A0C935B-949E-1E41-8247-4C4035B5A403}"/>
              </a:ext>
            </a:extLst>
          </p:cNvPr>
          <p:cNvSpPr/>
          <p:nvPr/>
        </p:nvSpPr>
        <p:spPr>
          <a:xfrm>
            <a:off x="4742250" y="2350275"/>
            <a:ext cx="1954800" cy="9072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chemeClr val="lt1"/>
                </a:solidFill>
                <a:ea typeface="Helvetica Neue"/>
                <a:cs typeface="Helvetica Neue"/>
                <a:sym typeface="Helvetica Neue"/>
              </a:rPr>
              <a:t>Runtime</a:t>
            </a:r>
            <a:endParaRPr sz="2000">
              <a:solidFill>
                <a:schemeClr val="lt1"/>
              </a:solidFill>
              <a:ea typeface="Helvetica Neue"/>
              <a:cs typeface="Helvetica Neue"/>
              <a:sym typeface="Helvetica Neue"/>
            </a:endParaRPr>
          </a:p>
        </p:txBody>
      </p:sp>
      <p:sp>
        <p:nvSpPr>
          <p:cNvPr id="10" name="Google Shape;790;p94">
            <a:extLst>
              <a:ext uri="{FF2B5EF4-FFF2-40B4-BE49-F238E27FC236}">
                <a16:creationId xmlns:a16="http://schemas.microsoft.com/office/drawing/2014/main" id="{EA13FF20-9508-D54A-8D9A-BA9AA82446C6}"/>
              </a:ext>
            </a:extLst>
          </p:cNvPr>
          <p:cNvSpPr/>
          <p:nvPr/>
        </p:nvSpPr>
        <p:spPr>
          <a:xfrm>
            <a:off x="6913950" y="2350275"/>
            <a:ext cx="1954800" cy="9072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a:solidFill>
                  <a:schemeClr val="lt1"/>
                </a:solidFill>
                <a:ea typeface="Helvetica Neue"/>
                <a:cs typeface="Helvetica Neue"/>
                <a:sym typeface="Helvetica Neue"/>
              </a:rPr>
              <a:t>Web Server</a:t>
            </a:r>
            <a:endParaRPr sz="2000">
              <a:solidFill>
                <a:schemeClr val="lt1"/>
              </a:solidFill>
              <a:ea typeface="Helvetica Neue"/>
              <a:cs typeface="Helvetica Neue"/>
              <a:sym typeface="Helvetica Neue"/>
            </a:endParaRPr>
          </a:p>
        </p:txBody>
      </p:sp>
      <p:sp>
        <p:nvSpPr>
          <p:cNvPr id="11" name="Google Shape;791;p94">
            <a:extLst>
              <a:ext uri="{FF2B5EF4-FFF2-40B4-BE49-F238E27FC236}">
                <a16:creationId xmlns:a16="http://schemas.microsoft.com/office/drawing/2014/main" id="{17E06C2A-2A39-9848-9716-70EFB42D095B}"/>
              </a:ext>
            </a:extLst>
          </p:cNvPr>
          <p:cNvSpPr/>
          <p:nvPr/>
        </p:nvSpPr>
        <p:spPr>
          <a:xfrm>
            <a:off x="2547175" y="3417075"/>
            <a:ext cx="6365700" cy="9072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chemeClr val="lt1"/>
                </a:solidFill>
                <a:ea typeface="Helvetica Neue"/>
                <a:cs typeface="Helvetica Neue"/>
                <a:sym typeface="Helvetica Neue"/>
              </a:rPr>
              <a:t>Operating System</a:t>
            </a:r>
            <a:endParaRPr sz="2000">
              <a:solidFill>
                <a:schemeClr val="lt1"/>
              </a:solidFill>
              <a:ea typeface="Helvetica Neue"/>
              <a:cs typeface="Helvetica Neue"/>
              <a:sym typeface="Helvetica Neue"/>
            </a:endParaRPr>
          </a:p>
        </p:txBody>
      </p:sp>
      <p:sp>
        <p:nvSpPr>
          <p:cNvPr id="12" name="Google Shape;792;p94">
            <a:extLst>
              <a:ext uri="{FF2B5EF4-FFF2-40B4-BE49-F238E27FC236}">
                <a16:creationId xmlns:a16="http://schemas.microsoft.com/office/drawing/2014/main" id="{7A2AB4DD-8458-BA40-8328-5700D426D68C}"/>
              </a:ext>
            </a:extLst>
          </p:cNvPr>
          <p:cNvSpPr/>
          <p:nvPr/>
        </p:nvSpPr>
        <p:spPr>
          <a:xfrm>
            <a:off x="2547175" y="4560075"/>
            <a:ext cx="6365700" cy="9072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rgbClr val="FFFFFF"/>
                </a:solidFill>
                <a:ea typeface="Helvetica Neue"/>
                <a:cs typeface="Helvetica Neue"/>
                <a:sym typeface="Helvetica Neue"/>
              </a:rPr>
              <a:t>Hardware</a:t>
            </a:r>
            <a:endParaRPr sz="2000">
              <a:solidFill>
                <a:srgbClr val="FFFFFF"/>
              </a:solidFill>
              <a:ea typeface="Helvetica Neue"/>
              <a:cs typeface="Helvetica Neue"/>
              <a:sym typeface="Helvetica Neue"/>
            </a:endParaRPr>
          </a:p>
        </p:txBody>
      </p:sp>
      <p:sp>
        <p:nvSpPr>
          <p:cNvPr id="13" name="Google Shape;793;p94">
            <a:extLst>
              <a:ext uri="{FF2B5EF4-FFF2-40B4-BE49-F238E27FC236}">
                <a16:creationId xmlns:a16="http://schemas.microsoft.com/office/drawing/2014/main" id="{A6BFAA70-D0E6-6246-8654-617602092F00}"/>
              </a:ext>
            </a:extLst>
          </p:cNvPr>
          <p:cNvSpPr txBox="1"/>
          <p:nvPr/>
        </p:nvSpPr>
        <p:spPr>
          <a:xfrm>
            <a:off x="2891925" y="5703075"/>
            <a:ext cx="5207400" cy="613200"/>
          </a:xfrm>
          <a:prstGeom prst="rect">
            <a:avLst/>
          </a:prstGeom>
          <a:noFill/>
          <a:ln>
            <a:noFill/>
          </a:ln>
        </p:spPr>
        <p:txBody>
          <a:bodyPr spcFirstLastPara="1" wrap="square" lIns="91425" tIns="45700" rIns="91425" bIns="45700" anchor="t" anchorCtr="0">
            <a:noAutofit/>
          </a:bodyPr>
          <a:lstStyle/>
          <a:p>
            <a:pPr marL="285750" lvl="0" indent="0" algn="l" rtl="0">
              <a:spcBef>
                <a:spcPts val="0"/>
              </a:spcBef>
              <a:spcAft>
                <a:spcPts val="0"/>
              </a:spcAft>
              <a:buNone/>
            </a:pPr>
            <a:r>
              <a:rPr lang="en-US" sz="2400" dirty="0">
                <a:solidFill>
                  <a:srgbClr val="3E3E40"/>
                </a:solidFill>
                <a:ea typeface="Helvetica Neue"/>
                <a:cs typeface="Helvetica Neue"/>
                <a:sym typeface="Helvetica Neue"/>
              </a:rPr>
              <a:t>What do we want? Automation!</a:t>
            </a:r>
            <a:endParaRPr sz="2400" dirty="0">
              <a:solidFill>
                <a:srgbClr val="3E3E40"/>
              </a:solidFill>
              <a:ea typeface="Helvetica Neue"/>
              <a:cs typeface="Helvetica Neue"/>
              <a:sym typeface="Helvetica Neue"/>
            </a:endParaRPr>
          </a:p>
        </p:txBody>
      </p:sp>
      <p:sp>
        <p:nvSpPr>
          <p:cNvPr id="3" name="Rectangle 2">
            <a:extLst>
              <a:ext uri="{FF2B5EF4-FFF2-40B4-BE49-F238E27FC236}">
                <a16:creationId xmlns:a16="http://schemas.microsoft.com/office/drawing/2014/main" id="{C94AC585-D803-264B-997C-079A6115492E}"/>
              </a:ext>
            </a:extLst>
          </p:cNvPr>
          <p:cNvSpPr/>
          <p:nvPr/>
        </p:nvSpPr>
        <p:spPr>
          <a:xfrm>
            <a:off x="5973225" y="3244334"/>
            <a:ext cx="242374" cy="369332"/>
          </a:xfrm>
          <a:prstGeom prst="rect">
            <a:avLst/>
          </a:prstGeom>
        </p:spPr>
        <p:txBody>
          <a:bodyPr wrap="none">
            <a:spAutoFit/>
          </a:bodyPr>
          <a:lstStyle/>
          <a:p>
            <a:r>
              <a:rPr lang="es-ES" dirty="0">
                <a:solidFill>
                  <a:srgbClr val="000000"/>
                </a:solidFill>
                <a:latin typeface="Times" pitchFamily="2" charset="0"/>
              </a:rPr>
              <a:t> </a:t>
            </a:r>
            <a:endParaRPr lang="es-ES" dirty="0"/>
          </a:p>
        </p:txBody>
      </p:sp>
    </p:spTree>
    <p:extLst>
      <p:ext uri="{BB962C8B-B14F-4D97-AF65-F5344CB8AC3E}">
        <p14:creationId xmlns:p14="http://schemas.microsoft.com/office/powerpoint/2010/main" val="2782955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8FE9FB-D10E-4881-880C-5E84147FE3CA}"/>
              </a:ext>
            </a:extLst>
          </p:cNvPr>
          <p:cNvSpPr>
            <a:spLocks noGrp="1"/>
          </p:cNvSpPr>
          <p:nvPr>
            <p:ph type="title"/>
          </p:nvPr>
        </p:nvSpPr>
        <p:spPr/>
        <p:txBody>
          <a:bodyPr/>
          <a:lstStyle/>
          <a:p>
            <a:r>
              <a:rPr lang="en-US" dirty="0"/>
              <a:t>Once upon a time… Infrastructure automation</a:t>
            </a:r>
          </a:p>
        </p:txBody>
      </p:sp>
      <p:graphicFrame>
        <p:nvGraphicFramePr>
          <p:cNvPr id="7" name="Table 6">
            <a:extLst>
              <a:ext uri="{FF2B5EF4-FFF2-40B4-BE49-F238E27FC236}">
                <a16:creationId xmlns:a16="http://schemas.microsoft.com/office/drawing/2014/main" id="{AFC06C3E-BB90-413C-B6C5-F296AF955571}"/>
              </a:ext>
            </a:extLst>
          </p:cNvPr>
          <p:cNvGraphicFramePr>
            <a:graphicFrameLocks noGrp="1"/>
          </p:cNvGraphicFramePr>
          <p:nvPr/>
        </p:nvGraphicFramePr>
        <p:xfrm>
          <a:off x="136714" y="1129828"/>
          <a:ext cx="11887194" cy="1017120"/>
        </p:xfrm>
        <a:graphic>
          <a:graphicData uri="http://schemas.openxmlformats.org/drawingml/2006/table">
            <a:tbl>
              <a:tblPr firstRow="1" bandRow="1">
                <a:tableStyleId>{5C22544A-7EE6-4342-B048-85BDC9FD1C3A}</a:tableStyleId>
              </a:tblPr>
              <a:tblGrid>
                <a:gridCol w="30677">
                  <a:extLst>
                    <a:ext uri="{9D8B030D-6E8A-4147-A177-3AD203B41FA5}">
                      <a16:colId xmlns:a16="http://schemas.microsoft.com/office/drawing/2014/main" val="20009"/>
                    </a:ext>
                  </a:extLst>
                </a:gridCol>
                <a:gridCol w="550717">
                  <a:extLst>
                    <a:ext uri="{9D8B030D-6E8A-4147-A177-3AD203B41FA5}">
                      <a16:colId xmlns:a16="http://schemas.microsoft.com/office/drawing/2014/main" val="20010"/>
                    </a:ext>
                  </a:extLst>
                </a:gridCol>
                <a:gridCol w="550717">
                  <a:extLst>
                    <a:ext uri="{9D8B030D-6E8A-4147-A177-3AD203B41FA5}">
                      <a16:colId xmlns:a16="http://schemas.microsoft.com/office/drawing/2014/main" val="3355282539"/>
                    </a:ext>
                  </a:extLst>
                </a:gridCol>
                <a:gridCol w="566057">
                  <a:extLst>
                    <a:ext uri="{9D8B030D-6E8A-4147-A177-3AD203B41FA5}">
                      <a16:colId xmlns:a16="http://schemas.microsoft.com/office/drawing/2014/main" val="20011"/>
                    </a:ext>
                  </a:extLst>
                </a:gridCol>
                <a:gridCol w="566057">
                  <a:extLst>
                    <a:ext uri="{9D8B030D-6E8A-4147-A177-3AD203B41FA5}">
                      <a16:colId xmlns:a16="http://schemas.microsoft.com/office/drawing/2014/main" val="20012"/>
                    </a:ext>
                  </a:extLst>
                </a:gridCol>
                <a:gridCol w="566057">
                  <a:extLst>
                    <a:ext uri="{9D8B030D-6E8A-4147-A177-3AD203B41FA5}">
                      <a16:colId xmlns:a16="http://schemas.microsoft.com/office/drawing/2014/main" val="20013"/>
                    </a:ext>
                  </a:extLst>
                </a:gridCol>
                <a:gridCol w="566057">
                  <a:extLst>
                    <a:ext uri="{9D8B030D-6E8A-4147-A177-3AD203B41FA5}">
                      <a16:colId xmlns:a16="http://schemas.microsoft.com/office/drawing/2014/main" val="20014"/>
                    </a:ext>
                  </a:extLst>
                </a:gridCol>
                <a:gridCol w="566057">
                  <a:extLst>
                    <a:ext uri="{9D8B030D-6E8A-4147-A177-3AD203B41FA5}">
                      <a16:colId xmlns:a16="http://schemas.microsoft.com/office/drawing/2014/main" val="20015"/>
                    </a:ext>
                  </a:extLst>
                </a:gridCol>
                <a:gridCol w="566057">
                  <a:extLst>
                    <a:ext uri="{9D8B030D-6E8A-4147-A177-3AD203B41FA5}">
                      <a16:colId xmlns:a16="http://schemas.microsoft.com/office/drawing/2014/main" val="20016"/>
                    </a:ext>
                  </a:extLst>
                </a:gridCol>
                <a:gridCol w="566057">
                  <a:extLst>
                    <a:ext uri="{9D8B030D-6E8A-4147-A177-3AD203B41FA5}">
                      <a16:colId xmlns:a16="http://schemas.microsoft.com/office/drawing/2014/main" val="20018"/>
                    </a:ext>
                  </a:extLst>
                </a:gridCol>
                <a:gridCol w="566057">
                  <a:extLst>
                    <a:ext uri="{9D8B030D-6E8A-4147-A177-3AD203B41FA5}">
                      <a16:colId xmlns:a16="http://schemas.microsoft.com/office/drawing/2014/main" val="20022"/>
                    </a:ext>
                  </a:extLst>
                </a:gridCol>
                <a:gridCol w="566057">
                  <a:extLst>
                    <a:ext uri="{9D8B030D-6E8A-4147-A177-3AD203B41FA5}">
                      <a16:colId xmlns:a16="http://schemas.microsoft.com/office/drawing/2014/main" val="20023"/>
                    </a:ext>
                  </a:extLst>
                </a:gridCol>
                <a:gridCol w="566057">
                  <a:extLst>
                    <a:ext uri="{9D8B030D-6E8A-4147-A177-3AD203B41FA5}">
                      <a16:colId xmlns:a16="http://schemas.microsoft.com/office/drawing/2014/main" val="20024"/>
                    </a:ext>
                  </a:extLst>
                </a:gridCol>
                <a:gridCol w="566057">
                  <a:extLst>
                    <a:ext uri="{9D8B030D-6E8A-4147-A177-3AD203B41FA5}">
                      <a16:colId xmlns:a16="http://schemas.microsoft.com/office/drawing/2014/main" val="20025"/>
                    </a:ext>
                  </a:extLst>
                </a:gridCol>
                <a:gridCol w="566057">
                  <a:extLst>
                    <a:ext uri="{9D8B030D-6E8A-4147-A177-3AD203B41FA5}">
                      <a16:colId xmlns:a16="http://schemas.microsoft.com/office/drawing/2014/main" val="4085297955"/>
                    </a:ext>
                  </a:extLst>
                </a:gridCol>
                <a:gridCol w="566057">
                  <a:extLst>
                    <a:ext uri="{9D8B030D-6E8A-4147-A177-3AD203B41FA5}">
                      <a16:colId xmlns:a16="http://schemas.microsoft.com/office/drawing/2014/main" val="20026"/>
                    </a:ext>
                  </a:extLst>
                </a:gridCol>
                <a:gridCol w="566057">
                  <a:extLst>
                    <a:ext uri="{9D8B030D-6E8A-4147-A177-3AD203B41FA5}">
                      <a16:colId xmlns:a16="http://schemas.microsoft.com/office/drawing/2014/main" val="20027"/>
                    </a:ext>
                  </a:extLst>
                </a:gridCol>
                <a:gridCol w="566057">
                  <a:extLst>
                    <a:ext uri="{9D8B030D-6E8A-4147-A177-3AD203B41FA5}">
                      <a16:colId xmlns:a16="http://schemas.microsoft.com/office/drawing/2014/main" val="20028"/>
                    </a:ext>
                  </a:extLst>
                </a:gridCol>
                <a:gridCol w="566057">
                  <a:extLst>
                    <a:ext uri="{9D8B030D-6E8A-4147-A177-3AD203B41FA5}">
                      <a16:colId xmlns:a16="http://schemas.microsoft.com/office/drawing/2014/main" val="4145841087"/>
                    </a:ext>
                  </a:extLst>
                </a:gridCol>
                <a:gridCol w="566057">
                  <a:extLst>
                    <a:ext uri="{9D8B030D-6E8A-4147-A177-3AD203B41FA5}">
                      <a16:colId xmlns:a16="http://schemas.microsoft.com/office/drawing/2014/main" val="3981948892"/>
                    </a:ext>
                  </a:extLst>
                </a:gridCol>
                <a:gridCol w="566057">
                  <a:extLst>
                    <a:ext uri="{9D8B030D-6E8A-4147-A177-3AD203B41FA5}">
                      <a16:colId xmlns:a16="http://schemas.microsoft.com/office/drawing/2014/main" val="1228601702"/>
                    </a:ext>
                  </a:extLst>
                </a:gridCol>
                <a:gridCol w="566057">
                  <a:extLst>
                    <a:ext uri="{9D8B030D-6E8A-4147-A177-3AD203B41FA5}">
                      <a16:colId xmlns:a16="http://schemas.microsoft.com/office/drawing/2014/main" val="361776214"/>
                    </a:ext>
                  </a:extLst>
                </a:gridCol>
              </a:tblGrid>
              <a:tr h="358483">
                <a:tc gridSpan="5">
                  <a:txBody>
                    <a:bodyPr/>
                    <a:lstStyle/>
                    <a:p>
                      <a:pPr marL="0" marR="0" indent="0" algn="ctr" defTabSz="914126" rtl="0" eaLnBrk="1" fontAlgn="auto" latinLnBrk="0" hangingPunct="1">
                        <a:lnSpc>
                          <a:spcPct val="100000"/>
                        </a:lnSpc>
                        <a:spcBef>
                          <a:spcPts val="0"/>
                        </a:spcBef>
                        <a:spcAft>
                          <a:spcPts val="0"/>
                        </a:spcAft>
                        <a:buClrTx/>
                        <a:buSzTx/>
                        <a:buFontTx/>
                        <a:buNone/>
                        <a:tabLst/>
                        <a:defRPr/>
                      </a:pPr>
                      <a:r>
                        <a:rPr lang="en-US" sz="1400" b="0" kern="1200" dirty="0">
                          <a:solidFill>
                            <a:schemeClr val="bg1"/>
                          </a:solidFill>
                          <a:latin typeface="+mn-lt"/>
                          <a:ea typeface="+mn-ea"/>
                          <a:cs typeface="+mn-cs"/>
                        </a:rPr>
                        <a:t>Desktop era</a:t>
                      </a:r>
                    </a:p>
                  </a:txBody>
                  <a:tcPr marL="0" marR="0" marT="0" marB="0" anchor="ctr">
                    <a:lnL w="12700" cap="flat" cmpd="sng" algn="ctr">
                      <a:noFill/>
                      <a:prstDash val="dash"/>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marL="0" marR="0" indent="0" algn="ctr" defTabSz="914126" rtl="0" eaLnBrk="1" fontAlgn="auto" latinLnBrk="0" hangingPunct="1">
                        <a:lnSpc>
                          <a:spcPct val="100000"/>
                        </a:lnSpc>
                        <a:spcBef>
                          <a:spcPts val="0"/>
                        </a:spcBef>
                        <a:spcAft>
                          <a:spcPts val="0"/>
                        </a:spcAft>
                        <a:buClrTx/>
                        <a:buSzTx/>
                        <a:buFontTx/>
                        <a:buNone/>
                        <a:tabLst/>
                        <a:defRPr/>
                      </a:pPr>
                      <a:endParaRPr lang="en-US" sz="1400" b="0" kern="1200" dirty="0">
                        <a:solidFill>
                          <a:schemeClr val="bg1"/>
                        </a:solidFill>
                        <a:latin typeface="+mn-lt"/>
                        <a:ea typeface="+mn-ea"/>
                        <a:cs typeface="+mn-cs"/>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marL="0" marR="0" indent="0" algn="ctr" defTabSz="914126" rtl="0" eaLnBrk="1" fontAlgn="auto" latinLnBrk="0" hangingPunct="1">
                        <a:lnSpc>
                          <a:spcPct val="100000"/>
                        </a:lnSpc>
                        <a:spcBef>
                          <a:spcPts val="0"/>
                        </a:spcBef>
                        <a:spcAft>
                          <a:spcPts val="0"/>
                        </a:spcAft>
                        <a:buClrTx/>
                        <a:buSzTx/>
                        <a:buFontTx/>
                        <a:buNone/>
                        <a:tabLst/>
                        <a:defRPr/>
                      </a:pPr>
                      <a:endParaRPr lang="en-US" sz="1400" b="0" kern="1200" dirty="0">
                        <a:solidFill>
                          <a:schemeClr val="bg1"/>
                        </a:solidFill>
                        <a:latin typeface="+mn-lt"/>
                        <a:ea typeface="+mn-ea"/>
                        <a:cs typeface="+mn-cs"/>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marL="0" marR="0" indent="0" algn="ctr" defTabSz="914126" rtl="0" eaLnBrk="1" fontAlgn="auto" latinLnBrk="0" hangingPunct="1">
                        <a:lnSpc>
                          <a:spcPct val="100000"/>
                        </a:lnSpc>
                        <a:spcBef>
                          <a:spcPts val="0"/>
                        </a:spcBef>
                        <a:spcAft>
                          <a:spcPts val="0"/>
                        </a:spcAft>
                        <a:buClrTx/>
                        <a:buSzTx/>
                        <a:buFontTx/>
                        <a:buNone/>
                        <a:tabLst/>
                        <a:defRPr/>
                      </a:pPr>
                      <a:endParaRPr lang="en-US" sz="1400" b="0" kern="1200" dirty="0">
                        <a:solidFill>
                          <a:schemeClr val="bg1"/>
                        </a:solidFill>
                        <a:latin typeface="+mn-lt"/>
                        <a:ea typeface="+mn-ea"/>
                        <a:cs typeface="+mn-cs"/>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marL="0" marR="0" indent="0" algn="ctr" defTabSz="914126" rtl="0" eaLnBrk="1" fontAlgn="auto" latinLnBrk="0" hangingPunct="1">
                        <a:lnSpc>
                          <a:spcPct val="100000"/>
                        </a:lnSpc>
                        <a:spcBef>
                          <a:spcPts val="0"/>
                        </a:spcBef>
                        <a:spcAft>
                          <a:spcPts val="0"/>
                        </a:spcAft>
                        <a:buClrTx/>
                        <a:buSzTx/>
                        <a:buFontTx/>
                        <a:buNone/>
                        <a:tabLst/>
                        <a:defRPr/>
                      </a:pPr>
                      <a:endParaRPr lang="en-US" sz="1400" b="0" kern="1200" dirty="0">
                        <a:solidFill>
                          <a:schemeClr val="bg1"/>
                        </a:solidFill>
                        <a:latin typeface="+mn-lt"/>
                        <a:ea typeface="+mn-ea"/>
                        <a:cs typeface="+mn-cs"/>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10">
                  <a:txBody>
                    <a:bodyPr/>
                    <a:lstStyle/>
                    <a:p>
                      <a:pPr algn="ctr"/>
                      <a:r>
                        <a:rPr lang="en-US" sz="1400" b="0" dirty="0">
                          <a:solidFill>
                            <a:schemeClr val="bg1"/>
                          </a:solidFill>
                        </a:rPr>
                        <a:t>VMs era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500" b="1">
                        <a:solidFill>
                          <a:schemeClr val="bg1"/>
                        </a:solidFill>
                      </a:endParaRPr>
                    </a:p>
                  </a:txBody>
                  <a:tcPr marL="89470" marR="89470" marT="22367" marB="22367" anchor="ctr">
                    <a:lnL w="19050" cap="flat" cmpd="sng" algn="ctr">
                      <a:solidFill>
                        <a:schemeClr val="bg1"/>
                      </a:solidFill>
                      <a:prstDash val="solid"/>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7">
                  <a:txBody>
                    <a:bodyPr/>
                    <a:lstStyle/>
                    <a:p>
                      <a:pPr algn="ctr"/>
                      <a:r>
                        <a:rPr lang="en-US" sz="1400" b="0" dirty="0">
                          <a:solidFill>
                            <a:schemeClr val="bg1"/>
                          </a:solidFill>
                        </a:rPr>
                        <a:t>Containers era</a:t>
                      </a:r>
                    </a:p>
                  </a:txBody>
                  <a:tcPr marL="0" marR="0" marT="0" marB="0" anchor="ctr">
                    <a:lnL w="19050" cap="flat" cmpd="sng" algn="ctr">
                      <a:solidFill>
                        <a:schemeClr val="bg1"/>
                      </a:solidFill>
                      <a:prstDash val="solid"/>
                      <a:round/>
                      <a:headEnd type="none" w="med" len="med"/>
                      <a:tailEnd type="none" w="med" len="med"/>
                    </a:lnL>
                    <a:lnR w="12700" cap="flat" cmpd="sng" algn="ctr">
                      <a:noFill/>
                      <a:prstDash val="dash"/>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b="0" dirty="0">
                        <a:solidFill>
                          <a:schemeClr val="bg1"/>
                        </a:solidFill>
                      </a:endParaRPr>
                    </a:p>
                  </a:txBody>
                  <a:tcPr marL="0" marR="0" marT="0" marB="0" anchor="ctr">
                    <a:lnL w="19050" cap="flat" cmpd="sng" algn="ctr">
                      <a:noFill/>
                      <a:prstDash val="solid"/>
                      <a:round/>
                      <a:headEnd type="none" w="med" len="med"/>
                      <a:tailEnd type="none" w="med" len="med"/>
                    </a:lnL>
                    <a:lnR w="12700" cap="flat" cmpd="sng" algn="ctr">
                      <a:noFill/>
                      <a:prstDash val="dash"/>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b="0" dirty="0">
                        <a:solidFill>
                          <a:schemeClr val="bg1"/>
                        </a:solidFill>
                      </a:endParaRPr>
                    </a:p>
                  </a:txBody>
                  <a:tcPr marL="0" marR="0" marT="0" marB="0" anchor="ctr">
                    <a:lnL w="19050" cap="flat" cmpd="sng" algn="ctr">
                      <a:noFill/>
                      <a:prstDash val="solid"/>
                      <a:round/>
                      <a:headEnd type="none" w="med" len="med"/>
                      <a:tailEnd type="none" w="med" len="med"/>
                    </a:lnL>
                    <a:lnR w="12700" cap="flat" cmpd="sng" algn="ctr">
                      <a:noFill/>
                      <a:prstDash val="dash"/>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b="0" dirty="0">
                        <a:solidFill>
                          <a:schemeClr val="bg1"/>
                        </a:solidFill>
                      </a:endParaRPr>
                    </a:p>
                  </a:txBody>
                  <a:tcPr marL="0" marR="0" marT="0" marB="0" anchor="ctr">
                    <a:lnL w="19050" cap="flat" cmpd="sng" algn="ctr">
                      <a:noFill/>
                      <a:prstDash val="solid"/>
                      <a:round/>
                      <a:headEnd type="none" w="med" len="med"/>
                      <a:tailEnd type="none" w="med" len="med"/>
                    </a:lnL>
                    <a:lnR w="12700" cap="flat" cmpd="sng" algn="ctr">
                      <a:noFill/>
                      <a:prstDash val="dash"/>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tc hMerge="1">
                  <a:txBody>
                    <a:bodyPr/>
                    <a:lstStyle/>
                    <a:p>
                      <a:pPr algn="ctr"/>
                      <a:endParaRPr lang="en-US" sz="1400" b="0" dirty="0">
                        <a:solidFill>
                          <a:schemeClr val="bg1"/>
                        </a:solidFill>
                      </a:endParaRPr>
                    </a:p>
                  </a:txBody>
                  <a:tcPr marL="0" marR="0" marT="0" marB="0" anchor="ctr">
                    <a:lnL w="19050" cap="flat" cmpd="sng" algn="ctr">
                      <a:noFill/>
                      <a:prstDash val="solid"/>
                      <a:round/>
                      <a:headEnd type="none" w="med" len="med"/>
                      <a:tailEnd type="none" w="med" len="med"/>
                    </a:lnL>
                    <a:lnR w="12700" cap="flat" cmpd="sng" algn="ctr">
                      <a:noFill/>
                      <a:prstDash val="dash"/>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b="0" dirty="0">
                        <a:solidFill>
                          <a:schemeClr val="bg1"/>
                        </a:solidFill>
                      </a:endParaRPr>
                    </a:p>
                  </a:txBody>
                  <a:tcPr marL="0" marR="0" marT="0" marB="0" anchor="ctr">
                    <a:lnL w="19050" cap="flat" cmpd="sng" algn="ctr">
                      <a:noFill/>
                      <a:prstDash val="solid"/>
                      <a:round/>
                      <a:headEnd type="none" w="med" len="med"/>
                      <a:tailEnd type="none" w="med" len="med"/>
                    </a:lnL>
                    <a:lnR w="12700" cap="flat" cmpd="sng" algn="ctr">
                      <a:noFill/>
                      <a:prstDash val="dash"/>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358483">
                <a:tc gridSpan="5">
                  <a:txBody>
                    <a:bodyPr/>
                    <a:lstStyle/>
                    <a:p>
                      <a:pPr algn="ctr"/>
                      <a:r>
                        <a:rPr lang="en-US" sz="1400" b="0" dirty="0">
                          <a:solidFill>
                            <a:schemeClr val="bg1"/>
                          </a:solidFill>
                        </a:rPr>
                        <a:t>Early 2000s</a:t>
                      </a:r>
                    </a:p>
                  </a:txBody>
                  <a:tcPr marL="0" marR="0" marT="0" marB="0" anchor="ctr">
                    <a:lnL w="12700" cap="flat" cmpd="sng" algn="ctr">
                      <a:noFill/>
                      <a:prstDash val="dash"/>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gridSpan="5">
                  <a:txBody>
                    <a:bodyPr/>
                    <a:lstStyle/>
                    <a:p>
                      <a:pPr algn="ctr"/>
                      <a:r>
                        <a:rPr lang="en-US" sz="1400" b="0" dirty="0">
                          <a:solidFill>
                            <a:schemeClr val="bg1"/>
                          </a:solidFill>
                        </a:rPr>
                        <a:t>Late 2000s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gridSpan="5">
                  <a:txBody>
                    <a:bodyPr/>
                    <a:lstStyle/>
                    <a:p>
                      <a:pPr algn="ctr"/>
                      <a:r>
                        <a:rPr lang="en-US" sz="1400" b="0" dirty="0">
                          <a:solidFill>
                            <a:schemeClr val="bg1"/>
                          </a:solidFill>
                        </a:rPr>
                        <a:t>Early 2010s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gridSpan="4">
                  <a:txBody>
                    <a:bodyPr/>
                    <a:lstStyle/>
                    <a:p>
                      <a:pPr algn="ctr"/>
                      <a:r>
                        <a:rPr lang="en-US" sz="1400" b="0" dirty="0">
                          <a:solidFill>
                            <a:schemeClr val="bg1"/>
                          </a:solidFill>
                        </a:rPr>
                        <a:t>Late 2010s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gridSpan="3">
                  <a:txBody>
                    <a:bodyPr/>
                    <a:lstStyle/>
                    <a:p>
                      <a:pPr algn="ctr"/>
                      <a:r>
                        <a:rPr lang="en-US" sz="1400" b="0" dirty="0">
                          <a:solidFill>
                            <a:schemeClr val="bg1"/>
                          </a:solidFill>
                        </a:rPr>
                        <a:t>Early 2020s</a:t>
                      </a:r>
                    </a:p>
                  </a:txBody>
                  <a:tcPr marL="0" marR="0" marT="0" marB="0" anchor="ctr">
                    <a:lnL w="19050" cap="flat" cmpd="sng" algn="ctr">
                      <a:solidFill>
                        <a:schemeClr val="bg1"/>
                      </a:solidFill>
                      <a:prstDash val="solid"/>
                      <a:round/>
                      <a:headEnd type="none" w="med" len="med"/>
                      <a:tailEnd type="none" w="med" len="med"/>
                    </a:lnL>
                    <a:lnR w="12700" cap="flat" cmpd="sng" algn="ctr">
                      <a:noFill/>
                      <a:prstDash val="dash"/>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noFill/>
                      <a:prstDash val="solid"/>
                      <a:round/>
                      <a:headEnd type="none" w="med" len="med"/>
                      <a:tailEnd type="none" w="med" len="med"/>
                    </a:lnL>
                    <a:lnR w="12700" cap="flat" cmpd="sng" algn="ctr">
                      <a:noFill/>
                      <a:prstDash val="dash"/>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noFill/>
                      <a:prstDash val="solid"/>
                      <a:round/>
                      <a:headEnd type="none" w="med" len="med"/>
                      <a:tailEnd type="none" w="med" len="med"/>
                    </a:lnL>
                    <a:lnR w="12700" cap="flat" cmpd="sng" algn="ctr">
                      <a:noFill/>
                      <a:prstDash val="dash"/>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1"/>
                  </a:ext>
                </a:extLst>
              </a:tr>
              <a:tr h="300154">
                <a:tc>
                  <a:txBody>
                    <a:bodyPr/>
                    <a:lstStyle/>
                    <a:p>
                      <a:pPr algn="ctr"/>
                      <a:r>
                        <a:rPr lang="en-US" sz="1000" b="1" dirty="0">
                          <a:solidFill>
                            <a:schemeClr val="tx1"/>
                          </a:solidFill>
                        </a:rPr>
                        <a:t> </a:t>
                      </a:r>
                    </a:p>
                  </a:txBody>
                  <a:tcPr marL="0" marR="0" marT="0" marB="0" anchor="ctr">
                    <a:lnL w="9525" cap="flat" cmpd="sng" algn="ctr">
                      <a:noFill/>
                      <a:prstDash val="dash"/>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 2002</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2003</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2004</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2005</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2006</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2007</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2008</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2009</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2010</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2011</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2012</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2013</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2014</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2015</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2016</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2017</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2018</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2019</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2020</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2021</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2022</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2"/>
                  </a:ext>
                </a:extLst>
              </a:tr>
            </a:tbl>
          </a:graphicData>
        </a:graphic>
      </p:graphicFrame>
      <p:pic>
        <p:nvPicPr>
          <p:cNvPr id="50" name="Google Shape;1167;p113">
            <a:extLst>
              <a:ext uri="{FF2B5EF4-FFF2-40B4-BE49-F238E27FC236}">
                <a16:creationId xmlns:a16="http://schemas.microsoft.com/office/drawing/2014/main" id="{427BFAD6-E1F8-DA46-A624-1E7C65D67D18}"/>
              </a:ext>
            </a:extLst>
          </p:cNvPr>
          <p:cNvPicPr preferRelativeResize="0"/>
          <p:nvPr/>
        </p:nvPicPr>
        <p:blipFill>
          <a:blip r:embed="rId3">
            <a:alphaModFix/>
          </a:blip>
          <a:stretch>
            <a:fillRect/>
          </a:stretch>
        </p:blipFill>
        <p:spPr>
          <a:xfrm flipH="1">
            <a:off x="9316150" y="4424575"/>
            <a:ext cx="2284176" cy="2093201"/>
          </a:xfrm>
          <a:prstGeom prst="rect">
            <a:avLst/>
          </a:prstGeom>
          <a:noFill/>
          <a:ln>
            <a:noFill/>
          </a:ln>
        </p:spPr>
      </p:pic>
      <p:grpSp>
        <p:nvGrpSpPr>
          <p:cNvPr id="52" name="Group 51">
            <a:extLst>
              <a:ext uri="{FF2B5EF4-FFF2-40B4-BE49-F238E27FC236}">
                <a16:creationId xmlns:a16="http://schemas.microsoft.com/office/drawing/2014/main" id="{9F9D3EBB-34B2-9542-9375-C42094AD80C2}"/>
              </a:ext>
            </a:extLst>
          </p:cNvPr>
          <p:cNvGrpSpPr/>
          <p:nvPr/>
        </p:nvGrpSpPr>
        <p:grpSpPr>
          <a:xfrm>
            <a:off x="136714" y="2422063"/>
            <a:ext cx="1617103" cy="2563112"/>
            <a:chOff x="136714" y="2407343"/>
            <a:chExt cx="1617103" cy="2563112"/>
          </a:xfrm>
        </p:grpSpPr>
        <p:grpSp>
          <p:nvGrpSpPr>
            <p:cNvPr id="53" name="Group 52">
              <a:extLst>
                <a:ext uri="{FF2B5EF4-FFF2-40B4-BE49-F238E27FC236}">
                  <a16:creationId xmlns:a16="http://schemas.microsoft.com/office/drawing/2014/main" id="{175BD2F0-7554-204E-9D13-CD24F3EEBFB0}"/>
                </a:ext>
              </a:extLst>
            </p:cNvPr>
            <p:cNvGrpSpPr/>
            <p:nvPr/>
          </p:nvGrpSpPr>
          <p:grpSpPr>
            <a:xfrm>
              <a:off x="136714" y="2407343"/>
              <a:ext cx="1617103" cy="1720804"/>
              <a:chOff x="1089318" y="2975895"/>
              <a:chExt cx="2235312" cy="1114761"/>
            </a:xfrm>
            <a:solidFill>
              <a:schemeClr val="bg1"/>
            </a:solidFill>
          </p:grpSpPr>
          <p:sp>
            <p:nvSpPr>
              <p:cNvPr id="55" name="TextBox 59">
                <a:extLst>
                  <a:ext uri="{FF2B5EF4-FFF2-40B4-BE49-F238E27FC236}">
                    <a16:creationId xmlns:a16="http://schemas.microsoft.com/office/drawing/2014/main" id="{407666CD-7CAB-E349-AED7-25A755A45EA3}"/>
                  </a:ext>
                </a:extLst>
              </p:cNvPr>
              <p:cNvSpPr txBox="1">
                <a:spLocks noChangeArrowheads="1"/>
              </p:cNvSpPr>
              <p:nvPr/>
            </p:nvSpPr>
            <p:spPr bwMode="auto">
              <a:xfrm>
                <a:off x="1089318" y="3751707"/>
                <a:ext cx="2235312" cy="338949"/>
              </a:xfrm>
              <a:prstGeom prst="rect">
                <a:avLst/>
              </a:prstGeom>
              <a:grpFill/>
              <a:ln w="9525">
                <a:noFill/>
                <a:miter lim="800000"/>
                <a:headEnd/>
                <a:tailEnd/>
              </a:ln>
            </p:spPr>
            <p:txBody>
              <a:bodyPr wrap="square" anchor="b">
                <a:spAutoFit/>
              </a:bodyPr>
              <a:lstStyle/>
              <a:p>
                <a:pPr algn="ctr" defTabSz="913852">
                  <a:spcAft>
                    <a:spcPts val="600"/>
                  </a:spcAft>
                  <a:defRPr/>
                </a:pPr>
                <a:r>
                  <a:rPr lang="en-US" sz="1400" dirty="0">
                    <a:solidFill>
                      <a:schemeClr val="tx2">
                        <a:lumMod val="50000"/>
                      </a:schemeClr>
                    </a:solidFill>
                    <a:ea typeface="Helvetica Neue"/>
                    <a:cs typeface="Helvetica Neue"/>
                    <a:sym typeface="Helvetica Neue"/>
                  </a:rPr>
                  <a:t>Manual Deployments</a:t>
                </a:r>
              </a:p>
            </p:txBody>
          </p:sp>
          <p:cxnSp>
            <p:nvCxnSpPr>
              <p:cNvPr id="56" name="Straight Connector 55">
                <a:extLst>
                  <a:ext uri="{FF2B5EF4-FFF2-40B4-BE49-F238E27FC236}">
                    <a16:creationId xmlns:a16="http://schemas.microsoft.com/office/drawing/2014/main" id="{CFBA0538-9585-7C49-BCA0-A22F0664AE90}"/>
                  </a:ext>
                </a:extLst>
              </p:cNvPr>
              <p:cNvCxnSpPr>
                <a:cxnSpLocks/>
                <a:endCxn id="55" idx="0"/>
              </p:cNvCxnSpPr>
              <p:nvPr/>
            </p:nvCxnSpPr>
            <p:spPr>
              <a:xfrm>
                <a:off x="2206975" y="2975895"/>
                <a:ext cx="0" cy="775813"/>
              </a:xfrm>
              <a:prstGeom prst="line">
                <a:avLst/>
              </a:prstGeom>
              <a:grpFill/>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54" name="Google Shape;847;p98">
              <a:extLst>
                <a:ext uri="{FF2B5EF4-FFF2-40B4-BE49-F238E27FC236}">
                  <a16:creationId xmlns:a16="http://schemas.microsoft.com/office/drawing/2014/main" id="{72BFF4AF-FF22-1649-AB58-8A14E924D96B}"/>
                </a:ext>
              </a:extLst>
            </p:cNvPr>
            <p:cNvPicPr preferRelativeResize="0"/>
            <p:nvPr/>
          </p:nvPicPr>
          <p:blipFill>
            <a:blip r:embed="rId4">
              <a:alphaModFix/>
            </a:blip>
            <a:stretch>
              <a:fillRect/>
            </a:stretch>
          </p:blipFill>
          <p:spPr>
            <a:xfrm>
              <a:off x="701729" y="4357256"/>
              <a:ext cx="613181" cy="613199"/>
            </a:xfrm>
            <a:prstGeom prst="rect">
              <a:avLst/>
            </a:prstGeom>
            <a:noFill/>
            <a:ln>
              <a:noFill/>
            </a:ln>
          </p:spPr>
        </p:pic>
      </p:grpSp>
    </p:spTree>
    <p:extLst>
      <p:ext uri="{BB962C8B-B14F-4D97-AF65-F5344CB8AC3E}">
        <p14:creationId xmlns:p14="http://schemas.microsoft.com/office/powerpoint/2010/main" val="898293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5AA0D1-FD68-42B0-B79D-F39AAEAD2790}"/>
              </a:ext>
            </a:extLst>
          </p:cNvPr>
          <p:cNvSpPr>
            <a:spLocks noGrp="1"/>
          </p:cNvSpPr>
          <p:nvPr>
            <p:ph type="title"/>
          </p:nvPr>
        </p:nvSpPr>
        <p:spPr/>
        <p:txBody>
          <a:bodyPr/>
          <a:lstStyle/>
          <a:p>
            <a:r>
              <a:rPr lang="en-US" dirty="0"/>
              <a:t>At the beginning…</a:t>
            </a:r>
          </a:p>
        </p:txBody>
      </p:sp>
      <p:sp>
        <p:nvSpPr>
          <p:cNvPr id="4" name="Content Placeholder 31">
            <a:extLst>
              <a:ext uri="{FF2B5EF4-FFF2-40B4-BE49-F238E27FC236}">
                <a16:creationId xmlns:a16="http://schemas.microsoft.com/office/drawing/2014/main" id="{389D83D3-782E-7C47-A391-7FF139DC4BE1}"/>
              </a:ext>
            </a:extLst>
          </p:cNvPr>
          <p:cNvSpPr txBox="1">
            <a:spLocks/>
          </p:cNvSpPr>
          <p:nvPr/>
        </p:nvSpPr>
        <p:spPr>
          <a:xfrm>
            <a:off x="592866" y="1397000"/>
            <a:ext cx="6696208" cy="4742543"/>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342900" indent="-342900" fontAlgn="base">
              <a:buFont typeface="Arial" panose="020B0604020202020204" pitchFamily="34" charset="0"/>
              <a:buChar char="•"/>
            </a:pPr>
            <a:r>
              <a:rPr lang="en-US" sz="2400" dirty="0">
                <a:solidFill>
                  <a:srgbClr val="3E3E40"/>
                </a:solidFill>
                <a:ea typeface="Helvetica Neue"/>
                <a:cs typeface="Helvetica Neue"/>
                <a:sym typeface="Helvetica Neue"/>
              </a:rPr>
              <a:t>Manual compilation and first package managers (rpm, apt-get)</a:t>
            </a:r>
          </a:p>
          <a:p>
            <a:pPr marL="342900" indent="-342900" fontAlgn="base">
              <a:buFont typeface="Arial" panose="020B0604020202020204" pitchFamily="34" charset="0"/>
              <a:buChar char="•"/>
            </a:pPr>
            <a:r>
              <a:rPr lang="en-US" sz="2400" dirty="0">
                <a:solidFill>
                  <a:srgbClr val="3E3E40"/>
                </a:solidFill>
                <a:ea typeface="Helvetica Neue"/>
                <a:cs typeface="Helvetica Neue"/>
                <a:sym typeface="Helvetica Neue"/>
              </a:rPr>
              <a:t>First Web Applications: </a:t>
            </a:r>
            <a:r>
              <a:rPr lang="en-US" sz="2400" dirty="0" err="1">
                <a:solidFill>
                  <a:srgbClr val="3E3E40"/>
                </a:solidFill>
                <a:ea typeface="Helvetica Neue"/>
                <a:cs typeface="Helvetica Neue"/>
                <a:sym typeface="Helvetica Neue"/>
              </a:rPr>
              <a:t>cgi</a:t>
            </a:r>
            <a:r>
              <a:rPr lang="en-US" sz="2400" dirty="0">
                <a:solidFill>
                  <a:srgbClr val="3E3E40"/>
                </a:solidFill>
                <a:ea typeface="Helvetica Neue"/>
                <a:cs typeface="Helvetica Neue"/>
                <a:sym typeface="Helvetica Neue"/>
              </a:rPr>
              <a:t>-bin, servlets</a:t>
            </a:r>
          </a:p>
          <a:p>
            <a:pPr marL="342900" indent="-342900" fontAlgn="base">
              <a:buFont typeface="Arial" panose="020B0604020202020204" pitchFamily="34" charset="0"/>
              <a:buChar char="•"/>
            </a:pPr>
            <a:r>
              <a:rPr lang="en-US" sz="2400" dirty="0">
                <a:solidFill>
                  <a:srgbClr val="3E3E40"/>
                </a:solidFill>
                <a:ea typeface="Helvetica Neue"/>
                <a:cs typeface="Helvetica Neue"/>
                <a:sym typeface="Helvetica Neue"/>
              </a:rPr>
              <a:t>Minimal dependencies (JRE + Tomcat, PHP)</a:t>
            </a:r>
          </a:p>
          <a:p>
            <a:pPr marL="342900" indent="-342900" fontAlgn="base">
              <a:buFont typeface="Arial" panose="020B0604020202020204" pitchFamily="34" charset="0"/>
              <a:buChar char="•"/>
            </a:pPr>
            <a:r>
              <a:rPr lang="en-US" sz="2400" dirty="0">
                <a:solidFill>
                  <a:srgbClr val="3E3E40"/>
                </a:solidFill>
                <a:ea typeface="Helvetica Neue"/>
                <a:cs typeface="Helvetica Neue"/>
                <a:sym typeface="Helvetica Neue"/>
              </a:rPr>
              <a:t>Manual deployments (i.e. </a:t>
            </a:r>
            <a:r>
              <a:rPr lang="en-US" sz="2400" dirty="0" err="1">
                <a:solidFill>
                  <a:srgbClr val="3E3E40"/>
                </a:solidFill>
                <a:ea typeface="Helvetica Neue"/>
                <a:cs typeface="Helvetica Neue"/>
                <a:sym typeface="Helvetica Neue"/>
              </a:rPr>
              <a:t>scp</a:t>
            </a:r>
            <a:r>
              <a:rPr lang="en-US" sz="2400" dirty="0">
                <a:solidFill>
                  <a:srgbClr val="3E3E40"/>
                </a:solidFill>
                <a:ea typeface="Helvetica Neue"/>
                <a:cs typeface="Helvetica Neue"/>
                <a:sym typeface="Helvetica Neue"/>
              </a:rPr>
              <a:t> o  FTP)</a:t>
            </a:r>
          </a:p>
          <a:p>
            <a:pPr marL="342900" indent="-342900" fontAlgn="base">
              <a:buFont typeface="Arial" panose="020B0604020202020204" pitchFamily="34" charset="0"/>
              <a:buChar char="•"/>
            </a:pPr>
            <a:r>
              <a:rPr lang="en-US" sz="2400" dirty="0">
                <a:solidFill>
                  <a:srgbClr val="3E3E40"/>
                </a:solidFill>
                <a:ea typeface="Helvetica Neue"/>
                <a:cs typeface="Helvetica Neue"/>
                <a:sym typeface="Helvetica Neue"/>
              </a:rPr>
              <a:t>Several differences between servers</a:t>
            </a:r>
            <a:endParaRPr lang="en-US" sz="2400" dirty="0"/>
          </a:p>
        </p:txBody>
      </p:sp>
      <p:pic>
        <p:nvPicPr>
          <p:cNvPr id="6" name="Google Shape;814;p96">
            <a:extLst>
              <a:ext uri="{FF2B5EF4-FFF2-40B4-BE49-F238E27FC236}">
                <a16:creationId xmlns:a16="http://schemas.microsoft.com/office/drawing/2014/main" id="{019561D6-C10C-F443-89D2-4E7F42AF751E}"/>
              </a:ext>
            </a:extLst>
          </p:cNvPr>
          <p:cNvPicPr preferRelativeResize="0"/>
          <p:nvPr/>
        </p:nvPicPr>
        <p:blipFill>
          <a:blip r:embed="rId3">
            <a:alphaModFix/>
          </a:blip>
          <a:stretch>
            <a:fillRect/>
          </a:stretch>
        </p:blipFill>
        <p:spPr>
          <a:xfrm>
            <a:off x="10877684" y="256050"/>
            <a:ext cx="613181" cy="613199"/>
          </a:xfrm>
          <a:prstGeom prst="rect">
            <a:avLst/>
          </a:prstGeom>
          <a:noFill/>
          <a:ln>
            <a:noFill/>
          </a:ln>
        </p:spPr>
      </p:pic>
      <p:pic>
        <p:nvPicPr>
          <p:cNvPr id="7" name="Google Shape;819;p96">
            <a:extLst>
              <a:ext uri="{FF2B5EF4-FFF2-40B4-BE49-F238E27FC236}">
                <a16:creationId xmlns:a16="http://schemas.microsoft.com/office/drawing/2014/main" id="{C51B39E6-423F-BC4E-8530-AAA1F418C1DA}"/>
              </a:ext>
            </a:extLst>
          </p:cNvPr>
          <p:cNvPicPr preferRelativeResize="0"/>
          <p:nvPr/>
        </p:nvPicPr>
        <p:blipFill>
          <a:blip r:embed="rId4">
            <a:alphaModFix/>
          </a:blip>
          <a:stretch>
            <a:fillRect/>
          </a:stretch>
        </p:blipFill>
        <p:spPr>
          <a:xfrm>
            <a:off x="7700935" y="2611462"/>
            <a:ext cx="3096725" cy="1635075"/>
          </a:xfrm>
          <a:prstGeom prst="rect">
            <a:avLst/>
          </a:prstGeom>
          <a:noFill/>
          <a:ln>
            <a:noFill/>
          </a:ln>
        </p:spPr>
      </p:pic>
    </p:spTree>
    <p:extLst>
      <p:ext uri="{BB962C8B-B14F-4D97-AF65-F5344CB8AC3E}">
        <p14:creationId xmlns:p14="http://schemas.microsoft.com/office/powerpoint/2010/main" val="2718295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5AA0D1-FD68-42B0-B79D-F39AAEAD2790}"/>
              </a:ext>
            </a:extLst>
          </p:cNvPr>
          <p:cNvSpPr>
            <a:spLocks noGrp="1"/>
          </p:cNvSpPr>
          <p:nvPr>
            <p:ph type="title"/>
          </p:nvPr>
        </p:nvSpPr>
        <p:spPr/>
        <p:txBody>
          <a:bodyPr/>
          <a:lstStyle/>
          <a:p>
            <a:r>
              <a:rPr lang="en-US" dirty="0"/>
              <a:t>What can we automate?</a:t>
            </a:r>
          </a:p>
        </p:txBody>
      </p:sp>
      <p:sp>
        <p:nvSpPr>
          <p:cNvPr id="2" name="Subtitle 1">
            <a:extLst>
              <a:ext uri="{FF2B5EF4-FFF2-40B4-BE49-F238E27FC236}">
                <a16:creationId xmlns:a16="http://schemas.microsoft.com/office/drawing/2014/main" id="{0421FEEE-5F60-406D-869A-4E7D45E6A09F}"/>
              </a:ext>
            </a:extLst>
          </p:cNvPr>
          <p:cNvSpPr>
            <a:spLocks noGrp="1"/>
          </p:cNvSpPr>
          <p:nvPr>
            <p:ph type="subTitle" idx="10"/>
          </p:nvPr>
        </p:nvSpPr>
        <p:spPr/>
        <p:txBody>
          <a:bodyPr/>
          <a:lstStyle/>
          <a:p>
            <a:br>
              <a:rPr lang="es-ES" dirty="0"/>
            </a:br>
            <a:endParaRPr lang="en-US" dirty="0"/>
          </a:p>
        </p:txBody>
      </p:sp>
      <p:sp>
        <p:nvSpPr>
          <p:cNvPr id="7" name="Google Shape;787;p94">
            <a:extLst>
              <a:ext uri="{FF2B5EF4-FFF2-40B4-BE49-F238E27FC236}">
                <a16:creationId xmlns:a16="http://schemas.microsoft.com/office/drawing/2014/main" id="{C5BB0907-A2EA-0746-8914-7C6A91AB85F3}"/>
              </a:ext>
            </a:extLst>
          </p:cNvPr>
          <p:cNvSpPr/>
          <p:nvPr/>
        </p:nvSpPr>
        <p:spPr>
          <a:xfrm>
            <a:off x="2547175" y="1283475"/>
            <a:ext cx="6365700" cy="9072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chemeClr val="lt1"/>
                </a:solidFill>
                <a:ea typeface="Helvetica Neue"/>
                <a:cs typeface="Helvetica Neue"/>
                <a:sym typeface="Helvetica Neue"/>
              </a:rPr>
              <a:t>Application Code</a:t>
            </a:r>
            <a:endParaRPr sz="2000">
              <a:solidFill>
                <a:schemeClr val="lt1"/>
              </a:solidFill>
              <a:ea typeface="Helvetica Neue"/>
              <a:cs typeface="Helvetica Neue"/>
              <a:sym typeface="Helvetica Neue"/>
            </a:endParaRPr>
          </a:p>
        </p:txBody>
      </p:sp>
      <p:sp>
        <p:nvSpPr>
          <p:cNvPr id="8" name="Google Shape;788;p94">
            <a:extLst>
              <a:ext uri="{FF2B5EF4-FFF2-40B4-BE49-F238E27FC236}">
                <a16:creationId xmlns:a16="http://schemas.microsoft.com/office/drawing/2014/main" id="{4B8CEC6B-F447-AD4A-AD47-8FC00AA0B7B5}"/>
              </a:ext>
            </a:extLst>
          </p:cNvPr>
          <p:cNvSpPr/>
          <p:nvPr/>
        </p:nvSpPr>
        <p:spPr>
          <a:xfrm>
            <a:off x="2570550" y="2356500"/>
            <a:ext cx="1954800" cy="9072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chemeClr val="lt1"/>
                </a:solidFill>
                <a:ea typeface="Helvetica Neue"/>
                <a:cs typeface="Helvetica Neue"/>
                <a:sym typeface="Helvetica Neue"/>
              </a:rPr>
              <a:t>Database</a:t>
            </a:r>
            <a:endParaRPr sz="2000">
              <a:solidFill>
                <a:schemeClr val="lt1"/>
              </a:solidFill>
              <a:ea typeface="Helvetica Neue"/>
              <a:cs typeface="Helvetica Neue"/>
              <a:sym typeface="Helvetica Neue"/>
            </a:endParaRPr>
          </a:p>
        </p:txBody>
      </p:sp>
      <p:sp>
        <p:nvSpPr>
          <p:cNvPr id="9" name="Google Shape;789;p94">
            <a:extLst>
              <a:ext uri="{FF2B5EF4-FFF2-40B4-BE49-F238E27FC236}">
                <a16:creationId xmlns:a16="http://schemas.microsoft.com/office/drawing/2014/main" id="{9A0C935B-949E-1E41-8247-4C4035B5A403}"/>
              </a:ext>
            </a:extLst>
          </p:cNvPr>
          <p:cNvSpPr/>
          <p:nvPr/>
        </p:nvSpPr>
        <p:spPr>
          <a:xfrm>
            <a:off x="4742250" y="2350275"/>
            <a:ext cx="1954800" cy="9072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chemeClr val="lt1"/>
                </a:solidFill>
                <a:ea typeface="Helvetica Neue"/>
                <a:cs typeface="Helvetica Neue"/>
                <a:sym typeface="Helvetica Neue"/>
              </a:rPr>
              <a:t>Runtime</a:t>
            </a:r>
            <a:endParaRPr sz="2000">
              <a:solidFill>
                <a:schemeClr val="lt1"/>
              </a:solidFill>
              <a:ea typeface="Helvetica Neue"/>
              <a:cs typeface="Helvetica Neue"/>
              <a:sym typeface="Helvetica Neue"/>
            </a:endParaRPr>
          </a:p>
        </p:txBody>
      </p:sp>
      <p:sp>
        <p:nvSpPr>
          <p:cNvPr id="10" name="Google Shape;790;p94">
            <a:extLst>
              <a:ext uri="{FF2B5EF4-FFF2-40B4-BE49-F238E27FC236}">
                <a16:creationId xmlns:a16="http://schemas.microsoft.com/office/drawing/2014/main" id="{EA13FF20-9508-D54A-8D9A-BA9AA82446C6}"/>
              </a:ext>
            </a:extLst>
          </p:cNvPr>
          <p:cNvSpPr/>
          <p:nvPr/>
        </p:nvSpPr>
        <p:spPr>
          <a:xfrm>
            <a:off x="6913950" y="2350275"/>
            <a:ext cx="1954800" cy="9072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a:solidFill>
                  <a:schemeClr val="lt1"/>
                </a:solidFill>
                <a:ea typeface="Helvetica Neue"/>
                <a:cs typeface="Helvetica Neue"/>
                <a:sym typeface="Helvetica Neue"/>
              </a:rPr>
              <a:t>Web Server</a:t>
            </a:r>
            <a:endParaRPr sz="2000">
              <a:solidFill>
                <a:schemeClr val="lt1"/>
              </a:solidFill>
              <a:ea typeface="Helvetica Neue"/>
              <a:cs typeface="Helvetica Neue"/>
              <a:sym typeface="Helvetica Neue"/>
            </a:endParaRPr>
          </a:p>
        </p:txBody>
      </p:sp>
      <p:sp>
        <p:nvSpPr>
          <p:cNvPr id="11" name="Google Shape;791;p94">
            <a:extLst>
              <a:ext uri="{FF2B5EF4-FFF2-40B4-BE49-F238E27FC236}">
                <a16:creationId xmlns:a16="http://schemas.microsoft.com/office/drawing/2014/main" id="{17E06C2A-2A39-9848-9716-70EFB42D095B}"/>
              </a:ext>
            </a:extLst>
          </p:cNvPr>
          <p:cNvSpPr/>
          <p:nvPr/>
        </p:nvSpPr>
        <p:spPr>
          <a:xfrm>
            <a:off x="2547175" y="3417075"/>
            <a:ext cx="6365700" cy="9072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chemeClr val="lt1"/>
                </a:solidFill>
                <a:ea typeface="Helvetica Neue"/>
                <a:cs typeface="Helvetica Neue"/>
                <a:sym typeface="Helvetica Neue"/>
              </a:rPr>
              <a:t>Operating System</a:t>
            </a:r>
            <a:endParaRPr sz="2000">
              <a:solidFill>
                <a:schemeClr val="lt1"/>
              </a:solidFill>
              <a:ea typeface="Helvetica Neue"/>
              <a:cs typeface="Helvetica Neue"/>
              <a:sym typeface="Helvetica Neue"/>
            </a:endParaRPr>
          </a:p>
        </p:txBody>
      </p:sp>
      <p:sp>
        <p:nvSpPr>
          <p:cNvPr id="12" name="Google Shape;792;p94">
            <a:extLst>
              <a:ext uri="{FF2B5EF4-FFF2-40B4-BE49-F238E27FC236}">
                <a16:creationId xmlns:a16="http://schemas.microsoft.com/office/drawing/2014/main" id="{7A2AB4DD-8458-BA40-8328-5700D426D68C}"/>
              </a:ext>
            </a:extLst>
          </p:cNvPr>
          <p:cNvSpPr/>
          <p:nvPr/>
        </p:nvSpPr>
        <p:spPr>
          <a:xfrm>
            <a:off x="2547175" y="4560075"/>
            <a:ext cx="6365700" cy="9072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rgbClr val="FFFFFF"/>
                </a:solidFill>
                <a:ea typeface="Helvetica Neue"/>
                <a:cs typeface="Helvetica Neue"/>
                <a:sym typeface="Helvetica Neue"/>
              </a:rPr>
              <a:t>Hardware</a:t>
            </a:r>
            <a:endParaRPr sz="2000">
              <a:solidFill>
                <a:srgbClr val="FFFFFF"/>
              </a:solidFill>
              <a:ea typeface="Helvetica Neue"/>
              <a:cs typeface="Helvetica Neue"/>
              <a:sym typeface="Helvetica Neue"/>
            </a:endParaRPr>
          </a:p>
        </p:txBody>
      </p:sp>
      <p:sp>
        <p:nvSpPr>
          <p:cNvPr id="13" name="Google Shape;793;p94">
            <a:extLst>
              <a:ext uri="{FF2B5EF4-FFF2-40B4-BE49-F238E27FC236}">
                <a16:creationId xmlns:a16="http://schemas.microsoft.com/office/drawing/2014/main" id="{A6BFAA70-D0E6-6246-8654-617602092F00}"/>
              </a:ext>
            </a:extLst>
          </p:cNvPr>
          <p:cNvSpPr txBox="1"/>
          <p:nvPr/>
        </p:nvSpPr>
        <p:spPr>
          <a:xfrm>
            <a:off x="2891925" y="5703075"/>
            <a:ext cx="5207400" cy="613200"/>
          </a:xfrm>
          <a:prstGeom prst="rect">
            <a:avLst/>
          </a:prstGeom>
          <a:noFill/>
          <a:ln>
            <a:noFill/>
          </a:ln>
        </p:spPr>
        <p:txBody>
          <a:bodyPr spcFirstLastPara="1" wrap="square" lIns="91425" tIns="45700" rIns="91425" bIns="45700" anchor="t" anchorCtr="0">
            <a:noAutofit/>
          </a:bodyPr>
          <a:lstStyle/>
          <a:p>
            <a:pPr marL="285750" lvl="0" indent="0" algn="ctr" rtl="0">
              <a:spcBef>
                <a:spcPts val="0"/>
              </a:spcBef>
              <a:spcAft>
                <a:spcPts val="0"/>
              </a:spcAft>
              <a:buNone/>
            </a:pPr>
            <a:r>
              <a:rPr lang="en-US" sz="2400" dirty="0">
                <a:solidFill>
                  <a:srgbClr val="3E3E40"/>
                </a:solidFill>
                <a:ea typeface="Helvetica Neue"/>
                <a:cs typeface="Helvetica Neue"/>
                <a:sym typeface="Helvetica Neue"/>
              </a:rPr>
              <a:t>Minimal Automation </a:t>
            </a:r>
            <a:r>
              <a:rPr lang="en-US" sz="2400" dirty="0">
                <a:solidFill>
                  <a:srgbClr val="3E3E40"/>
                </a:solidFill>
                <a:ea typeface="Helvetica Neue"/>
                <a:cs typeface="Helvetica Neue"/>
                <a:sym typeface="Wingdings" pitchFamily="2" charset="2"/>
              </a:rPr>
              <a:t></a:t>
            </a:r>
            <a:endParaRPr sz="2400" dirty="0">
              <a:solidFill>
                <a:srgbClr val="3E3E40"/>
              </a:solidFill>
              <a:ea typeface="Helvetica Neue"/>
              <a:cs typeface="Helvetica Neue"/>
              <a:sym typeface="Helvetica Neue"/>
            </a:endParaRPr>
          </a:p>
        </p:txBody>
      </p:sp>
      <p:sp>
        <p:nvSpPr>
          <p:cNvPr id="3" name="Up Arrow 2">
            <a:extLst>
              <a:ext uri="{FF2B5EF4-FFF2-40B4-BE49-F238E27FC236}">
                <a16:creationId xmlns:a16="http://schemas.microsoft.com/office/drawing/2014/main" id="{372BB888-9840-E04D-ACEE-FC1B393B30DB}"/>
              </a:ext>
            </a:extLst>
          </p:cNvPr>
          <p:cNvSpPr/>
          <p:nvPr/>
        </p:nvSpPr>
        <p:spPr>
          <a:xfrm>
            <a:off x="9152708" y="5249475"/>
            <a:ext cx="609600" cy="907200"/>
          </a:xfrm>
          <a:prstGeom prst="upArrow">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s-ES" sz="1200">
              <a:solidFill>
                <a:schemeClr val="bg1"/>
              </a:solidFill>
            </a:endParaRPr>
          </a:p>
        </p:txBody>
      </p:sp>
      <p:pic>
        <p:nvPicPr>
          <p:cNvPr id="14" name="Google Shape;814;p96">
            <a:extLst>
              <a:ext uri="{FF2B5EF4-FFF2-40B4-BE49-F238E27FC236}">
                <a16:creationId xmlns:a16="http://schemas.microsoft.com/office/drawing/2014/main" id="{8869B75C-366C-5240-8415-F65F5F5242A9}"/>
              </a:ext>
            </a:extLst>
          </p:cNvPr>
          <p:cNvPicPr preferRelativeResize="0"/>
          <p:nvPr/>
        </p:nvPicPr>
        <p:blipFill>
          <a:blip r:embed="rId3">
            <a:alphaModFix/>
          </a:blip>
          <a:stretch>
            <a:fillRect/>
          </a:stretch>
        </p:blipFill>
        <p:spPr>
          <a:xfrm>
            <a:off x="10877684" y="256050"/>
            <a:ext cx="613181" cy="613199"/>
          </a:xfrm>
          <a:prstGeom prst="rect">
            <a:avLst/>
          </a:prstGeom>
          <a:noFill/>
          <a:ln>
            <a:noFill/>
          </a:ln>
        </p:spPr>
      </p:pic>
    </p:spTree>
    <p:extLst>
      <p:ext uri="{BB962C8B-B14F-4D97-AF65-F5344CB8AC3E}">
        <p14:creationId xmlns:p14="http://schemas.microsoft.com/office/powerpoint/2010/main" val="2177789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8FE9FB-D10E-4881-880C-5E84147FE3CA}"/>
              </a:ext>
            </a:extLst>
          </p:cNvPr>
          <p:cNvSpPr>
            <a:spLocks noGrp="1"/>
          </p:cNvSpPr>
          <p:nvPr>
            <p:ph type="title"/>
          </p:nvPr>
        </p:nvSpPr>
        <p:spPr/>
        <p:txBody>
          <a:bodyPr/>
          <a:lstStyle/>
          <a:p>
            <a:r>
              <a:rPr lang="en-US" dirty="0"/>
              <a:t>Once upon a time… Infrastructure automation</a:t>
            </a:r>
          </a:p>
        </p:txBody>
      </p:sp>
      <p:graphicFrame>
        <p:nvGraphicFramePr>
          <p:cNvPr id="7" name="Table 6">
            <a:extLst>
              <a:ext uri="{FF2B5EF4-FFF2-40B4-BE49-F238E27FC236}">
                <a16:creationId xmlns:a16="http://schemas.microsoft.com/office/drawing/2014/main" id="{AFC06C3E-BB90-413C-B6C5-F296AF955571}"/>
              </a:ext>
            </a:extLst>
          </p:cNvPr>
          <p:cNvGraphicFramePr>
            <a:graphicFrameLocks noGrp="1"/>
          </p:cNvGraphicFramePr>
          <p:nvPr/>
        </p:nvGraphicFramePr>
        <p:xfrm>
          <a:off x="136714" y="1129828"/>
          <a:ext cx="11887194" cy="1017120"/>
        </p:xfrm>
        <a:graphic>
          <a:graphicData uri="http://schemas.openxmlformats.org/drawingml/2006/table">
            <a:tbl>
              <a:tblPr firstRow="1" bandRow="1">
                <a:tableStyleId>{5C22544A-7EE6-4342-B048-85BDC9FD1C3A}</a:tableStyleId>
              </a:tblPr>
              <a:tblGrid>
                <a:gridCol w="30677">
                  <a:extLst>
                    <a:ext uri="{9D8B030D-6E8A-4147-A177-3AD203B41FA5}">
                      <a16:colId xmlns:a16="http://schemas.microsoft.com/office/drawing/2014/main" val="20009"/>
                    </a:ext>
                  </a:extLst>
                </a:gridCol>
                <a:gridCol w="550717">
                  <a:extLst>
                    <a:ext uri="{9D8B030D-6E8A-4147-A177-3AD203B41FA5}">
                      <a16:colId xmlns:a16="http://schemas.microsoft.com/office/drawing/2014/main" val="20010"/>
                    </a:ext>
                  </a:extLst>
                </a:gridCol>
                <a:gridCol w="550717">
                  <a:extLst>
                    <a:ext uri="{9D8B030D-6E8A-4147-A177-3AD203B41FA5}">
                      <a16:colId xmlns:a16="http://schemas.microsoft.com/office/drawing/2014/main" val="3355282539"/>
                    </a:ext>
                  </a:extLst>
                </a:gridCol>
                <a:gridCol w="566057">
                  <a:extLst>
                    <a:ext uri="{9D8B030D-6E8A-4147-A177-3AD203B41FA5}">
                      <a16:colId xmlns:a16="http://schemas.microsoft.com/office/drawing/2014/main" val="20011"/>
                    </a:ext>
                  </a:extLst>
                </a:gridCol>
                <a:gridCol w="566057">
                  <a:extLst>
                    <a:ext uri="{9D8B030D-6E8A-4147-A177-3AD203B41FA5}">
                      <a16:colId xmlns:a16="http://schemas.microsoft.com/office/drawing/2014/main" val="20012"/>
                    </a:ext>
                  </a:extLst>
                </a:gridCol>
                <a:gridCol w="566057">
                  <a:extLst>
                    <a:ext uri="{9D8B030D-6E8A-4147-A177-3AD203B41FA5}">
                      <a16:colId xmlns:a16="http://schemas.microsoft.com/office/drawing/2014/main" val="20013"/>
                    </a:ext>
                  </a:extLst>
                </a:gridCol>
                <a:gridCol w="566057">
                  <a:extLst>
                    <a:ext uri="{9D8B030D-6E8A-4147-A177-3AD203B41FA5}">
                      <a16:colId xmlns:a16="http://schemas.microsoft.com/office/drawing/2014/main" val="20014"/>
                    </a:ext>
                  </a:extLst>
                </a:gridCol>
                <a:gridCol w="566057">
                  <a:extLst>
                    <a:ext uri="{9D8B030D-6E8A-4147-A177-3AD203B41FA5}">
                      <a16:colId xmlns:a16="http://schemas.microsoft.com/office/drawing/2014/main" val="20015"/>
                    </a:ext>
                  </a:extLst>
                </a:gridCol>
                <a:gridCol w="566057">
                  <a:extLst>
                    <a:ext uri="{9D8B030D-6E8A-4147-A177-3AD203B41FA5}">
                      <a16:colId xmlns:a16="http://schemas.microsoft.com/office/drawing/2014/main" val="20016"/>
                    </a:ext>
                  </a:extLst>
                </a:gridCol>
                <a:gridCol w="566057">
                  <a:extLst>
                    <a:ext uri="{9D8B030D-6E8A-4147-A177-3AD203B41FA5}">
                      <a16:colId xmlns:a16="http://schemas.microsoft.com/office/drawing/2014/main" val="20018"/>
                    </a:ext>
                  </a:extLst>
                </a:gridCol>
                <a:gridCol w="566057">
                  <a:extLst>
                    <a:ext uri="{9D8B030D-6E8A-4147-A177-3AD203B41FA5}">
                      <a16:colId xmlns:a16="http://schemas.microsoft.com/office/drawing/2014/main" val="20022"/>
                    </a:ext>
                  </a:extLst>
                </a:gridCol>
                <a:gridCol w="566057">
                  <a:extLst>
                    <a:ext uri="{9D8B030D-6E8A-4147-A177-3AD203B41FA5}">
                      <a16:colId xmlns:a16="http://schemas.microsoft.com/office/drawing/2014/main" val="20023"/>
                    </a:ext>
                  </a:extLst>
                </a:gridCol>
                <a:gridCol w="566057">
                  <a:extLst>
                    <a:ext uri="{9D8B030D-6E8A-4147-A177-3AD203B41FA5}">
                      <a16:colId xmlns:a16="http://schemas.microsoft.com/office/drawing/2014/main" val="20024"/>
                    </a:ext>
                  </a:extLst>
                </a:gridCol>
                <a:gridCol w="566057">
                  <a:extLst>
                    <a:ext uri="{9D8B030D-6E8A-4147-A177-3AD203B41FA5}">
                      <a16:colId xmlns:a16="http://schemas.microsoft.com/office/drawing/2014/main" val="20025"/>
                    </a:ext>
                  </a:extLst>
                </a:gridCol>
                <a:gridCol w="566057">
                  <a:extLst>
                    <a:ext uri="{9D8B030D-6E8A-4147-A177-3AD203B41FA5}">
                      <a16:colId xmlns:a16="http://schemas.microsoft.com/office/drawing/2014/main" val="4085297955"/>
                    </a:ext>
                  </a:extLst>
                </a:gridCol>
                <a:gridCol w="566057">
                  <a:extLst>
                    <a:ext uri="{9D8B030D-6E8A-4147-A177-3AD203B41FA5}">
                      <a16:colId xmlns:a16="http://schemas.microsoft.com/office/drawing/2014/main" val="20026"/>
                    </a:ext>
                  </a:extLst>
                </a:gridCol>
                <a:gridCol w="566057">
                  <a:extLst>
                    <a:ext uri="{9D8B030D-6E8A-4147-A177-3AD203B41FA5}">
                      <a16:colId xmlns:a16="http://schemas.microsoft.com/office/drawing/2014/main" val="20027"/>
                    </a:ext>
                  </a:extLst>
                </a:gridCol>
                <a:gridCol w="566057">
                  <a:extLst>
                    <a:ext uri="{9D8B030D-6E8A-4147-A177-3AD203B41FA5}">
                      <a16:colId xmlns:a16="http://schemas.microsoft.com/office/drawing/2014/main" val="20028"/>
                    </a:ext>
                  </a:extLst>
                </a:gridCol>
                <a:gridCol w="566057">
                  <a:extLst>
                    <a:ext uri="{9D8B030D-6E8A-4147-A177-3AD203B41FA5}">
                      <a16:colId xmlns:a16="http://schemas.microsoft.com/office/drawing/2014/main" val="4145841087"/>
                    </a:ext>
                  </a:extLst>
                </a:gridCol>
                <a:gridCol w="566057">
                  <a:extLst>
                    <a:ext uri="{9D8B030D-6E8A-4147-A177-3AD203B41FA5}">
                      <a16:colId xmlns:a16="http://schemas.microsoft.com/office/drawing/2014/main" val="3981948892"/>
                    </a:ext>
                  </a:extLst>
                </a:gridCol>
                <a:gridCol w="566057">
                  <a:extLst>
                    <a:ext uri="{9D8B030D-6E8A-4147-A177-3AD203B41FA5}">
                      <a16:colId xmlns:a16="http://schemas.microsoft.com/office/drawing/2014/main" val="1228601702"/>
                    </a:ext>
                  </a:extLst>
                </a:gridCol>
                <a:gridCol w="566057">
                  <a:extLst>
                    <a:ext uri="{9D8B030D-6E8A-4147-A177-3AD203B41FA5}">
                      <a16:colId xmlns:a16="http://schemas.microsoft.com/office/drawing/2014/main" val="361776214"/>
                    </a:ext>
                  </a:extLst>
                </a:gridCol>
              </a:tblGrid>
              <a:tr h="358483">
                <a:tc gridSpan="5">
                  <a:txBody>
                    <a:bodyPr/>
                    <a:lstStyle/>
                    <a:p>
                      <a:pPr marL="0" marR="0" indent="0" algn="ctr" defTabSz="914126" rtl="0" eaLnBrk="1" fontAlgn="auto" latinLnBrk="0" hangingPunct="1">
                        <a:lnSpc>
                          <a:spcPct val="100000"/>
                        </a:lnSpc>
                        <a:spcBef>
                          <a:spcPts val="0"/>
                        </a:spcBef>
                        <a:spcAft>
                          <a:spcPts val="0"/>
                        </a:spcAft>
                        <a:buClrTx/>
                        <a:buSzTx/>
                        <a:buFontTx/>
                        <a:buNone/>
                        <a:tabLst/>
                        <a:defRPr/>
                      </a:pPr>
                      <a:r>
                        <a:rPr lang="en-US" sz="1400" b="0" kern="1200" dirty="0">
                          <a:solidFill>
                            <a:schemeClr val="bg1"/>
                          </a:solidFill>
                          <a:latin typeface="+mn-lt"/>
                          <a:ea typeface="+mn-ea"/>
                          <a:cs typeface="+mn-cs"/>
                        </a:rPr>
                        <a:t>Desktop era</a:t>
                      </a:r>
                    </a:p>
                  </a:txBody>
                  <a:tcPr marL="0" marR="0" marT="0" marB="0" anchor="ctr">
                    <a:lnL w="12700" cap="flat" cmpd="sng" algn="ctr">
                      <a:noFill/>
                      <a:prstDash val="dash"/>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marL="0" marR="0" indent="0" algn="ctr" defTabSz="914126" rtl="0" eaLnBrk="1" fontAlgn="auto" latinLnBrk="0" hangingPunct="1">
                        <a:lnSpc>
                          <a:spcPct val="100000"/>
                        </a:lnSpc>
                        <a:spcBef>
                          <a:spcPts val="0"/>
                        </a:spcBef>
                        <a:spcAft>
                          <a:spcPts val="0"/>
                        </a:spcAft>
                        <a:buClrTx/>
                        <a:buSzTx/>
                        <a:buFontTx/>
                        <a:buNone/>
                        <a:tabLst/>
                        <a:defRPr/>
                      </a:pPr>
                      <a:endParaRPr lang="en-US" sz="1400" b="0" kern="1200" dirty="0">
                        <a:solidFill>
                          <a:schemeClr val="bg1"/>
                        </a:solidFill>
                        <a:latin typeface="+mn-lt"/>
                        <a:ea typeface="+mn-ea"/>
                        <a:cs typeface="+mn-cs"/>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marL="0" marR="0" indent="0" algn="ctr" defTabSz="914126" rtl="0" eaLnBrk="1" fontAlgn="auto" latinLnBrk="0" hangingPunct="1">
                        <a:lnSpc>
                          <a:spcPct val="100000"/>
                        </a:lnSpc>
                        <a:spcBef>
                          <a:spcPts val="0"/>
                        </a:spcBef>
                        <a:spcAft>
                          <a:spcPts val="0"/>
                        </a:spcAft>
                        <a:buClrTx/>
                        <a:buSzTx/>
                        <a:buFontTx/>
                        <a:buNone/>
                        <a:tabLst/>
                        <a:defRPr/>
                      </a:pPr>
                      <a:endParaRPr lang="en-US" sz="1400" b="0" kern="1200" dirty="0">
                        <a:solidFill>
                          <a:schemeClr val="bg1"/>
                        </a:solidFill>
                        <a:latin typeface="+mn-lt"/>
                        <a:ea typeface="+mn-ea"/>
                        <a:cs typeface="+mn-cs"/>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marL="0" marR="0" indent="0" algn="ctr" defTabSz="914126" rtl="0" eaLnBrk="1" fontAlgn="auto" latinLnBrk="0" hangingPunct="1">
                        <a:lnSpc>
                          <a:spcPct val="100000"/>
                        </a:lnSpc>
                        <a:spcBef>
                          <a:spcPts val="0"/>
                        </a:spcBef>
                        <a:spcAft>
                          <a:spcPts val="0"/>
                        </a:spcAft>
                        <a:buClrTx/>
                        <a:buSzTx/>
                        <a:buFontTx/>
                        <a:buNone/>
                        <a:tabLst/>
                        <a:defRPr/>
                      </a:pPr>
                      <a:endParaRPr lang="en-US" sz="1400" b="0" kern="1200" dirty="0">
                        <a:solidFill>
                          <a:schemeClr val="bg1"/>
                        </a:solidFill>
                        <a:latin typeface="+mn-lt"/>
                        <a:ea typeface="+mn-ea"/>
                        <a:cs typeface="+mn-cs"/>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marL="0" marR="0" indent="0" algn="ctr" defTabSz="914126" rtl="0" eaLnBrk="1" fontAlgn="auto" latinLnBrk="0" hangingPunct="1">
                        <a:lnSpc>
                          <a:spcPct val="100000"/>
                        </a:lnSpc>
                        <a:spcBef>
                          <a:spcPts val="0"/>
                        </a:spcBef>
                        <a:spcAft>
                          <a:spcPts val="0"/>
                        </a:spcAft>
                        <a:buClrTx/>
                        <a:buSzTx/>
                        <a:buFontTx/>
                        <a:buNone/>
                        <a:tabLst/>
                        <a:defRPr/>
                      </a:pPr>
                      <a:endParaRPr lang="en-US" sz="1400" b="0" kern="1200" dirty="0">
                        <a:solidFill>
                          <a:schemeClr val="bg1"/>
                        </a:solidFill>
                        <a:latin typeface="+mn-lt"/>
                        <a:ea typeface="+mn-ea"/>
                        <a:cs typeface="+mn-cs"/>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10">
                  <a:txBody>
                    <a:bodyPr/>
                    <a:lstStyle/>
                    <a:p>
                      <a:pPr algn="ctr"/>
                      <a:r>
                        <a:rPr lang="en-US" sz="1400" b="0" dirty="0">
                          <a:solidFill>
                            <a:schemeClr val="bg1"/>
                          </a:solidFill>
                        </a:rPr>
                        <a:t>VMs era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500" b="1">
                        <a:solidFill>
                          <a:schemeClr val="bg1"/>
                        </a:solidFill>
                      </a:endParaRPr>
                    </a:p>
                  </a:txBody>
                  <a:tcPr marL="89470" marR="89470" marT="22367" marB="22367" anchor="ctr">
                    <a:lnL w="19050" cap="flat" cmpd="sng" algn="ctr">
                      <a:solidFill>
                        <a:schemeClr val="bg1"/>
                      </a:solidFill>
                      <a:prstDash val="solid"/>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7">
                  <a:txBody>
                    <a:bodyPr/>
                    <a:lstStyle/>
                    <a:p>
                      <a:pPr algn="ctr"/>
                      <a:r>
                        <a:rPr lang="en-US" sz="1400" b="0" dirty="0">
                          <a:solidFill>
                            <a:schemeClr val="bg1"/>
                          </a:solidFill>
                        </a:rPr>
                        <a:t>Containers era</a:t>
                      </a:r>
                    </a:p>
                  </a:txBody>
                  <a:tcPr marL="0" marR="0" marT="0" marB="0" anchor="ctr">
                    <a:lnL w="19050" cap="flat" cmpd="sng" algn="ctr">
                      <a:solidFill>
                        <a:schemeClr val="bg1"/>
                      </a:solidFill>
                      <a:prstDash val="solid"/>
                      <a:round/>
                      <a:headEnd type="none" w="med" len="med"/>
                      <a:tailEnd type="none" w="med" len="med"/>
                    </a:lnL>
                    <a:lnR w="12700" cap="flat" cmpd="sng" algn="ctr">
                      <a:noFill/>
                      <a:prstDash val="dash"/>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b="0" dirty="0">
                        <a:solidFill>
                          <a:schemeClr val="bg1"/>
                        </a:solidFill>
                      </a:endParaRPr>
                    </a:p>
                  </a:txBody>
                  <a:tcPr marL="0" marR="0" marT="0" marB="0" anchor="ctr">
                    <a:lnL w="19050" cap="flat" cmpd="sng" algn="ctr">
                      <a:noFill/>
                      <a:prstDash val="solid"/>
                      <a:round/>
                      <a:headEnd type="none" w="med" len="med"/>
                      <a:tailEnd type="none" w="med" len="med"/>
                    </a:lnL>
                    <a:lnR w="12700" cap="flat" cmpd="sng" algn="ctr">
                      <a:noFill/>
                      <a:prstDash val="dash"/>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b="0" dirty="0">
                        <a:solidFill>
                          <a:schemeClr val="bg1"/>
                        </a:solidFill>
                      </a:endParaRPr>
                    </a:p>
                  </a:txBody>
                  <a:tcPr marL="0" marR="0" marT="0" marB="0" anchor="ctr">
                    <a:lnL w="19050" cap="flat" cmpd="sng" algn="ctr">
                      <a:noFill/>
                      <a:prstDash val="solid"/>
                      <a:round/>
                      <a:headEnd type="none" w="med" len="med"/>
                      <a:tailEnd type="none" w="med" len="med"/>
                    </a:lnL>
                    <a:lnR w="12700" cap="flat" cmpd="sng" algn="ctr">
                      <a:noFill/>
                      <a:prstDash val="dash"/>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b="0" dirty="0">
                        <a:solidFill>
                          <a:schemeClr val="bg1"/>
                        </a:solidFill>
                      </a:endParaRPr>
                    </a:p>
                  </a:txBody>
                  <a:tcPr marL="0" marR="0" marT="0" marB="0" anchor="ctr">
                    <a:lnL w="19050" cap="flat" cmpd="sng" algn="ctr">
                      <a:noFill/>
                      <a:prstDash val="solid"/>
                      <a:round/>
                      <a:headEnd type="none" w="med" len="med"/>
                      <a:tailEnd type="none" w="med" len="med"/>
                    </a:lnL>
                    <a:lnR w="12700" cap="flat" cmpd="sng" algn="ctr">
                      <a:noFill/>
                      <a:prstDash val="dash"/>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tc hMerge="1">
                  <a:txBody>
                    <a:bodyPr/>
                    <a:lstStyle/>
                    <a:p>
                      <a:pPr algn="ctr"/>
                      <a:endParaRPr lang="en-US" sz="1400" b="0" dirty="0">
                        <a:solidFill>
                          <a:schemeClr val="bg1"/>
                        </a:solidFill>
                      </a:endParaRPr>
                    </a:p>
                  </a:txBody>
                  <a:tcPr marL="0" marR="0" marT="0" marB="0" anchor="ctr">
                    <a:lnL w="19050" cap="flat" cmpd="sng" algn="ctr">
                      <a:noFill/>
                      <a:prstDash val="solid"/>
                      <a:round/>
                      <a:headEnd type="none" w="med" len="med"/>
                      <a:tailEnd type="none" w="med" len="med"/>
                    </a:lnL>
                    <a:lnR w="12700" cap="flat" cmpd="sng" algn="ctr">
                      <a:noFill/>
                      <a:prstDash val="dash"/>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b="0" dirty="0">
                        <a:solidFill>
                          <a:schemeClr val="bg1"/>
                        </a:solidFill>
                      </a:endParaRPr>
                    </a:p>
                  </a:txBody>
                  <a:tcPr marL="0" marR="0" marT="0" marB="0" anchor="ctr">
                    <a:lnL w="19050" cap="flat" cmpd="sng" algn="ctr">
                      <a:noFill/>
                      <a:prstDash val="solid"/>
                      <a:round/>
                      <a:headEnd type="none" w="med" len="med"/>
                      <a:tailEnd type="none" w="med" len="med"/>
                    </a:lnL>
                    <a:lnR w="12700" cap="flat" cmpd="sng" algn="ctr">
                      <a:noFill/>
                      <a:prstDash val="dash"/>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358483">
                <a:tc gridSpan="5">
                  <a:txBody>
                    <a:bodyPr/>
                    <a:lstStyle/>
                    <a:p>
                      <a:pPr algn="ctr"/>
                      <a:r>
                        <a:rPr lang="en-US" sz="1400" b="0" dirty="0">
                          <a:solidFill>
                            <a:schemeClr val="bg1"/>
                          </a:solidFill>
                        </a:rPr>
                        <a:t>Early 2000s</a:t>
                      </a:r>
                    </a:p>
                  </a:txBody>
                  <a:tcPr marL="0" marR="0" marT="0" marB="0" anchor="ctr">
                    <a:lnL w="12700" cap="flat" cmpd="sng" algn="ctr">
                      <a:noFill/>
                      <a:prstDash val="dash"/>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gridSpan="5">
                  <a:txBody>
                    <a:bodyPr/>
                    <a:lstStyle/>
                    <a:p>
                      <a:pPr algn="ctr"/>
                      <a:r>
                        <a:rPr lang="en-US" sz="1400" b="0" dirty="0">
                          <a:solidFill>
                            <a:schemeClr val="bg1"/>
                          </a:solidFill>
                        </a:rPr>
                        <a:t>Late 2000s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gridSpan="5">
                  <a:txBody>
                    <a:bodyPr/>
                    <a:lstStyle/>
                    <a:p>
                      <a:pPr algn="ctr"/>
                      <a:r>
                        <a:rPr lang="en-US" sz="1400" b="0" dirty="0">
                          <a:solidFill>
                            <a:schemeClr val="bg1"/>
                          </a:solidFill>
                        </a:rPr>
                        <a:t>Early 2010s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gridSpan="4">
                  <a:txBody>
                    <a:bodyPr/>
                    <a:lstStyle/>
                    <a:p>
                      <a:pPr algn="ctr"/>
                      <a:r>
                        <a:rPr lang="en-US" sz="1400" b="0" dirty="0">
                          <a:solidFill>
                            <a:schemeClr val="bg1"/>
                          </a:solidFill>
                        </a:rPr>
                        <a:t>Late 2010s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gridSpan="3">
                  <a:txBody>
                    <a:bodyPr/>
                    <a:lstStyle/>
                    <a:p>
                      <a:pPr algn="ctr"/>
                      <a:r>
                        <a:rPr lang="en-US" sz="1400" b="0" dirty="0">
                          <a:solidFill>
                            <a:schemeClr val="bg1"/>
                          </a:solidFill>
                        </a:rPr>
                        <a:t>Early 2020s</a:t>
                      </a:r>
                    </a:p>
                  </a:txBody>
                  <a:tcPr marL="0" marR="0" marT="0" marB="0" anchor="ctr">
                    <a:lnL w="19050" cap="flat" cmpd="sng" algn="ctr">
                      <a:solidFill>
                        <a:schemeClr val="bg1"/>
                      </a:solidFill>
                      <a:prstDash val="solid"/>
                      <a:round/>
                      <a:headEnd type="none" w="med" len="med"/>
                      <a:tailEnd type="none" w="med" len="med"/>
                    </a:lnL>
                    <a:lnR w="12700" cap="flat" cmpd="sng" algn="ctr">
                      <a:noFill/>
                      <a:prstDash val="dash"/>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noFill/>
                      <a:prstDash val="solid"/>
                      <a:round/>
                      <a:headEnd type="none" w="med" len="med"/>
                      <a:tailEnd type="none" w="med" len="med"/>
                    </a:lnL>
                    <a:lnR w="12700" cap="flat" cmpd="sng" algn="ctr">
                      <a:noFill/>
                      <a:prstDash val="dash"/>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noFill/>
                      <a:prstDash val="solid"/>
                      <a:round/>
                      <a:headEnd type="none" w="med" len="med"/>
                      <a:tailEnd type="none" w="med" len="med"/>
                    </a:lnL>
                    <a:lnR w="12700" cap="flat" cmpd="sng" algn="ctr">
                      <a:noFill/>
                      <a:prstDash val="dash"/>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1"/>
                  </a:ext>
                </a:extLst>
              </a:tr>
              <a:tr h="300154">
                <a:tc>
                  <a:txBody>
                    <a:bodyPr/>
                    <a:lstStyle/>
                    <a:p>
                      <a:pPr algn="ctr"/>
                      <a:r>
                        <a:rPr lang="en-US" sz="1000" b="1" dirty="0">
                          <a:solidFill>
                            <a:schemeClr val="tx1"/>
                          </a:solidFill>
                        </a:rPr>
                        <a:t> </a:t>
                      </a:r>
                    </a:p>
                  </a:txBody>
                  <a:tcPr marL="0" marR="0" marT="0" marB="0" anchor="ctr">
                    <a:lnL w="9525" cap="flat" cmpd="sng" algn="ctr">
                      <a:noFill/>
                      <a:prstDash val="dash"/>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 2002</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2003</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2004</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2005</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2006</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2007</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2008</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2009</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2010</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2011</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2012</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2013</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2014</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2015</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2016</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2017</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2018</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2019</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2020</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2021</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2022</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2"/>
                  </a:ext>
                </a:extLst>
              </a:tr>
            </a:tbl>
          </a:graphicData>
        </a:graphic>
      </p:graphicFrame>
      <p:pic>
        <p:nvPicPr>
          <p:cNvPr id="16" name="Google Shape;1167;p113">
            <a:extLst>
              <a:ext uri="{FF2B5EF4-FFF2-40B4-BE49-F238E27FC236}">
                <a16:creationId xmlns:a16="http://schemas.microsoft.com/office/drawing/2014/main" id="{F83A8A16-6EE7-2949-8CDD-C07D2D4A25C5}"/>
              </a:ext>
            </a:extLst>
          </p:cNvPr>
          <p:cNvPicPr preferRelativeResize="0"/>
          <p:nvPr/>
        </p:nvPicPr>
        <p:blipFill>
          <a:blip r:embed="rId3">
            <a:alphaModFix/>
          </a:blip>
          <a:stretch>
            <a:fillRect/>
          </a:stretch>
        </p:blipFill>
        <p:spPr>
          <a:xfrm flipH="1">
            <a:off x="9316150" y="4424575"/>
            <a:ext cx="2284176" cy="2093201"/>
          </a:xfrm>
          <a:prstGeom prst="rect">
            <a:avLst/>
          </a:prstGeom>
          <a:noFill/>
          <a:ln>
            <a:noFill/>
          </a:ln>
        </p:spPr>
      </p:pic>
      <p:grpSp>
        <p:nvGrpSpPr>
          <p:cNvPr id="2" name="Group 1">
            <a:extLst>
              <a:ext uri="{FF2B5EF4-FFF2-40B4-BE49-F238E27FC236}">
                <a16:creationId xmlns:a16="http://schemas.microsoft.com/office/drawing/2014/main" id="{E8B9985C-6055-604C-8683-547D6BE10843}"/>
              </a:ext>
            </a:extLst>
          </p:cNvPr>
          <p:cNvGrpSpPr/>
          <p:nvPr/>
        </p:nvGrpSpPr>
        <p:grpSpPr>
          <a:xfrm>
            <a:off x="136714" y="2407343"/>
            <a:ext cx="1617103" cy="2563112"/>
            <a:chOff x="136714" y="2407343"/>
            <a:chExt cx="1617103" cy="2563112"/>
          </a:xfrm>
        </p:grpSpPr>
        <p:grpSp>
          <p:nvGrpSpPr>
            <p:cNvPr id="22" name="Group 21">
              <a:extLst>
                <a:ext uri="{FF2B5EF4-FFF2-40B4-BE49-F238E27FC236}">
                  <a16:creationId xmlns:a16="http://schemas.microsoft.com/office/drawing/2014/main" id="{1EBBCEC4-A893-43CE-AEA4-08A256160522}"/>
                </a:ext>
              </a:extLst>
            </p:cNvPr>
            <p:cNvGrpSpPr/>
            <p:nvPr/>
          </p:nvGrpSpPr>
          <p:grpSpPr>
            <a:xfrm>
              <a:off x="136714" y="2407343"/>
              <a:ext cx="1617103" cy="1720804"/>
              <a:chOff x="1089318" y="2975895"/>
              <a:chExt cx="2235312" cy="1114761"/>
            </a:xfrm>
            <a:solidFill>
              <a:schemeClr val="bg1"/>
            </a:solidFill>
          </p:grpSpPr>
          <p:sp>
            <p:nvSpPr>
              <p:cNvPr id="23" name="TextBox 59">
                <a:extLst>
                  <a:ext uri="{FF2B5EF4-FFF2-40B4-BE49-F238E27FC236}">
                    <a16:creationId xmlns:a16="http://schemas.microsoft.com/office/drawing/2014/main" id="{1AF23C8F-78A9-4529-AA9C-D307B721FC53}"/>
                  </a:ext>
                </a:extLst>
              </p:cNvPr>
              <p:cNvSpPr txBox="1">
                <a:spLocks noChangeArrowheads="1"/>
              </p:cNvSpPr>
              <p:nvPr/>
            </p:nvSpPr>
            <p:spPr bwMode="auto">
              <a:xfrm>
                <a:off x="1089318" y="3751707"/>
                <a:ext cx="2235312" cy="338949"/>
              </a:xfrm>
              <a:prstGeom prst="rect">
                <a:avLst/>
              </a:prstGeom>
              <a:grpFill/>
              <a:ln w="9525">
                <a:noFill/>
                <a:miter lim="800000"/>
                <a:headEnd/>
                <a:tailEnd/>
              </a:ln>
            </p:spPr>
            <p:txBody>
              <a:bodyPr wrap="square" anchor="b">
                <a:spAutoFit/>
              </a:bodyPr>
              <a:lstStyle/>
              <a:p>
                <a:pPr algn="ctr" defTabSz="913852">
                  <a:spcAft>
                    <a:spcPts val="600"/>
                  </a:spcAft>
                  <a:defRPr/>
                </a:pPr>
                <a:r>
                  <a:rPr lang="en-US" sz="1400" dirty="0">
                    <a:solidFill>
                      <a:schemeClr val="tx2">
                        <a:lumMod val="50000"/>
                      </a:schemeClr>
                    </a:solidFill>
                    <a:ea typeface="Helvetica Neue"/>
                    <a:cs typeface="Helvetica Neue"/>
                    <a:sym typeface="Helvetica Neue"/>
                  </a:rPr>
                  <a:t>Manual Deployments</a:t>
                </a:r>
              </a:p>
            </p:txBody>
          </p:sp>
          <p:cxnSp>
            <p:nvCxnSpPr>
              <p:cNvPr id="24" name="Straight Connector 23">
                <a:extLst>
                  <a:ext uri="{FF2B5EF4-FFF2-40B4-BE49-F238E27FC236}">
                    <a16:creationId xmlns:a16="http://schemas.microsoft.com/office/drawing/2014/main" id="{2CD8D485-546F-402A-91B1-5B26C5148375}"/>
                  </a:ext>
                </a:extLst>
              </p:cNvPr>
              <p:cNvCxnSpPr>
                <a:cxnSpLocks/>
                <a:endCxn id="23" idx="0"/>
              </p:cNvCxnSpPr>
              <p:nvPr/>
            </p:nvCxnSpPr>
            <p:spPr>
              <a:xfrm>
                <a:off x="2206975" y="2975895"/>
                <a:ext cx="0" cy="775813"/>
              </a:xfrm>
              <a:prstGeom prst="line">
                <a:avLst/>
              </a:prstGeom>
              <a:grpFill/>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17" name="Google Shape;847;p98">
              <a:extLst>
                <a:ext uri="{FF2B5EF4-FFF2-40B4-BE49-F238E27FC236}">
                  <a16:creationId xmlns:a16="http://schemas.microsoft.com/office/drawing/2014/main" id="{F073D179-406E-3C48-85D6-41070EF2F909}"/>
                </a:ext>
              </a:extLst>
            </p:cNvPr>
            <p:cNvPicPr preferRelativeResize="0"/>
            <p:nvPr/>
          </p:nvPicPr>
          <p:blipFill>
            <a:blip r:embed="rId4">
              <a:alphaModFix/>
            </a:blip>
            <a:stretch>
              <a:fillRect/>
            </a:stretch>
          </p:blipFill>
          <p:spPr>
            <a:xfrm>
              <a:off x="701729" y="4357256"/>
              <a:ext cx="613181" cy="613199"/>
            </a:xfrm>
            <a:prstGeom prst="rect">
              <a:avLst/>
            </a:prstGeom>
            <a:noFill/>
            <a:ln>
              <a:noFill/>
            </a:ln>
          </p:spPr>
        </p:pic>
      </p:grpSp>
      <p:grpSp>
        <p:nvGrpSpPr>
          <p:cNvPr id="4" name="Group 3">
            <a:extLst>
              <a:ext uri="{FF2B5EF4-FFF2-40B4-BE49-F238E27FC236}">
                <a16:creationId xmlns:a16="http://schemas.microsoft.com/office/drawing/2014/main" id="{FC7814EF-E17E-2D4A-8799-F3DAC4E9D48F}"/>
              </a:ext>
            </a:extLst>
          </p:cNvPr>
          <p:cNvGrpSpPr/>
          <p:nvPr/>
        </p:nvGrpSpPr>
        <p:grpSpPr>
          <a:xfrm>
            <a:off x="1753817" y="2407343"/>
            <a:ext cx="1617103" cy="2471794"/>
            <a:chOff x="1753817" y="2407343"/>
            <a:chExt cx="1617103" cy="2471794"/>
          </a:xfrm>
        </p:grpSpPr>
        <p:grpSp>
          <p:nvGrpSpPr>
            <p:cNvPr id="38" name="Group 37">
              <a:extLst>
                <a:ext uri="{FF2B5EF4-FFF2-40B4-BE49-F238E27FC236}">
                  <a16:creationId xmlns:a16="http://schemas.microsoft.com/office/drawing/2014/main" id="{A2D7FB69-8070-204D-8CDA-6A89914FA1DD}"/>
                </a:ext>
              </a:extLst>
            </p:cNvPr>
            <p:cNvGrpSpPr/>
            <p:nvPr/>
          </p:nvGrpSpPr>
          <p:grpSpPr>
            <a:xfrm>
              <a:off x="1753817" y="2407343"/>
              <a:ext cx="1617103" cy="1720804"/>
              <a:chOff x="1089318" y="2975895"/>
              <a:chExt cx="2235312" cy="1114761"/>
            </a:xfrm>
            <a:solidFill>
              <a:schemeClr val="bg1"/>
            </a:solidFill>
          </p:grpSpPr>
          <p:sp>
            <p:nvSpPr>
              <p:cNvPr id="39" name="TextBox 59">
                <a:extLst>
                  <a:ext uri="{FF2B5EF4-FFF2-40B4-BE49-F238E27FC236}">
                    <a16:creationId xmlns:a16="http://schemas.microsoft.com/office/drawing/2014/main" id="{4612176B-F85A-1246-BBE4-11E305677EDF}"/>
                  </a:ext>
                </a:extLst>
              </p:cNvPr>
              <p:cNvSpPr txBox="1">
                <a:spLocks noChangeArrowheads="1"/>
              </p:cNvSpPr>
              <p:nvPr/>
            </p:nvSpPr>
            <p:spPr bwMode="auto">
              <a:xfrm>
                <a:off x="1089318" y="3751707"/>
                <a:ext cx="2235312" cy="338949"/>
              </a:xfrm>
              <a:prstGeom prst="rect">
                <a:avLst/>
              </a:prstGeom>
              <a:grpFill/>
              <a:ln w="9525">
                <a:noFill/>
                <a:miter lim="800000"/>
                <a:headEnd/>
                <a:tailEnd/>
              </a:ln>
            </p:spPr>
            <p:txBody>
              <a:bodyPr wrap="square" anchor="b">
                <a:spAutoFit/>
              </a:bodyPr>
              <a:lstStyle/>
              <a:p>
                <a:pPr algn="ctr" defTabSz="913852">
                  <a:spcAft>
                    <a:spcPts val="600"/>
                  </a:spcAft>
                  <a:defRPr/>
                </a:pPr>
                <a:r>
                  <a:rPr lang="en-US" sz="1400" dirty="0">
                    <a:solidFill>
                      <a:schemeClr val="tx2">
                        <a:lumMod val="50000"/>
                      </a:schemeClr>
                    </a:solidFill>
                    <a:ea typeface="Helvetica Neue"/>
                    <a:cs typeface="Helvetica Neue"/>
                    <a:sym typeface="Helvetica Neue"/>
                  </a:rPr>
                  <a:t>Virtualization appears</a:t>
                </a:r>
              </a:p>
            </p:txBody>
          </p:sp>
          <p:cxnSp>
            <p:nvCxnSpPr>
              <p:cNvPr id="40" name="Straight Connector 39">
                <a:extLst>
                  <a:ext uri="{FF2B5EF4-FFF2-40B4-BE49-F238E27FC236}">
                    <a16:creationId xmlns:a16="http://schemas.microsoft.com/office/drawing/2014/main" id="{586B4800-6B19-4C4A-94D0-958FDD491C0E}"/>
                  </a:ext>
                </a:extLst>
              </p:cNvPr>
              <p:cNvCxnSpPr>
                <a:cxnSpLocks/>
                <a:endCxn id="39" idx="0"/>
              </p:cNvCxnSpPr>
              <p:nvPr/>
            </p:nvCxnSpPr>
            <p:spPr>
              <a:xfrm>
                <a:off x="2206975" y="2975895"/>
                <a:ext cx="0" cy="775812"/>
              </a:xfrm>
              <a:prstGeom prst="line">
                <a:avLst/>
              </a:prstGeom>
              <a:grpFill/>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19" name="Google Shape;850;p98">
              <a:extLst>
                <a:ext uri="{FF2B5EF4-FFF2-40B4-BE49-F238E27FC236}">
                  <a16:creationId xmlns:a16="http://schemas.microsoft.com/office/drawing/2014/main" id="{0CA3B2EF-F7B4-B842-924E-DD4B295E3623}"/>
                </a:ext>
              </a:extLst>
            </p:cNvPr>
            <p:cNvPicPr preferRelativeResize="0"/>
            <p:nvPr/>
          </p:nvPicPr>
          <p:blipFill>
            <a:blip r:embed="rId5">
              <a:alphaModFix/>
            </a:blip>
            <a:stretch>
              <a:fillRect/>
            </a:stretch>
          </p:blipFill>
          <p:spPr>
            <a:xfrm>
              <a:off x="2249318" y="4357256"/>
              <a:ext cx="626100" cy="521881"/>
            </a:xfrm>
            <a:prstGeom prst="rect">
              <a:avLst/>
            </a:prstGeom>
            <a:noFill/>
            <a:ln>
              <a:noFill/>
            </a:ln>
          </p:spPr>
        </p:pic>
      </p:grpSp>
    </p:spTree>
    <p:extLst>
      <p:ext uri="{BB962C8B-B14F-4D97-AF65-F5344CB8AC3E}">
        <p14:creationId xmlns:p14="http://schemas.microsoft.com/office/powerpoint/2010/main" val="426018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5AA0D1-FD68-42B0-B79D-F39AAEAD2790}"/>
              </a:ext>
            </a:extLst>
          </p:cNvPr>
          <p:cNvSpPr>
            <a:spLocks noGrp="1"/>
          </p:cNvSpPr>
          <p:nvPr>
            <p:ph type="title"/>
          </p:nvPr>
        </p:nvSpPr>
        <p:spPr/>
        <p:txBody>
          <a:bodyPr/>
          <a:lstStyle/>
          <a:p>
            <a:r>
              <a:rPr lang="en-US" dirty="0"/>
              <a:t>At the beginning…</a:t>
            </a:r>
          </a:p>
        </p:txBody>
      </p:sp>
      <p:sp>
        <p:nvSpPr>
          <p:cNvPr id="4" name="Content Placeholder 31">
            <a:extLst>
              <a:ext uri="{FF2B5EF4-FFF2-40B4-BE49-F238E27FC236}">
                <a16:creationId xmlns:a16="http://schemas.microsoft.com/office/drawing/2014/main" id="{389D83D3-782E-7C47-A391-7FF139DC4BE1}"/>
              </a:ext>
            </a:extLst>
          </p:cNvPr>
          <p:cNvSpPr txBox="1">
            <a:spLocks/>
          </p:cNvSpPr>
          <p:nvPr/>
        </p:nvSpPr>
        <p:spPr>
          <a:xfrm>
            <a:off x="592865" y="1397001"/>
            <a:ext cx="10510563" cy="615685"/>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342900" indent="-342900" fontAlgn="base">
              <a:buFont typeface="Arial" panose="020B0604020202020204" pitchFamily="34" charset="0"/>
              <a:buChar char="•"/>
            </a:pPr>
            <a:r>
              <a:rPr lang="en-US" sz="2400" dirty="0">
                <a:solidFill>
                  <a:srgbClr val="3E3E40"/>
                </a:solidFill>
                <a:ea typeface="Helvetica Neue"/>
                <a:cs typeface="Helvetica Neue"/>
                <a:sym typeface="Helvetica Neue"/>
              </a:rPr>
              <a:t>Dot-com bubble burst: need to consolidate and save cost</a:t>
            </a:r>
          </a:p>
        </p:txBody>
      </p:sp>
      <p:pic>
        <p:nvPicPr>
          <p:cNvPr id="8" name="Google Shape;896;p99">
            <a:extLst>
              <a:ext uri="{FF2B5EF4-FFF2-40B4-BE49-F238E27FC236}">
                <a16:creationId xmlns:a16="http://schemas.microsoft.com/office/drawing/2014/main" id="{C72E0545-40D8-1643-9507-665342395BE4}"/>
              </a:ext>
            </a:extLst>
          </p:cNvPr>
          <p:cNvPicPr preferRelativeResize="0"/>
          <p:nvPr/>
        </p:nvPicPr>
        <p:blipFill>
          <a:blip r:embed="rId3">
            <a:alphaModFix/>
          </a:blip>
          <a:stretch>
            <a:fillRect/>
          </a:stretch>
        </p:blipFill>
        <p:spPr>
          <a:xfrm>
            <a:off x="10993250" y="266325"/>
            <a:ext cx="626100" cy="521881"/>
          </a:xfrm>
          <a:prstGeom prst="rect">
            <a:avLst/>
          </a:prstGeom>
          <a:noFill/>
          <a:ln>
            <a:noFill/>
          </a:ln>
        </p:spPr>
      </p:pic>
      <p:sp>
        <p:nvSpPr>
          <p:cNvPr id="9" name="Content Placeholder 31">
            <a:extLst>
              <a:ext uri="{FF2B5EF4-FFF2-40B4-BE49-F238E27FC236}">
                <a16:creationId xmlns:a16="http://schemas.microsoft.com/office/drawing/2014/main" id="{B6C155AE-E2C6-324D-8725-075F6F2EF090}"/>
              </a:ext>
            </a:extLst>
          </p:cNvPr>
          <p:cNvSpPr txBox="1">
            <a:spLocks/>
          </p:cNvSpPr>
          <p:nvPr/>
        </p:nvSpPr>
        <p:spPr>
          <a:xfrm>
            <a:off x="590550" y="2062911"/>
            <a:ext cx="10413441" cy="582415"/>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342900" indent="-342900" fontAlgn="base">
              <a:buFont typeface="Arial" panose="020B0604020202020204" pitchFamily="34" charset="0"/>
              <a:buChar char="•"/>
            </a:pPr>
            <a:r>
              <a:rPr lang="en-US" sz="2400" dirty="0">
                <a:solidFill>
                  <a:srgbClr val="3E3E40"/>
                </a:solidFill>
                <a:ea typeface="Helvetica Neue"/>
                <a:cs typeface="Helvetica Neue"/>
                <a:sym typeface="Helvetica Neue"/>
              </a:rPr>
              <a:t>Automatic provisioning of bare metal servers</a:t>
            </a:r>
          </a:p>
          <a:p>
            <a:pPr marL="342900" indent="-342900" fontAlgn="base">
              <a:buFont typeface="Arial" panose="020B0604020202020204" pitchFamily="34" charset="0"/>
              <a:buChar char="•"/>
            </a:pPr>
            <a:endParaRPr lang="en-US" sz="2400" dirty="0">
              <a:solidFill>
                <a:srgbClr val="3E3E40"/>
              </a:solidFill>
              <a:ea typeface="Helvetica Neue"/>
              <a:cs typeface="Helvetica Neue"/>
              <a:sym typeface="Helvetica Neue"/>
            </a:endParaRPr>
          </a:p>
        </p:txBody>
      </p:sp>
      <p:sp>
        <p:nvSpPr>
          <p:cNvPr id="10" name="Content Placeholder 31">
            <a:extLst>
              <a:ext uri="{FF2B5EF4-FFF2-40B4-BE49-F238E27FC236}">
                <a16:creationId xmlns:a16="http://schemas.microsoft.com/office/drawing/2014/main" id="{0CDAD5D8-FDC2-FC42-8C19-CA65B17F13A3}"/>
              </a:ext>
            </a:extLst>
          </p:cNvPr>
          <p:cNvSpPr txBox="1">
            <a:spLocks/>
          </p:cNvSpPr>
          <p:nvPr/>
        </p:nvSpPr>
        <p:spPr>
          <a:xfrm>
            <a:off x="590550" y="2675544"/>
            <a:ext cx="10413440" cy="560192"/>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800100" lvl="1" indent="-342900" fontAlgn="base"/>
            <a:r>
              <a:rPr lang="en-US" sz="2200" dirty="0">
                <a:solidFill>
                  <a:srgbClr val="3E3E40"/>
                </a:solidFill>
                <a:ea typeface="Helvetica Neue"/>
                <a:cs typeface="Helvetica Neue"/>
                <a:sym typeface="Helvetica Neue"/>
              </a:rPr>
              <a:t>Example: Network Boot and Golden Images</a:t>
            </a:r>
          </a:p>
        </p:txBody>
      </p:sp>
      <p:sp>
        <p:nvSpPr>
          <p:cNvPr id="11" name="Google Shape;861;p99">
            <a:extLst>
              <a:ext uri="{FF2B5EF4-FFF2-40B4-BE49-F238E27FC236}">
                <a16:creationId xmlns:a16="http://schemas.microsoft.com/office/drawing/2014/main" id="{0E2E2B9F-A67B-0544-BB20-EEB02E59FDAD}"/>
              </a:ext>
            </a:extLst>
          </p:cNvPr>
          <p:cNvSpPr/>
          <p:nvPr/>
        </p:nvSpPr>
        <p:spPr>
          <a:xfrm>
            <a:off x="4441884" y="4852891"/>
            <a:ext cx="796439" cy="782822"/>
          </a:xfrm>
          <a:custGeom>
            <a:avLst/>
            <a:gdLst/>
            <a:ahLst/>
            <a:cxnLst/>
            <a:rect l="l" t="t" r="r" b="b"/>
            <a:pathLst>
              <a:path w="198366" h="202149" extrusionOk="0">
                <a:moveTo>
                  <a:pt x="36515" y="0"/>
                </a:moveTo>
                <a:lnTo>
                  <a:pt x="35200" y="165"/>
                </a:lnTo>
                <a:lnTo>
                  <a:pt x="34213" y="987"/>
                </a:lnTo>
                <a:lnTo>
                  <a:pt x="2139" y="33719"/>
                </a:lnTo>
                <a:lnTo>
                  <a:pt x="196556" y="33719"/>
                </a:lnTo>
                <a:lnTo>
                  <a:pt x="164318" y="987"/>
                </a:lnTo>
                <a:lnTo>
                  <a:pt x="163331" y="165"/>
                </a:lnTo>
                <a:lnTo>
                  <a:pt x="162015" y="0"/>
                </a:lnTo>
                <a:close/>
                <a:moveTo>
                  <a:pt x="115302" y="53786"/>
                </a:moveTo>
                <a:lnTo>
                  <a:pt x="118098" y="54115"/>
                </a:lnTo>
                <a:lnTo>
                  <a:pt x="120730" y="55266"/>
                </a:lnTo>
                <a:lnTo>
                  <a:pt x="123033" y="57075"/>
                </a:lnTo>
                <a:lnTo>
                  <a:pt x="124678" y="59543"/>
                </a:lnTo>
                <a:lnTo>
                  <a:pt x="125665" y="62339"/>
                </a:lnTo>
                <a:lnTo>
                  <a:pt x="125665" y="64148"/>
                </a:lnTo>
                <a:lnTo>
                  <a:pt x="125500" y="66122"/>
                </a:lnTo>
                <a:lnTo>
                  <a:pt x="124020" y="69740"/>
                </a:lnTo>
                <a:lnTo>
                  <a:pt x="121388" y="72372"/>
                </a:lnTo>
                <a:lnTo>
                  <a:pt x="117769" y="74017"/>
                </a:lnTo>
                <a:lnTo>
                  <a:pt x="115796" y="74181"/>
                </a:lnTo>
                <a:lnTo>
                  <a:pt x="113986" y="74017"/>
                </a:lnTo>
                <a:lnTo>
                  <a:pt x="111026" y="73195"/>
                </a:lnTo>
                <a:lnTo>
                  <a:pt x="108723" y="71550"/>
                </a:lnTo>
                <a:lnTo>
                  <a:pt x="106914" y="69247"/>
                </a:lnTo>
                <a:lnTo>
                  <a:pt x="105762" y="66615"/>
                </a:lnTo>
                <a:lnTo>
                  <a:pt x="105433" y="63819"/>
                </a:lnTo>
                <a:lnTo>
                  <a:pt x="105927" y="60858"/>
                </a:lnTo>
                <a:lnTo>
                  <a:pt x="107243" y="58062"/>
                </a:lnTo>
                <a:lnTo>
                  <a:pt x="108394" y="56911"/>
                </a:lnTo>
                <a:lnTo>
                  <a:pt x="109710" y="55759"/>
                </a:lnTo>
                <a:lnTo>
                  <a:pt x="112342" y="54279"/>
                </a:lnTo>
                <a:lnTo>
                  <a:pt x="115302" y="53786"/>
                </a:lnTo>
                <a:close/>
                <a:moveTo>
                  <a:pt x="141784" y="53786"/>
                </a:moveTo>
                <a:lnTo>
                  <a:pt x="144580" y="54115"/>
                </a:lnTo>
                <a:lnTo>
                  <a:pt x="147212" y="55266"/>
                </a:lnTo>
                <a:lnTo>
                  <a:pt x="149514" y="57075"/>
                </a:lnTo>
                <a:lnTo>
                  <a:pt x="151159" y="59543"/>
                </a:lnTo>
                <a:lnTo>
                  <a:pt x="152146" y="62339"/>
                </a:lnTo>
                <a:lnTo>
                  <a:pt x="152146" y="64148"/>
                </a:lnTo>
                <a:lnTo>
                  <a:pt x="151982" y="66122"/>
                </a:lnTo>
                <a:lnTo>
                  <a:pt x="150501" y="69740"/>
                </a:lnTo>
                <a:lnTo>
                  <a:pt x="147870" y="72372"/>
                </a:lnTo>
                <a:lnTo>
                  <a:pt x="144251" y="74017"/>
                </a:lnTo>
                <a:lnTo>
                  <a:pt x="142277" y="74181"/>
                </a:lnTo>
                <a:lnTo>
                  <a:pt x="142113" y="74181"/>
                </a:lnTo>
                <a:lnTo>
                  <a:pt x="140468" y="74017"/>
                </a:lnTo>
                <a:lnTo>
                  <a:pt x="137507" y="73195"/>
                </a:lnTo>
                <a:lnTo>
                  <a:pt x="135205" y="71550"/>
                </a:lnTo>
                <a:lnTo>
                  <a:pt x="133395" y="69247"/>
                </a:lnTo>
                <a:lnTo>
                  <a:pt x="132244" y="66615"/>
                </a:lnTo>
                <a:lnTo>
                  <a:pt x="131915" y="63819"/>
                </a:lnTo>
                <a:lnTo>
                  <a:pt x="132408" y="60858"/>
                </a:lnTo>
                <a:lnTo>
                  <a:pt x="133724" y="58062"/>
                </a:lnTo>
                <a:lnTo>
                  <a:pt x="134876" y="56911"/>
                </a:lnTo>
                <a:lnTo>
                  <a:pt x="136027" y="55759"/>
                </a:lnTo>
                <a:lnTo>
                  <a:pt x="138823" y="54279"/>
                </a:lnTo>
                <a:lnTo>
                  <a:pt x="141784" y="53786"/>
                </a:lnTo>
                <a:close/>
                <a:moveTo>
                  <a:pt x="168101" y="53786"/>
                </a:moveTo>
                <a:lnTo>
                  <a:pt x="171062" y="54115"/>
                </a:lnTo>
                <a:lnTo>
                  <a:pt x="173693" y="55266"/>
                </a:lnTo>
                <a:lnTo>
                  <a:pt x="175832" y="57075"/>
                </a:lnTo>
                <a:lnTo>
                  <a:pt x="177641" y="59543"/>
                </a:lnTo>
                <a:lnTo>
                  <a:pt x="178463" y="62339"/>
                </a:lnTo>
                <a:lnTo>
                  <a:pt x="178628" y="64148"/>
                </a:lnTo>
                <a:lnTo>
                  <a:pt x="178463" y="66122"/>
                </a:lnTo>
                <a:lnTo>
                  <a:pt x="176983" y="69740"/>
                </a:lnTo>
                <a:lnTo>
                  <a:pt x="174187" y="72372"/>
                </a:lnTo>
                <a:lnTo>
                  <a:pt x="170733" y="74017"/>
                </a:lnTo>
                <a:lnTo>
                  <a:pt x="168594" y="74181"/>
                </a:lnTo>
                <a:lnTo>
                  <a:pt x="166950" y="74017"/>
                </a:lnTo>
                <a:lnTo>
                  <a:pt x="163989" y="73195"/>
                </a:lnTo>
                <a:lnTo>
                  <a:pt x="161522" y="71550"/>
                </a:lnTo>
                <a:lnTo>
                  <a:pt x="159712" y="69247"/>
                </a:lnTo>
                <a:lnTo>
                  <a:pt x="158725" y="66615"/>
                </a:lnTo>
                <a:lnTo>
                  <a:pt x="158232" y="63819"/>
                </a:lnTo>
                <a:lnTo>
                  <a:pt x="158725" y="60858"/>
                </a:lnTo>
                <a:lnTo>
                  <a:pt x="160206" y="58062"/>
                </a:lnTo>
                <a:lnTo>
                  <a:pt x="161357" y="56911"/>
                </a:lnTo>
                <a:lnTo>
                  <a:pt x="162509" y="55759"/>
                </a:lnTo>
                <a:lnTo>
                  <a:pt x="165305" y="54279"/>
                </a:lnTo>
                <a:lnTo>
                  <a:pt x="168101" y="53786"/>
                </a:lnTo>
                <a:close/>
                <a:moveTo>
                  <a:pt x="29114" y="50496"/>
                </a:moveTo>
                <a:lnTo>
                  <a:pt x="33061" y="50825"/>
                </a:lnTo>
                <a:lnTo>
                  <a:pt x="36515" y="52305"/>
                </a:lnTo>
                <a:lnTo>
                  <a:pt x="39476" y="54773"/>
                </a:lnTo>
                <a:lnTo>
                  <a:pt x="41779" y="57898"/>
                </a:lnTo>
                <a:lnTo>
                  <a:pt x="42930" y="61845"/>
                </a:lnTo>
                <a:lnTo>
                  <a:pt x="43095" y="64148"/>
                </a:lnTo>
                <a:lnTo>
                  <a:pt x="42930" y="66780"/>
                </a:lnTo>
                <a:lnTo>
                  <a:pt x="40956" y="71550"/>
                </a:lnTo>
                <a:lnTo>
                  <a:pt x="37338" y="75168"/>
                </a:lnTo>
                <a:lnTo>
                  <a:pt x="32568" y="77307"/>
                </a:lnTo>
                <a:lnTo>
                  <a:pt x="29936" y="77471"/>
                </a:lnTo>
                <a:lnTo>
                  <a:pt x="27633" y="77307"/>
                </a:lnTo>
                <a:lnTo>
                  <a:pt x="23686" y="76155"/>
                </a:lnTo>
                <a:lnTo>
                  <a:pt x="20561" y="74017"/>
                </a:lnTo>
                <a:lnTo>
                  <a:pt x="18093" y="71056"/>
                </a:lnTo>
                <a:lnTo>
                  <a:pt x="16613" y="67438"/>
                </a:lnTo>
                <a:lnTo>
                  <a:pt x="16120" y="63655"/>
                </a:lnTo>
                <a:lnTo>
                  <a:pt x="16778" y="59872"/>
                </a:lnTo>
                <a:lnTo>
                  <a:pt x="18587" y="56253"/>
                </a:lnTo>
                <a:lnTo>
                  <a:pt x="20067" y="54444"/>
                </a:lnTo>
                <a:lnTo>
                  <a:pt x="21712" y="52963"/>
                </a:lnTo>
                <a:lnTo>
                  <a:pt x="25331" y="51154"/>
                </a:lnTo>
                <a:lnTo>
                  <a:pt x="29114" y="50496"/>
                </a:lnTo>
                <a:close/>
                <a:moveTo>
                  <a:pt x="165" y="40463"/>
                </a:moveTo>
                <a:lnTo>
                  <a:pt x="165" y="87669"/>
                </a:lnTo>
                <a:lnTo>
                  <a:pt x="198366" y="87669"/>
                </a:lnTo>
                <a:lnTo>
                  <a:pt x="198366" y="40463"/>
                </a:lnTo>
                <a:close/>
                <a:moveTo>
                  <a:pt x="117441" y="107900"/>
                </a:moveTo>
                <a:lnTo>
                  <a:pt x="120401" y="108723"/>
                </a:lnTo>
                <a:lnTo>
                  <a:pt x="122704" y="110367"/>
                </a:lnTo>
                <a:lnTo>
                  <a:pt x="124513" y="112670"/>
                </a:lnTo>
                <a:lnTo>
                  <a:pt x="125665" y="115302"/>
                </a:lnTo>
                <a:lnTo>
                  <a:pt x="126158" y="118098"/>
                </a:lnTo>
                <a:lnTo>
                  <a:pt x="125665" y="121059"/>
                </a:lnTo>
                <a:lnTo>
                  <a:pt x="124184" y="123691"/>
                </a:lnTo>
                <a:lnTo>
                  <a:pt x="123197" y="125006"/>
                </a:lnTo>
                <a:lnTo>
                  <a:pt x="121882" y="126158"/>
                </a:lnTo>
                <a:lnTo>
                  <a:pt x="119250" y="127638"/>
                </a:lnTo>
                <a:lnTo>
                  <a:pt x="116289" y="128132"/>
                </a:lnTo>
                <a:lnTo>
                  <a:pt x="113493" y="127803"/>
                </a:lnTo>
                <a:lnTo>
                  <a:pt x="110861" y="126651"/>
                </a:lnTo>
                <a:lnTo>
                  <a:pt x="108558" y="124842"/>
                </a:lnTo>
                <a:lnTo>
                  <a:pt x="106749" y="122539"/>
                </a:lnTo>
                <a:lnTo>
                  <a:pt x="105927" y="119578"/>
                </a:lnTo>
                <a:lnTo>
                  <a:pt x="105762" y="117934"/>
                </a:lnTo>
                <a:lnTo>
                  <a:pt x="105927" y="115795"/>
                </a:lnTo>
                <a:lnTo>
                  <a:pt x="107407" y="112341"/>
                </a:lnTo>
                <a:lnTo>
                  <a:pt x="110039" y="109545"/>
                </a:lnTo>
                <a:lnTo>
                  <a:pt x="113657" y="107900"/>
                </a:lnTo>
                <a:close/>
                <a:moveTo>
                  <a:pt x="143922" y="107900"/>
                </a:moveTo>
                <a:lnTo>
                  <a:pt x="146883" y="108723"/>
                </a:lnTo>
                <a:lnTo>
                  <a:pt x="149350" y="110367"/>
                </a:lnTo>
                <a:lnTo>
                  <a:pt x="151159" y="112670"/>
                </a:lnTo>
                <a:lnTo>
                  <a:pt x="152311" y="115302"/>
                </a:lnTo>
                <a:lnTo>
                  <a:pt x="152640" y="118098"/>
                </a:lnTo>
                <a:lnTo>
                  <a:pt x="152146" y="121059"/>
                </a:lnTo>
                <a:lnTo>
                  <a:pt x="150830" y="123691"/>
                </a:lnTo>
                <a:lnTo>
                  <a:pt x="149679" y="125006"/>
                </a:lnTo>
                <a:lnTo>
                  <a:pt x="148528" y="126158"/>
                </a:lnTo>
                <a:lnTo>
                  <a:pt x="145731" y="127638"/>
                </a:lnTo>
                <a:lnTo>
                  <a:pt x="142935" y="128132"/>
                </a:lnTo>
                <a:lnTo>
                  <a:pt x="139975" y="127803"/>
                </a:lnTo>
                <a:lnTo>
                  <a:pt x="137343" y="126651"/>
                </a:lnTo>
                <a:lnTo>
                  <a:pt x="135040" y="124842"/>
                </a:lnTo>
                <a:lnTo>
                  <a:pt x="133395" y="122539"/>
                </a:lnTo>
                <a:lnTo>
                  <a:pt x="132408" y="119578"/>
                </a:lnTo>
                <a:lnTo>
                  <a:pt x="132408" y="117934"/>
                </a:lnTo>
                <a:lnTo>
                  <a:pt x="132408" y="115960"/>
                </a:lnTo>
                <a:lnTo>
                  <a:pt x="133889" y="112341"/>
                </a:lnTo>
                <a:lnTo>
                  <a:pt x="136685" y="109545"/>
                </a:lnTo>
                <a:lnTo>
                  <a:pt x="140139" y="108065"/>
                </a:lnTo>
                <a:lnTo>
                  <a:pt x="142277" y="107900"/>
                </a:lnTo>
                <a:close/>
                <a:moveTo>
                  <a:pt x="170404" y="107900"/>
                </a:moveTo>
                <a:lnTo>
                  <a:pt x="173364" y="108723"/>
                </a:lnTo>
                <a:lnTo>
                  <a:pt x="175832" y="110367"/>
                </a:lnTo>
                <a:lnTo>
                  <a:pt x="177641" y="112670"/>
                </a:lnTo>
                <a:lnTo>
                  <a:pt x="178792" y="115302"/>
                </a:lnTo>
                <a:lnTo>
                  <a:pt x="179121" y="118098"/>
                </a:lnTo>
                <a:lnTo>
                  <a:pt x="178628" y="121059"/>
                </a:lnTo>
                <a:lnTo>
                  <a:pt x="177312" y="123691"/>
                </a:lnTo>
                <a:lnTo>
                  <a:pt x="176161" y="125006"/>
                </a:lnTo>
                <a:lnTo>
                  <a:pt x="174845" y="126158"/>
                </a:lnTo>
                <a:lnTo>
                  <a:pt x="172213" y="127638"/>
                </a:lnTo>
                <a:lnTo>
                  <a:pt x="169252" y="128132"/>
                </a:lnTo>
                <a:lnTo>
                  <a:pt x="166456" y="127803"/>
                </a:lnTo>
                <a:lnTo>
                  <a:pt x="163824" y="126651"/>
                </a:lnTo>
                <a:lnTo>
                  <a:pt x="161522" y="124842"/>
                </a:lnTo>
                <a:lnTo>
                  <a:pt x="159877" y="122539"/>
                </a:lnTo>
                <a:lnTo>
                  <a:pt x="158890" y="119578"/>
                </a:lnTo>
                <a:lnTo>
                  <a:pt x="158890" y="117934"/>
                </a:lnTo>
                <a:lnTo>
                  <a:pt x="158890" y="115960"/>
                </a:lnTo>
                <a:lnTo>
                  <a:pt x="160370" y="112341"/>
                </a:lnTo>
                <a:lnTo>
                  <a:pt x="163002" y="109545"/>
                </a:lnTo>
                <a:lnTo>
                  <a:pt x="166621" y="108065"/>
                </a:lnTo>
                <a:lnTo>
                  <a:pt x="168594" y="107900"/>
                </a:lnTo>
                <a:close/>
                <a:moveTo>
                  <a:pt x="32074" y="104446"/>
                </a:moveTo>
                <a:lnTo>
                  <a:pt x="36022" y="105762"/>
                </a:lnTo>
                <a:lnTo>
                  <a:pt x="39312" y="107900"/>
                </a:lnTo>
                <a:lnTo>
                  <a:pt x="41614" y="110861"/>
                </a:lnTo>
                <a:lnTo>
                  <a:pt x="43095" y="114315"/>
                </a:lnTo>
                <a:lnTo>
                  <a:pt x="43588" y="118098"/>
                </a:lnTo>
                <a:lnTo>
                  <a:pt x="43095" y="122046"/>
                </a:lnTo>
                <a:lnTo>
                  <a:pt x="41121" y="125664"/>
                </a:lnTo>
                <a:lnTo>
                  <a:pt x="39805" y="127309"/>
                </a:lnTo>
                <a:lnTo>
                  <a:pt x="38160" y="128789"/>
                </a:lnTo>
                <a:lnTo>
                  <a:pt x="34542" y="130763"/>
                </a:lnTo>
                <a:lnTo>
                  <a:pt x="30594" y="131421"/>
                </a:lnTo>
                <a:lnTo>
                  <a:pt x="26811" y="131092"/>
                </a:lnTo>
                <a:lnTo>
                  <a:pt x="23357" y="129612"/>
                </a:lnTo>
                <a:lnTo>
                  <a:pt x="20232" y="127145"/>
                </a:lnTo>
                <a:lnTo>
                  <a:pt x="18093" y="124019"/>
                </a:lnTo>
                <a:lnTo>
                  <a:pt x="16778" y="120072"/>
                </a:lnTo>
                <a:lnTo>
                  <a:pt x="16613" y="117934"/>
                </a:lnTo>
                <a:lnTo>
                  <a:pt x="16778" y="115137"/>
                </a:lnTo>
                <a:lnTo>
                  <a:pt x="18751" y="110367"/>
                </a:lnTo>
                <a:lnTo>
                  <a:pt x="22370" y="106749"/>
                </a:lnTo>
                <a:lnTo>
                  <a:pt x="27140" y="104611"/>
                </a:lnTo>
                <a:lnTo>
                  <a:pt x="29936" y="104446"/>
                </a:lnTo>
                <a:close/>
                <a:moveTo>
                  <a:pt x="165" y="94413"/>
                </a:moveTo>
                <a:lnTo>
                  <a:pt x="165" y="141455"/>
                </a:lnTo>
                <a:lnTo>
                  <a:pt x="198366" y="141455"/>
                </a:lnTo>
                <a:lnTo>
                  <a:pt x="198366" y="94413"/>
                </a:lnTo>
                <a:close/>
                <a:moveTo>
                  <a:pt x="117441" y="161686"/>
                </a:moveTo>
                <a:lnTo>
                  <a:pt x="120401" y="162673"/>
                </a:lnTo>
                <a:lnTo>
                  <a:pt x="122704" y="164318"/>
                </a:lnTo>
                <a:lnTo>
                  <a:pt x="124513" y="166456"/>
                </a:lnTo>
                <a:lnTo>
                  <a:pt x="125665" y="169088"/>
                </a:lnTo>
                <a:lnTo>
                  <a:pt x="126158" y="172048"/>
                </a:lnTo>
                <a:lnTo>
                  <a:pt x="125665" y="174844"/>
                </a:lnTo>
                <a:lnTo>
                  <a:pt x="124184" y="177641"/>
                </a:lnTo>
                <a:lnTo>
                  <a:pt x="123197" y="178956"/>
                </a:lnTo>
                <a:lnTo>
                  <a:pt x="121882" y="179943"/>
                </a:lnTo>
                <a:lnTo>
                  <a:pt x="119250" y="181424"/>
                </a:lnTo>
                <a:lnTo>
                  <a:pt x="116289" y="181917"/>
                </a:lnTo>
                <a:lnTo>
                  <a:pt x="113493" y="181588"/>
                </a:lnTo>
                <a:lnTo>
                  <a:pt x="110861" y="180601"/>
                </a:lnTo>
                <a:lnTo>
                  <a:pt x="108558" y="178792"/>
                </a:lnTo>
                <a:lnTo>
                  <a:pt x="106749" y="176325"/>
                </a:lnTo>
                <a:lnTo>
                  <a:pt x="105927" y="173529"/>
                </a:lnTo>
                <a:lnTo>
                  <a:pt x="105762" y="171884"/>
                </a:lnTo>
                <a:lnTo>
                  <a:pt x="105927" y="169745"/>
                </a:lnTo>
                <a:lnTo>
                  <a:pt x="107407" y="166127"/>
                </a:lnTo>
                <a:lnTo>
                  <a:pt x="110039" y="163331"/>
                </a:lnTo>
                <a:lnTo>
                  <a:pt x="113657" y="161850"/>
                </a:lnTo>
                <a:lnTo>
                  <a:pt x="115796" y="161686"/>
                </a:lnTo>
                <a:close/>
                <a:moveTo>
                  <a:pt x="143758" y="161686"/>
                </a:moveTo>
                <a:lnTo>
                  <a:pt x="146718" y="162673"/>
                </a:lnTo>
                <a:lnTo>
                  <a:pt x="149186" y="164318"/>
                </a:lnTo>
                <a:lnTo>
                  <a:pt x="150995" y="166456"/>
                </a:lnTo>
                <a:lnTo>
                  <a:pt x="152146" y="169088"/>
                </a:lnTo>
                <a:lnTo>
                  <a:pt x="152475" y="172048"/>
                </a:lnTo>
                <a:lnTo>
                  <a:pt x="152146" y="174844"/>
                </a:lnTo>
                <a:lnTo>
                  <a:pt x="150666" y="177641"/>
                </a:lnTo>
                <a:lnTo>
                  <a:pt x="149514" y="178956"/>
                </a:lnTo>
                <a:lnTo>
                  <a:pt x="148363" y="179943"/>
                </a:lnTo>
                <a:lnTo>
                  <a:pt x="145567" y="181424"/>
                </a:lnTo>
                <a:lnTo>
                  <a:pt x="142771" y="181917"/>
                </a:lnTo>
                <a:lnTo>
                  <a:pt x="139810" y="181588"/>
                </a:lnTo>
                <a:lnTo>
                  <a:pt x="137178" y="180601"/>
                </a:lnTo>
                <a:lnTo>
                  <a:pt x="135040" y="178792"/>
                </a:lnTo>
                <a:lnTo>
                  <a:pt x="133231" y="176325"/>
                </a:lnTo>
                <a:lnTo>
                  <a:pt x="132408" y="173529"/>
                </a:lnTo>
                <a:lnTo>
                  <a:pt x="132244" y="171884"/>
                </a:lnTo>
                <a:lnTo>
                  <a:pt x="132408" y="169745"/>
                </a:lnTo>
                <a:lnTo>
                  <a:pt x="133889" y="166127"/>
                </a:lnTo>
                <a:lnTo>
                  <a:pt x="136520" y="163331"/>
                </a:lnTo>
                <a:lnTo>
                  <a:pt x="140139" y="161850"/>
                </a:lnTo>
                <a:lnTo>
                  <a:pt x="142277" y="161686"/>
                </a:lnTo>
                <a:close/>
                <a:moveTo>
                  <a:pt x="170239" y="161686"/>
                </a:moveTo>
                <a:lnTo>
                  <a:pt x="173200" y="162673"/>
                </a:lnTo>
                <a:lnTo>
                  <a:pt x="175667" y="164318"/>
                </a:lnTo>
                <a:lnTo>
                  <a:pt x="177476" y="166456"/>
                </a:lnTo>
                <a:lnTo>
                  <a:pt x="178628" y="169088"/>
                </a:lnTo>
                <a:lnTo>
                  <a:pt x="178957" y="172048"/>
                </a:lnTo>
                <a:lnTo>
                  <a:pt x="178463" y="174844"/>
                </a:lnTo>
                <a:lnTo>
                  <a:pt x="177147" y="177641"/>
                </a:lnTo>
                <a:lnTo>
                  <a:pt x="175996" y="178956"/>
                </a:lnTo>
                <a:lnTo>
                  <a:pt x="174845" y="179943"/>
                </a:lnTo>
                <a:lnTo>
                  <a:pt x="172049" y="181424"/>
                </a:lnTo>
                <a:lnTo>
                  <a:pt x="169252" y="181917"/>
                </a:lnTo>
                <a:lnTo>
                  <a:pt x="166292" y="181588"/>
                </a:lnTo>
                <a:lnTo>
                  <a:pt x="163660" y="180601"/>
                </a:lnTo>
                <a:lnTo>
                  <a:pt x="161357" y="178792"/>
                </a:lnTo>
                <a:lnTo>
                  <a:pt x="159712" y="176325"/>
                </a:lnTo>
                <a:lnTo>
                  <a:pt x="158725" y="173529"/>
                </a:lnTo>
                <a:lnTo>
                  <a:pt x="158725" y="171884"/>
                </a:lnTo>
                <a:lnTo>
                  <a:pt x="158890" y="169745"/>
                </a:lnTo>
                <a:lnTo>
                  <a:pt x="160370" y="166127"/>
                </a:lnTo>
                <a:lnTo>
                  <a:pt x="163002" y="163331"/>
                </a:lnTo>
                <a:lnTo>
                  <a:pt x="166621" y="161850"/>
                </a:lnTo>
                <a:lnTo>
                  <a:pt x="168594" y="161686"/>
                </a:lnTo>
                <a:close/>
                <a:moveTo>
                  <a:pt x="32074" y="158396"/>
                </a:moveTo>
                <a:lnTo>
                  <a:pt x="36022" y="159548"/>
                </a:lnTo>
                <a:lnTo>
                  <a:pt x="39312" y="161850"/>
                </a:lnTo>
                <a:lnTo>
                  <a:pt x="41614" y="164811"/>
                </a:lnTo>
                <a:lnTo>
                  <a:pt x="43095" y="168265"/>
                </a:lnTo>
                <a:lnTo>
                  <a:pt x="43588" y="172048"/>
                </a:lnTo>
                <a:lnTo>
                  <a:pt x="43095" y="175996"/>
                </a:lnTo>
                <a:lnTo>
                  <a:pt x="41121" y="179614"/>
                </a:lnTo>
                <a:lnTo>
                  <a:pt x="39805" y="181259"/>
                </a:lnTo>
                <a:lnTo>
                  <a:pt x="38160" y="182740"/>
                </a:lnTo>
                <a:lnTo>
                  <a:pt x="34542" y="184713"/>
                </a:lnTo>
                <a:lnTo>
                  <a:pt x="30594" y="185371"/>
                </a:lnTo>
                <a:lnTo>
                  <a:pt x="26811" y="184878"/>
                </a:lnTo>
                <a:lnTo>
                  <a:pt x="23357" y="183397"/>
                </a:lnTo>
                <a:lnTo>
                  <a:pt x="20232" y="181095"/>
                </a:lnTo>
                <a:lnTo>
                  <a:pt x="18093" y="177970"/>
                </a:lnTo>
                <a:lnTo>
                  <a:pt x="16778" y="174022"/>
                </a:lnTo>
                <a:lnTo>
                  <a:pt x="16613" y="171884"/>
                </a:lnTo>
                <a:lnTo>
                  <a:pt x="16778" y="169088"/>
                </a:lnTo>
                <a:lnTo>
                  <a:pt x="18751" y="164318"/>
                </a:lnTo>
                <a:lnTo>
                  <a:pt x="22370" y="160534"/>
                </a:lnTo>
                <a:lnTo>
                  <a:pt x="27140" y="158561"/>
                </a:lnTo>
                <a:lnTo>
                  <a:pt x="29936" y="158396"/>
                </a:lnTo>
                <a:close/>
                <a:moveTo>
                  <a:pt x="165" y="148198"/>
                </a:moveTo>
                <a:lnTo>
                  <a:pt x="0" y="181917"/>
                </a:lnTo>
                <a:lnTo>
                  <a:pt x="0" y="183891"/>
                </a:lnTo>
                <a:lnTo>
                  <a:pt x="823" y="187838"/>
                </a:lnTo>
                <a:lnTo>
                  <a:pt x="3290" y="193266"/>
                </a:lnTo>
                <a:lnTo>
                  <a:pt x="8553" y="198694"/>
                </a:lnTo>
                <a:lnTo>
                  <a:pt x="13817" y="201162"/>
                </a:lnTo>
                <a:lnTo>
                  <a:pt x="17764" y="201984"/>
                </a:lnTo>
                <a:lnTo>
                  <a:pt x="19903" y="202148"/>
                </a:lnTo>
                <a:lnTo>
                  <a:pt x="178628" y="202148"/>
                </a:lnTo>
                <a:lnTo>
                  <a:pt x="180602" y="201984"/>
                </a:lnTo>
                <a:lnTo>
                  <a:pt x="184549" y="201162"/>
                </a:lnTo>
                <a:lnTo>
                  <a:pt x="189813" y="198694"/>
                </a:lnTo>
                <a:lnTo>
                  <a:pt x="195240" y="193266"/>
                </a:lnTo>
                <a:lnTo>
                  <a:pt x="197543" y="187838"/>
                </a:lnTo>
                <a:lnTo>
                  <a:pt x="198366" y="183891"/>
                </a:lnTo>
                <a:lnTo>
                  <a:pt x="198366" y="181917"/>
                </a:lnTo>
                <a:lnTo>
                  <a:pt x="198366" y="148198"/>
                </a:lnTo>
                <a:close/>
              </a:path>
            </a:pathLst>
          </a:custGeom>
          <a:solidFill>
            <a:srgbClr val="1F9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2;p99">
            <a:extLst>
              <a:ext uri="{FF2B5EF4-FFF2-40B4-BE49-F238E27FC236}">
                <a16:creationId xmlns:a16="http://schemas.microsoft.com/office/drawing/2014/main" id="{6F5F9BE8-3268-1744-BF79-E7DEAF6772EC}"/>
              </a:ext>
            </a:extLst>
          </p:cNvPr>
          <p:cNvSpPr/>
          <p:nvPr/>
        </p:nvSpPr>
        <p:spPr>
          <a:xfrm>
            <a:off x="6220759" y="4852891"/>
            <a:ext cx="796439" cy="782822"/>
          </a:xfrm>
          <a:custGeom>
            <a:avLst/>
            <a:gdLst/>
            <a:ahLst/>
            <a:cxnLst/>
            <a:rect l="l" t="t" r="r" b="b"/>
            <a:pathLst>
              <a:path w="198366" h="202149" extrusionOk="0">
                <a:moveTo>
                  <a:pt x="36515" y="0"/>
                </a:moveTo>
                <a:lnTo>
                  <a:pt x="35200" y="165"/>
                </a:lnTo>
                <a:lnTo>
                  <a:pt x="34213" y="987"/>
                </a:lnTo>
                <a:lnTo>
                  <a:pt x="2139" y="33719"/>
                </a:lnTo>
                <a:lnTo>
                  <a:pt x="196556" y="33719"/>
                </a:lnTo>
                <a:lnTo>
                  <a:pt x="164318" y="987"/>
                </a:lnTo>
                <a:lnTo>
                  <a:pt x="163331" y="165"/>
                </a:lnTo>
                <a:lnTo>
                  <a:pt x="162015" y="0"/>
                </a:lnTo>
                <a:close/>
                <a:moveTo>
                  <a:pt x="115302" y="53786"/>
                </a:moveTo>
                <a:lnTo>
                  <a:pt x="118098" y="54115"/>
                </a:lnTo>
                <a:lnTo>
                  <a:pt x="120730" y="55266"/>
                </a:lnTo>
                <a:lnTo>
                  <a:pt x="123033" y="57075"/>
                </a:lnTo>
                <a:lnTo>
                  <a:pt x="124678" y="59543"/>
                </a:lnTo>
                <a:lnTo>
                  <a:pt x="125665" y="62339"/>
                </a:lnTo>
                <a:lnTo>
                  <a:pt x="125665" y="64148"/>
                </a:lnTo>
                <a:lnTo>
                  <a:pt x="125500" y="66122"/>
                </a:lnTo>
                <a:lnTo>
                  <a:pt x="124020" y="69740"/>
                </a:lnTo>
                <a:lnTo>
                  <a:pt x="121388" y="72372"/>
                </a:lnTo>
                <a:lnTo>
                  <a:pt x="117769" y="74017"/>
                </a:lnTo>
                <a:lnTo>
                  <a:pt x="115796" y="74181"/>
                </a:lnTo>
                <a:lnTo>
                  <a:pt x="113986" y="74017"/>
                </a:lnTo>
                <a:lnTo>
                  <a:pt x="111026" y="73195"/>
                </a:lnTo>
                <a:lnTo>
                  <a:pt x="108723" y="71550"/>
                </a:lnTo>
                <a:lnTo>
                  <a:pt x="106914" y="69247"/>
                </a:lnTo>
                <a:lnTo>
                  <a:pt x="105762" y="66615"/>
                </a:lnTo>
                <a:lnTo>
                  <a:pt x="105433" y="63819"/>
                </a:lnTo>
                <a:lnTo>
                  <a:pt x="105927" y="60858"/>
                </a:lnTo>
                <a:lnTo>
                  <a:pt x="107243" y="58062"/>
                </a:lnTo>
                <a:lnTo>
                  <a:pt x="108394" y="56911"/>
                </a:lnTo>
                <a:lnTo>
                  <a:pt x="109710" y="55759"/>
                </a:lnTo>
                <a:lnTo>
                  <a:pt x="112342" y="54279"/>
                </a:lnTo>
                <a:lnTo>
                  <a:pt x="115302" y="53786"/>
                </a:lnTo>
                <a:close/>
                <a:moveTo>
                  <a:pt x="141784" y="53786"/>
                </a:moveTo>
                <a:lnTo>
                  <a:pt x="144580" y="54115"/>
                </a:lnTo>
                <a:lnTo>
                  <a:pt x="147212" y="55266"/>
                </a:lnTo>
                <a:lnTo>
                  <a:pt x="149514" y="57075"/>
                </a:lnTo>
                <a:lnTo>
                  <a:pt x="151159" y="59543"/>
                </a:lnTo>
                <a:lnTo>
                  <a:pt x="152146" y="62339"/>
                </a:lnTo>
                <a:lnTo>
                  <a:pt x="152146" y="64148"/>
                </a:lnTo>
                <a:lnTo>
                  <a:pt x="151982" y="66122"/>
                </a:lnTo>
                <a:lnTo>
                  <a:pt x="150501" y="69740"/>
                </a:lnTo>
                <a:lnTo>
                  <a:pt x="147870" y="72372"/>
                </a:lnTo>
                <a:lnTo>
                  <a:pt x="144251" y="74017"/>
                </a:lnTo>
                <a:lnTo>
                  <a:pt x="142277" y="74181"/>
                </a:lnTo>
                <a:lnTo>
                  <a:pt x="142113" y="74181"/>
                </a:lnTo>
                <a:lnTo>
                  <a:pt x="140468" y="74017"/>
                </a:lnTo>
                <a:lnTo>
                  <a:pt x="137507" y="73195"/>
                </a:lnTo>
                <a:lnTo>
                  <a:pt x="135205" y="71550"/>
                </a:lnTo>
                <a:lnTo>
                  <a:pt x="133395" y="69247"/>
                </a:lnTo>
                <a:lnTo>
                  <a:pt x="132244" y="66615"/>
                </a:lnTo>
                <a:lnTo>
                  <a:pt x="131915" y="63819"/>
                </a:lnTo>
                <a:lnTo>
                  <a:pt x="132408" y="60858"/>
                </a:lnTo>
                <a:lnTo>
                  <a:pt x="133724" y="58062"/>
                </a:lnTo>
                <a:lnTo>
                  <a:pt x="134876" y="56911"/>
                </a:lnTo>
                <a:lnTo>
                  <a:pt x="136027" y="55759"/>
                </a:lnTo>
                <a:lnTo>
                  <a:pt x="138823" y="54279"/>
                </a:lnTo>
                <a:lnTo>
                  <a:pt x="141784" y="53786"/>
                </a:lnTo>
                <a:close/>
                <a:moveTo>
                  <a:pt x="168101" y="53786"/>
                </a:moveTo>
                <a:lnTo>
                  <a:pt x="171062" y="54115"/>
                </a:lnTo>
                <a:lnTo>
                  <a:pt x="173693" y="55266"/>
                </a:lnTo>
                <a:lnTo>
                  <a:pt x="175832" y="57075"/>
                </a:lnTo>
                <a:lnTo>
                  <a:pt x="177641" y="59543"/>
                </a:lnTo>
                <a:lnTo>
                  <a:pt x="178463" y="62339"/>
                </a:lnTo>
                <a:lnTo>
                  <a:pt x="178628" y="64148"/>
                </a:lnTo>
                <a:lnTo>
                  <a:pt x="178463" y="66122"/>
                </a:lnTo>
                <a:lnTo>
                  <a:pt x="176983" y="69740"/>
                </a:lnTo>
                <a:lnTo>
                  <a:pt x="174187" y="72372"/>
                </a:lnTo>
                <a:lnTo>
                  <a:pt x="170733" y="74017"/>
                </a:lnTo>
                <a:lnTo>
                  <a:pt x="168594" y="74181"/>
                </a:lnTo>
                <a:lnTo>
                  <a:pt x="166950" y="74017"/>
                </a:lnTo>
                <a:lnTo>
                  <a:pt x="163989" y="73195"/>
                </a:lnTo>
                <a:lnTo>
                  <a:pt x="161522" y="71550"/>
                </a:lnTo>
                <a:lnTo>
                  <a:pt x="159712" y="69247"/>
                </a:lnTo>
                <a:lnTo>
                  <a:pt x="158725" y="66615"/>
                </a:lnTo>
                <a:lnTo>
                  <a:pt x="158232" y="63819"/>
                </a:lnTo>
                <a:lnTo>
                  <a:pt x="158725" y="60858"/>
                </a:lnTo>
                <a:lnTo>
                  <a:pt x="160206" y="58062"/>
                </a:lnTo>
                <a:lnTo>
                  <a:pt x="161357" y="56911"/>
                </a:lnTo>
                <a:lnTo>
                  <a:pt x="162509" y="55759"/>
                </a:lnTo>
                <a:lnTo>
                  <a:pt x="165305" y="54279"/>
                </a:lnTo>
                <a:lnTo>
                  <a:pt x="168101" y="53786"/>
                </a:lnTo>
                <a:close/>
                <a:moveTo>
                  <a:pt x="29114" y="50496"/>
                </a:moveTo>
                <a:lnTo>
                  <a:pt x="33061" y="50825"/>
                </a:lnTo>
                <a:lnTo>
                  <a:pt x="36515" y="52305"/>
                </a:lnTo>
                <a:lnTo>
                  <a:pt x="39476" y="54773"/>
                </a:lnTo>
                <a:lnTo>
                  <a:pt x="41779" y="57898"/>
                </a:lnTo>
                <a:lnTo>
                  <a:pt x="42930" y="61845"/>
                </a:lnTo>
                <a:lnTo>
                  <a:pt x="43095" y="64148"/>
                </a:lnTo>
                <a:lnTo>
                  <a:pt x="42930" y="66780"/>
                </a:lnTo>
                <a:lnTo>
                  <a:pt x="40956" y="71550"/>
                </a:lnTo>
                <a:lnTo>
                  <a:pt x="37338" y="75168"/>
                </a:lnTo>
                <a:lnTo>
                  <a:pt x="32568" y="77307"/>
                </a:lnTo>
                <a:lnTo>
                  <a:pt x="29936" y="77471"/>
                </a:lnTo>
                <a:lnTo>
                  <a:pt x="27633" y="77307"/>
                </a:lnTo>
                <a:lnTo>
                  <a:pt x="23686" y="76155"/>
                </a:lnTo>
                <a:lnTo>
                  <a:pt x="20561" y="74017"/>
                </a:lnTo>
                <a:lnTo>
                  <a:pt x="18093" y="71056"/>
                </a:lnTo>
                <a:lnTo>
                  <a:pt x="16613" y="67438"/>
                </a:lnTo>
                <a:lnTo>
                  <a:pt x="16120" y="63655"/>
                </a:lnTo>
                <a:lnTo>
                  <a:pt x="16778" y="59872"/>
                </a:lnTo>
                <a:lnTo>
                  <a:pt x="18587" y="56253"/>
                </a:lnTo>
                <a:lnTo>
                  <a:pt x="20067" y="54444"/>
                </a:lnTo>
                <a:lnTo>
                  <a:pt x="21712" y="52963"/>
                </a:lnTo>
                <a:lnTo>
                  <a:pt x="25331" y="51154"/>
                </a:lnTo>
                <a:lnTo>
                  <a:pt x="29114" y="50496"/>
                </a:lnTo>
                <a:close/>
                <a:moveTo>
                  <a:pt x="165" y="40463"/>
                </a:moveTo>
                <a:lnTo>
                  <a:pt x="165" y="87669"/>
                </a:lnTo>
                <a:lnTo>
                  <a:pt x="198366" y="87669"/>
                </a:lnTo>
                <a:lnTo>
                  <a:pt x="198366" y="40463"/>
                </a:lnTo>
                <a:close/>
                <a:moveTo>
                  <a:pt x="117441" y="107900"/>
                </a:moveTo>
                <a:lnTo>
                  <a:pt x="120401" y="108723"/>
                </a:lnTo>
                <a:lnTo>
                  <a:pt x="122704" y="110367"/>
                </a:lnTo>
                <a:lnTo>
                  <a:pt x="124513" y="112670"/>
                </a:lnTo>
                <a:lnTo>
                  <a:pt x="125665" y="115302"/>
                </a:lnTo>
                <a:lnTo>
                  <a:pt x="126158" y="118098"/>
                </a:lnTo>
                <a:lnTo>
                  <a:pt x="125665" y="121059"/>
                </a:lnTo>
                <a:lnTo>
                  <a:pt x="124184" y="123691"/>
                </a:lnTo>
                <a:lnTo>
                  <a:pt x="123197" y="125006"/>
                </a:lnTo>
                <a:lnTo>
                  <a:pt x="121882" y="126158"/>
                </a:lnTo>
                <a:lnTo>
                  <a:pt x="119250" y="127638"/>
                </a:lnTo>
                <a:lnTo>
                  <a:pt x="116289" y="128132"/>
                </a:lnTo>
                <a:lnTo>
                  <a:pt x="113493" y="127803"/>
                </a:lnTo>
                <a:lnTo>
                  <a:pt x="110861" y="126651"/>
                </a:lnTo>
                <a:lnTo>
                  <a:pt x="108558" y="124842"/>
                </a:lnTo>
                <a:lnTo>
                  <a:pt x="106749" y="122539"/>
                </a:lnTo>
                <a:lnTo>
                  <a:pt x="105927" y="119578"/>
                </a:lnTo>
                <a:lnTo>
                  <a:pt x="105762" y="117934"/>
                </a:lnTo>
                <a:lnTo>
                  <a:pt x="105927" y="115795"/>
                </a:lnTo>
                <a:lnTo>
                  <a:pt x="107407" y="112341"/>
                </a:lnTo>
                <a:lnTo>
                  <a:pt x="110039" y="109545"/>
                </a:lnTo>
                <a:lnTo>
                  <a:pt x="113657" y="107900"/>
                </a:lnTo>
                <a:close/>
                <a:moveTo>
                  <a:pt x="143922" y="107900"/>
                </a:moveTo>
                <a:lnTo>
                  <a:pt x="146883" y="108723"/>
                </a:lnTo>
                <a:lnTo>
                  <a:pt x="149350" y="110367"/>
                </a:lnTo>
                <a:lnTo>
                  <a:pt x="151159" y="112670"/>
                </a:lnTo>
                <a:lnTo>
                  <a:pt x="152311" y="115302"/>
                </a:lnTo>
                <a:lnTo>
                  <a:pt x="152640" y="118098"/>
                </a:lnTo>
                <a:lnTo>
                  <a:pt x="152146" y="121059"/>
                </a:lnTo>
                <a:lnTo>
                  <a:pt x="150830" y="123691"/>
                </a:lnTo>
                <a:lnTo>
                  <a:pt x="149679" y="125006"/>
                </a:lnTo>
                <a:lnTo>
                  <a:pt x="148528" y="126158"/>
                </a:lnTo>
                <a:lnTo>
                  <a:pt x="145731" y="127638"/>
                </a:lnTo>
                <a:lnTo>
                  <a:pt x="142935" y="128132"/>
                </a:lnTo>
                <a:lnTo>
                  <a:pt x="139975" y="127803"/>
                </a:lnTo>
                <a:lnTo>
                  <a:pt x="137343" y="126651"/>
                </a:lnTo>
                <a:lnTo>
                  <a:pt x="135040" y="124842"/>
                </a:lnTo>
                <a:lnTo>
                  <a:pt x="133395" y="122539"/>
                </a:lnTo>
                <a:lnTo>
                  <a:pt x="132408" y="119578"/>
                </a:lnTo>
                <a:lnTo>
                  <a:pt x="132408" y="117934"/>
                </a:lnTo>
                <a:lnTo>
                  <a:pt x="132408" y="115960"/>
                </a:lnTo>
                <a:lnTo>
                  <a:pt x="133889" y="112341"/>
                </a:lnTo>
                <a:lnTo>
                  <a:pt x="136685" y="109545"/>
                </a:lnTo>
                <a:lnTo>
                  <a:pt x="140139" y="108065"/>
                </a:lnTo>
                <a:lnTo>
                  <a:pt x="142277" y="107900"/>
                </a:lnTo>
                <a:close/>
                <a:moveTo>
                  <a:pt x="170404" y="107900"/>
                </a:moveTo>
                <a:lnTo>
                  <a:pt x="173364" y="108723"/>
                </a:lnTo>
                <a:lnTo>
                  <a:pt x="175832" y="110367"/>
                </a:lnTo>
                <a:lnTo>
                  <a:pt x="177641" y="112670"/>
                </a:lnTo>
                <a:lnTo>
                  <a:pt x="178792" y="115302"/>
                </a:lnTo>
                <a:lnTo>
                  <a:pt x="179121" y="118098"/>
                </a:lnTo>
                <a:lnTo>
                  <a:pt x="178628" y="121059"/>
                </a:lnTo>
                <a:lnTo>
                  <a:pt x="177312" y="123691"/>
                </a:lnTo>
                <a:lnTo>
                  <a:pt x="176161" y="125006"/>
                </a:lnTo>
                <a:lnTo>
                  <a:pt x="174845" y="126158"/>
                </a:lnTo>
                <a:lnTo>
                  <a:pt x="172213" y="127638"/>
                </a:lnTo>
                <a:lnTo>
                  <a:pt x="169252" y="128132"/>
                </a:lnTo>
                <a:lnTo>
                  <a:pt x="166456" y="127803"/>
                </a:lnTo>
                <a:lnTo>
                  <a:pt x="163824" y="126651"/>
                </a:lnTo>
                <a:lnTo>
                  <a:pt x="161522" y="124842"/>
                </a:lnTo>
                <a:lnTo>
                  <a:pt x="159877" y="122539"/>
                </a:lnTo>
                <a:lnTo>
                  <a:pt x="158890" y="119578"/>
                </a:lnTo>
                <a:lnTo>
                  <a:pt x="158890" y="117934"/>
                </a:lnTo>
                <a:lnTo>
                  <a:pt x="158890" y="115960"/>
                </a:lnTo>
                <a:lnTo>
                  <a:pt x="160370" y="112341"/>
                </a:lnTo>
                <a:lnTo>
                  <a:pt x="163002" y="109545"/>
                </a:lnTo>
                <a:lnTo>
                  <a:pt x="166621" y="108065"/>
                </a:lnTo>
                <a:lnTo>
                  <a:pt x="168594" y="107900"/>
                </a:lnTo>
                <a:close/>
                <a:moveTo>
                  <a:pt x="32074" y="104446"/>
                </a:moveTo>
                <a:lnTo>
                  <a:pt x="36022" y="105762"/>
                </a:lnTo>
                <a:lnTo>
                  <a:pt x="39312" y="107900"/>
                </a:lnTo>
                <a:lnTo>
                  <a:pt x="41614" y="110861"/>
                </a:lnTo>
                <a:lnTo>
                  <a:pt x="43095" y="114315"/>
                </a:lnTo>
                <a:lnTo>
                  <a:pt x="43588" y="118098"/>
                </a:lnTo>
                <a:lnTo>
                  <a:pt x="43095" y="122046"/>
                </a:lnTo>
                <a:lnTo>
                  <a:pt x="41121" y="125664"/>
                </a:lnTo>
                <a:lnTo>
                  <a:pt x="39805" y="127309"/>
                </a:lnTo>
                <a:lnTo>
                  <a:pt x="38160" y="128789"/>
                </a:lnTo>
                <a:lnTo>
                  <a:pt x="34542" y="130763"/>
                </a:lnTo>
                <a:lnTo>
                  <a:pt x="30594" y="131421"/>
                </a:lnTo>
                <a:lnTo>
                  <a:pt x="26811" y="131092"/>
                </a:lnTo>
                <a:lnTo>
                  <a:pt x="23357" y="129612"/>
                </a:lnTo>
                <a:lnTo>
                  <a:pt x="20232" y="127145"/>
                </a:lnTo>
                <a:lnTo>
                  <a:pt x="18093" y="124019"/>
                </a:lnTo>
                <a:lnTo>
                  <a:pt x="16778" y="120072"/>
                </a:lnTo>
                <a:lnTo>
                  <a:pt x="16613" y="117934"/>
                </a:lnTo>
                <a:lnTo>
                  <a:pt x="16778" y="115137"/>
                </a:lnTo>
                <a:lnTo>
                  <a:pt x="18751" y="110367"/>
                </a:lnTo>
                <a:lnTo>
                  <a:pt x="22370" y="106749"/>
                </a:lnTo>
                <a:lnTo>
                  <a:pt x="27140" y="104611"/>
                </a:lnTo>
                <a:lnTo>
                  <a:pt x="29936" y="104446"/>
                </a:lnTo>
                <a:close/>
                <a:moveTo>
                  <a:pt x="165" y="94413"/>
                </a:moveTo>
                <a:lnTo>
                  <a:pt x="165" y="141455"/>
                </a:lnTo>
                <a:lnTo>
                  <a:pt x="198366" y="141455"/>
                </a:lnTo>
                <a:lnTo>
                  <a:pt x="198366" y="94413"/>
                </a:lnTo>
                <a:close/>
                <a:moveTo>
                  <a:pt x="117441" y="161686"/>
                </a:moveTo>
                <a:lnTo>
                  <a:pt x="120401" y="162673"/>
                </a:lnTo>
                <a:lnTo>
                  <a:pt x="122704" y="164318"/>
                </a:lnTo>
                <a:lnTo>
                  <a:pt x="124513" y="166456"/>
                </a:lnTo>
                <a:lnTo>
                  <a:pt x="125665" y="169088"/>
                </a:lnTo>
                <a:lnTo>
                  <a:pt x="126158" y="172048"/>
                </a:lnTo>
                <a:lnTo>
                  <a:pt x="125665" y="174844"/>
                </a:lnTo>
                <a:lnTo>
                  <a:pt x="124184" y="177641"/>
                </a:lnTo>
                <a:lnTo>
                  <a:pt x="123197" y="178956"/>
                </a:lnTo>
                <a:lnTo>
                  <a:pt x="121882" y="179943"/>
                </a:lnTo>
                <a:lnTo>
                  <a:pt x="119250" y="181424"/>
                </a:lnTo>
                <a:lnTo>
                  <a:pt x="116289" y="181917"/>
                </a:lnTo>
                <a:lnTo>
                  <a:pt x="113493" y="181588"/>
                </a:lnTo>
                <a:lnTo>
                  <a:pt x="110861" y="180601"/>
                </a:lnTo>
                <a:lnTo>
                  <a:pt x="108558" y="178792"/>
                </a:lnTo>
                <a:lnTo>
                  <a:pt x="106749" y="176325"/>
                </a:lnTo>
                <a:lnTo>
                  <a:pt x="105927" y="173529"/>
                </a:lnTo>
                <a:lnTo>
                  <a:pt x="105762" y="171884"/>
                </a:lnTo>
                <a:lnTo>
                  <a:pt x="105927" y="169745"/>
                </a:lnTo>
                <a:lnTo>
                  <a:pt x="107407" y="166127"/>
                </a:lnTo>
                <a:lnTo>
                  <a:pt x="110039" y="163331"/>
                </a:lnTo>
                <a:lnTo>
                  <a:pt x="113657" y="161850"/>
                </a:lnTo>
                <a:lnTo>
                  <a:pt x="115796" y="161686"/>
                </a:lnTo>
                <a:close/>
                <a:moveTo>
                  <a:pt x="143758" y="161686"/>
                </a:moveTo>
                <a:lnTo>
                  <a:pt x="146718" y="162673"/>
                </a:lnTo>
                <a:lnTo>
                  <a:pt x="149186" y="164318"/>
                </a:lnTo>
                <a:lnTo>
                  <a:pt x="150995" y="166456"/>
                </a:lnTo>
                <a:lnTo>
                  <a:pt x="152146" y="169088"/>
                </a:lnTo>
                <a:lnTo>
                  <a:pt x="152475" y="172048"/>
                </a:lnTo>
                <a:lnTo>
                  <a:pt x="152146" y="174844"/>
                </a:lnTo>
                <a:lnTo>
                  <a:pt x="150666" y="177641"/>
                </a:lnTo>
                <a:lnTo>
                  <a:pt x="149514" y="178956"/>
                </a:lnTo>
                <a:lnTo>
                  <a:pt x="148363" y="179943"/>
                </a:lnTo>
                <a:lnTo>
                  <a:pt x="145567" y="181424"/>
                </a:lnTo>
                <a:lnTo>
                  <a:pt x="142771" y="181917"/>
                </a:lnTo>
                <a:lnTo>
                  <a:pt x="139810" y="181588"/>
                </a:lnTo>
                <a:lnTo>
                  <a:pt x="137178" y="180601"/>
                </a:lnTo>
                <a:lnTo>
                  <a:pt x="135040" y="178792"/>
                </a:lnTo>
                <a:lnTo>
                  <a:pt x="133231" y="176325"/>
                </a:lnTo>
                <a:lnTo>
                  <a:pt x="132408" y="173529"/>
                </a:lnTo>
                <a:lnTo>
                  <a:pt x="132244" y="171884"/>
                </a:lnTo>
                <a:lnTo>
                  <a:pt x="132408" y="169745"/>
                </a:lnTo>
                <a:lnTo>
                  <a:pt x="133889" y="166127"/>
                </a:lnTo>
                <a:lnTo>
                  <a:pt x="136520" y="163331"/>
                </a:lnTo>
                <a:lnTo>
                  <a:pt x="140139" y="161850"/>
                </a:lnTo>
                <a:lnTo>
                  <a:pt x="142277" y="161686"/>
                </a:lnTo>
                <a:close/>
                <a:moveTo>
                  <a:pt x="170239" y="161686"/>
                </a:moveTo>
                <a:lnTo>
                  <a:pt x="173200" y="162673"/>
                </a:lnTo>
                <a:lnTo>
                  <a:pt x="175667" y="164318"/>
                </a:lnTo>
                <a:lnTo>
                  <a:pt x="177476" y="166456"/>
                </a:lnTo>
                <a:lnTo>
                  <a:pt x="178628" y="169088"/>
                </a:lnTo>
                <a:lnTo>
                  <a:pt x="178957" y="172048"/>
                </a:lnTo>
                <a:lnTo>
                  <a:pt x="178463" y="174844"/>
                </a:lnTo>
                <a:lnTo>
                  <a:pt x="177147" y="177641"/>
                </a:lnTo>
                <a:lnTo>
                  <a:pt x="175996" y="178956"/>
                </a:lnTo>
                <a:lnTo>
                  <a:pt x="174845" y="179943"/>
                </a:lnTo>
                <a:lnTo>
                  <a:pt x="172049" y="181424"/>
                </a:lnTo>
                <a:lnTo>
                  <a:pt x="169252" y="181917"/>
                </a:lnTo>
                <a:lnTo>
                  <a:pt x="166292" y="181588"/>
                </a:lnTo>
                <a:lnTo>
                  <a:pt x="163660" y="180601"/>
                </a:lnTo>
                <a:lnTo>
                  <a:pt x="161357" y="178792"/>
                </a:lnTo>
                <a:lnTo>
                  <a:pt x="159712" y="176325"/>
                </a:lnTo>
                <a:lnTo>
                  <a:pt x="158725" y="173529"/>
                </a:lnTo>
                <a:lnTo>
                  <a:pt x="158725" y="171884"/>
                </a:lnTo>
                <a:lnTo>
                  <a:pt x="158890" y="169745"/>
                </a:lnTo>
                <a:lnTo>
                  <a:pt x="160370" y="166127"/>
                </a:lnTo>
                <a:lnTo>
                  <a:pt x="163002" y="163331"/>
                </a:lnTo>
                <a:lnTo>
                  <a:pt x="166621" y="161850"/>
                </a:lnTo>
                <a:lnTo>
                  <a:pt x="168594" y="161686"/>
                </a:lnTo>
                <a:close/>
                <a:moveTo>
                  <a:pt x="32074" y="158396"/>
                </a:moveTo>
                <a:lnTo>
                  <a:pt x="36022" y="159548"/>
                </a:lnTo>
                <a:lnTo>
                  <a:pt x="39312" y="161850"/>
                </a:lnTo>
                <a:lnTo>
                  <a:pt x="41614" y="164811"/>
                </a:lnTo>
                <a:lnTo>
                  <a:pt x="43095" y="168265"/>
                </a:lnTo>
                <a:lnTo>
                  <a:pt x="43588" y="172048"/>
                </a:lnTo>
                <a:lnTo>
                  <a:pt x="43095" y="175996"/>
                </a:lnTo>
                <a:lnTo>
                  <a:pt x="41121" y="179614"/>
                </a:lnTo>
                <a:lnTo>
                  <a:pt x="39805" y="181259"/>
                </a:lnTo>
                <a:lnTo>
                  <a:pt x="38160" y="182740"/>
                </a:lnTo>
                <a:lnTo>
                  <a:pt x="34542" y="184713"/>
                </a:lnTo>
                <a:lnTo>
                  <a:pt x="30594" y="185371"/>
                </a:lnTo>
                <a:lnTo>
                  <a:pt x="26811" y="184878"/>
                </a:lnTo>
                <a:lnTo>
                  <a:pt x="23357" y="183397"/>
                </a:lnTo>
                <a:lnTo>
                  <a:pt x="20232" y="181095"/>
                </a:lnTo>
                <a:lnTo>
                  <a:pt x="18093" y="177970"/>
                </a:lnTo>
                <a:lnTo>
                  <a:pt x="16778" y="174022"/>
                </a:lnTo>
                <a:lnTo>
                  <a:pt x="16613" y="171884"/>
                </a:lnTo>
                <a:lnTo>
                  <a:pt x="16778" y="169088"/>
                </a:lnTo>
                <a:lnTo>
                  <a:pt x="18751" y="164318"/>
                </a:lnTo>
                <a:lnTo>
                  <a:pt x="22370" y="160534"/>
                </a:lnTo>
                <a:lnTo>
                  <a:pt x="27140" y="158561"/>
                </a:lnTo>
                <a:lnTo>
                  <a:pt x="29936" y="158396"/>
                </a:lnTo>
                <a:close/>
                <a:moveTo>
                  <a:pt x="165" y="148198"/>
                </a:moveTo>
                <a:lnTo>
                  <a:pt x="0" y="181917"/>
                </a:lnTo>
                <a:lnTo>
                  <a:pt x="0" y="183891"/>
                </a:lnTo>
                <a:lnTo>
                  <a:pt x="823" y="187838"/>
                </a:lnTo>
                <a:lnTo>
                  <a:pt x="3290" y="193266"/>
                </a:lnTo>
                <a:lnTo>
                  <a:pt x="8553" y="198694"/>
                </a:lnTo>
                <a:lnTo>
                  <a:pt x="13817" y="201162"/>
                </a:lnTo>
                <a:lnTo>
                  <a:pt x="17764" y="201984"/>
                </a:lnTo>
                <a:lnTo>
                  <a:pt x="19903" y="202148"/>
                </a:lnTo>
                <a:lnTo>
                  <a:pt x="178628" y="202148"/>
                </a:lnTo>
                <a:lnTo>
                  <a:pt x="180602" y="201984"/>
                </a:lnTo>
                <a:lnTo>
                  <a:pt x="184549" y="201162"/>
                </a:lnTo>
                <a:lnTo>
                  <a:pt x="189813" y="198694"/>
                </a:lnTo>
                <a:lnTo>
                  <a:pt x="195240" y="193266"/>
                </a:lnTo>
                <a:lnTo>
                  <a:pt x="197543" y="187838"/>
                </a:lnTo>
                <a:lnTo>
                  <a:pt x="198366" y="183891"/>
                </a:lnTo>
                <a:lnTo>
                  <a:pt x="198366" y="181917"/>
                </a:lnTo>
                <a:lnTo>
                  <a:pt x="198366" y="148198"/>
                </a:lnTo>
                <a:close/>
              </a:path>
            </a:pathLst>
          </a:custGeom>
          <a:solidFill>
            <a:srgbClr val="1F9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63;p99">
            <a:extLst>
              <a:ext uri="{FF2B5EF4-FFF2-40B4-BE49-F238E27FC236}">
                <a16:creationId xmlns:a16="http://schemas.microsoft.com/office/drawing/2014/main" id="{46A4F8B1-F9F3-D342-9EBA-9DDE57E1F277}"/>
              </a:ext>
            </a:extLst>
          </p:cNvPr>
          <p:cNvSpPr/>
          <p:nvPr/>
        </p:nvSpPr>
        <p:spPr>
          <a:xfrm>
            <a:off x="7999634" y="4852891"/>
            <a:ext cx="796439" cy="782822"/>
          </a:xfrm>
          <a:custGeom>
            <a:avLst/>
            <a:gdLst/>
            <a:ahLst/>
            <a:cxnLst/>
            <a:rect l="l" t="t" r="r" b="b"/>
            <a:pathLst>
              <a:path w="198366" h="202149" extrusionOk="0">
                <a:moveTo>
                  <a:pt x="36515" y="0"/>
                </a:moveTo>
                <a:lnTo>
                  <a:pt x="35200" y="165"/>
                </a:lnTo>
                <a:lnTo>
                  <a:pt x="34213" y="987"/>
                </a:lnTo>
                <a:lnTo>
                  <a:pt x="2139" y="33719"/>
                </a:lnTo>
                <a:lnTo>
                  <a:pt x="196556" y="33719"/>
                </a:lnTo>
                <a:lnTo>
                  <a:pt x="164318" y="987"/>
                </a:lnTo>
                <a:lnTo>
                  <a:pt x="163331" y="165"/>
                </a:lnTo>
                <a:lnTo>
                  <a:pt x="162015" y="0"/>
                </a:lnTo>
                <a:close/>
                <a:moveTo>
                  <a:pt x="115302" y="53786"/>
                </a:moveTo>
                <a:lnTo>
                  <a:pt x="118098" y="54115"/>
                </a:lnTo>
                <a:lnTo>
                  <a:pt x="120730" y="55266"/>
                </a:lnTo>
                <a:lnTo>
                  <a:pt x="123033" y="57075"/>
                </a:lnTo>
                <a:lnTo>
                  <a:pt x="124678" y="59543"/>
                </a:lnTo>
                <a:lnTo>
                  <a:pt x="125665" y="62339"/>
                </a:lnTo>
                <a:lnTo>
                  <a:pt x="125665" y="64148"/>
                </a:lnTo>
                <a:lnTo>
                  <a:pt x="125500" y="66122"/>
                </a:lnTo>
                <a:lnTo>
                  <a:pt x="124020" y="69740"/>
                </a:lnTo>
                <a:lnTo>
                  <a:pt x="121388" y="72372"/>
                </a:lnTo>
                <a:lnTo>
                  <a:pt x="117769" y="74017"/>
                </a:lnTo>
                <a:lnTo>
                  <a:pt x="115796" y="74181"/>
                </a:lnTo>
                <a:lnTo>
                  <a:pt x="113986" y="74017"/>
                </a:lnTo>
                <a:lnTo>
                  <a:pt x="111026" y="73195"/>
                </a:lnTo>
                <a:lnTo>
                  <a:pt x="108723" y="71550"/>
                </a:lnTo>
                <a:lnTo>
                  <a:pt x="106914" y="69247"/>
                </a:lnTo>
                <a:lnTo>
                  <a:pt x="105762" y="66615"/>
                </a:lnTo>
                <a:lnTo>
                  <a:pt x="105433" y="63819"/>
                </a:lnTo>
                <a:lnTo>
                  <a:pt x="105927" y="60858"/>
                </a:lnTo>
                <a:lnTo>
                  <a:pt x="107243" y="58062"/>
                </a:lnTo>
                <a:lnTo>
                  <a:pt x="108394" y="56911"/>
                </a:lnTo>
                <a:lnTo>
                  <a:pt x="109710" y="55759"/>
                </a:lnTo>
                <a:lnTo>
                  <a:pt x="112342" y="54279"/>
                </a:lnTo>
                <a:lnTo>
                  <a:pt x="115302" y="53786"/>
                </a:lnTo>
                <a:close/>
                <a:moveTo>
                  <a:pt x="141784" y="53786"/>
                </a:moveTo>
                <a:lnTo>
                  <a:pt x="144580" y="54115"/>
                </a:lnTo>
                <a:lnTo>
                  <a:pt x="147212" y="55266"/>
                </a:lnTo>
                <a:lnTo>
                  <a:pt x="149514" y="57075"/>
                </a:lnTo>
                <a:lnTo>
                  <a:pt x="151159" y="59543"/>
                </a:lnTo>
                <a:lnTo>
                  <a:pt x="152146" y="62339"/>
                </a:lnTo>
                <a:lnTo>
                  <a:pt x="152146" y="64148"/>
                </a:lnTo>
                <a:lnTo>
                  <a:pt x="151982" y="66122"/>
                </a:lnTo>
                <a:lnTo>
                  <a:pt x="150501" y="69740"/>
                </a:lnTo>
                <a:lnTo>
                  <a:pt x="147870" y="72372"/>
                </a:lnTo>
                <a:lnTo>
                  <a:pt x="144251" y="74017"/>
                </a:lnTo>
                <a:lnTo>
                  <a:pt x="142277" y="74181"/>
                </a:lnTo>
                <a:lnTo>
                  <a:pt x="142113" y="74181"/>
                </a:lnTo>
                <a:lnTo>
                  <a:pt x="140468" y="74017"/>
                </a:lnTo>
                <a:lnTo>
                  <a:pt x="137507" y="73195"/>
                </a:lnTo>
                <a:lnTo>
                  <a:pt x="135205" y="71550"/>
                </a:lnTo>
                <a:lnTo>
                  <a:pt x="133395" y="69247"/>
                </a:lnTo>
                <a:lnTo>
                  <a:pt x="132244" y="66615"/>
                </a:lnTo>
                <a:lnTo>
                  <a:pt x="131915" y="63819"/>
                </a:lnTo>
                <a:lnTo>
                  <a:pt x="132408" y="60858"/>
                </a:lnTo>
                <a:lnTo>
                  <a:pt x="133724" y="58062"/>
                </a:lnTo>
                <a:lnTo>
                  <a:pt x="134876" y="56911"/>
                </a:lnTo>
                <a:lnTo>
                  <a:pt x="136027" y="55759"/>
                </a:lnTo>
                <a:lnTo>
                  <a:pt x="138823" y="54279"/>
                </a:lnTo>
                <a:lnTo>
                  <a:pt x="141784" y="53786"/>
                </a:lnTo>
                <a:close/>
                <a:moveTo>
                  <a:pt x="168101" y="53786"/>
                </a:moveTo>
                <a:lnTo>
                  <a:pt x="171062" y="54115"/>
                </a:lnTo>
                <a:lnTo>
                  <a:pt x="173693" y="55266"/>
                </a:lnTo>
                <a:lnTo>
                  <a:pt x="175832" y="57075"/>
                </a:lnTo>
                <a:lnTo>
                  <a:pt x="177641" y="59543"/>
                </a:lnTo>
                <a:lnTo>
                  <a:pt x="178463" y="62339"/>
                </a:lnTo>
                <a:lnTo>
                  <a:pt x="178628" y="64148"/>
                </a:lnTo>
                <a:lnTo>
                  <a:pt x="178463" y="66122"/>
                </a:lnTo>
                <a:lnTo>
                  <a:pt x="176983" y="69740"/>
                </a:lnTo>
                <a:lnTo>
                  <a:pt x="174187" y="72372"/>
                </a:lnTo>
                <a:lnTo>
                  <a:pt x="170733" y="74017"/>
                </a:lnTo>
                <a:lnTo>
                  <a:pt x="168594" y="74181"/>
                </a:lnTo>
                <a:lnTo>
                  <a:pt x="166950" y="74017"/>
                </a:lnTo>
                <a:lnTo>
                  <a:pt x="163989" y="73195"/>
                </a:lnTo>
                <a:lnTo>
                  <a:pt x="161522" y="71550"/>
                </a:lnTo>
                <a:lnTo>
                  <a:pt x="159712" y="69247"/>
                </a:lnTo>
                <a:lnTo>
                  <a:pt x="158725" y="66615"/>
                </a:lnTo>
                <a:lnTo>
                  <a:pt x="158232" y="63819"/>
                </a:lnTo>
                <a:lnTo>
                  <a:pt x="158725" y="60858"/>
                </a:lnTo>
                <a:lnTo>
                  <a:pt x="160206" y="58062"/>
                </a:lnTo>
                <a:lnTo>
                  <a:pt x="161357" y="56911"/>
                </a:lnTo>
                <a:lnTo>
                  <a:pt x="162509" y="55759"/>
                </a:lnTo>
                <a:lnTo>
                  <a:pt x="165305" y="54279"/>
                </a:lnTo>
                <a:lnTo>
                  <a:pt x="168101" y="53786"/>
                </a:lnTo>
                <a:close/>
                <a:moveTo>
                  <a:pt x="29114" y="50496"/>
                </a:moveTo>
                <a:lnTo>
                  <a:pt x="33061" y="50825"/>
                </a:lnTo>
                <a:lnTo>
                  <a:pt x="36515" y="52305"/>
                </a:lnTo>
                <a:lnTo>
                  <a:pt x="39476" y="54773"/>
                </a:lnTo>
                <a:lnTo>
                  <a:pt x="41779" y="57898"/>
                </a:lnTo>
                <a:lnTo>
                  <a:pt x="42930" y="61845"/>
                </a:lnTo>
                <a:lnTo>
                  <a:pt x="43095" y="64148"/>
                </a:lnTo>
                <a:lnTo>
                  <a:pt x="42930" y="66780"/>
                </a:lnTo>
                <a:lnTo>
                  <a:pt x="40956" y="71550"/>
                </a:lnTo>
                <a:lnTo>
                  <a:pt x="37338" y="75168"/>
                </a:lnTo>
                <a:lnTo>
                  <a:pt x="32568" y="77307"/>
                </a:lnTo>
                <a:lnTo>
                  <a:pt x="29936" y="77471"/>
                </a:lnTo>
                <a:lnTo>
                  <a:pt x="27633" y="77307"/>
                </a:lnTo>
                <a:lnTo>
                  <a:pt x="23686" y="76155"/>
                </a:lnTo>
                <a:lnTo>
                  <a:pt x="20561" y="74017"/>
                </a:lnTo>
                <a:lnTo>
                  <a:pt x="18093" y="71056"/>
                </a:lnTo>
                <a:lnTo>
                  <a:pt x="16613" y="67438"/>
                </a:lnTo>
                <a:lnTo>
                  <a:pt x="16120" y="63655"/>
                </a:lnTo>
                <a:lnTo>
                  <a:pt x="16778" y="59872"/>
                </a:lnTo>
                <a:lnTo>
                  <a:pt x="18587" y="56253"/>
                </a:lnTo>
                <a:lnTo>
                  <a:pt x="20067" y="54444"/>
                </a:lnTo>
                <a:lnTo>
                  <a:pt x="21712" y="52963"/>
                </a:lnTo>
                <a:lnTo>
                  <a:pt x="25331" y="51154"/>
                </a:lnTo>
                <a:lnTo>
                  <a:pt x="29114" y="50496"/>
                </a:lnTo>
                <a:close/>
                <a:moveTo>
                  <a:pt x="165" y="40463"/>
                </a:moveTo>
                <a:lnTo>
                  <a:pt x="165" y="87669"/>
                </a:lnTo>
                <a:lnTo>
                  <a:pt x="198366" y="87669"/>
                </a:lnTo>
                <a:lnTo>
                  <a:pt x="198366" y="40463"/>
                </a:lnTo>
                <a:close/>
                <a:moveTo>
                  <a:pt x="117441" y="107900"/>
                </a:moveTo>
                <a:lnTo>
                  <a:pt x="120401" y="108723"/>
                </a:lnTo>
                <a:lnTo>
                  <a:pt x="122704" y="110367"/>
                </a:lnTo>
                <a:lnTo>
                  <a:pt x="124513" y="112670"/>
                </a:lnTo>
                <a:lnTo>
                  <a:pt x="125665" y="115302"/>
                </a:lnTo>
                <a:lnTo>
                  <a:pt x="126158" y="118098"/>
                </a:lnTo>
                <a:lnTo>
                  <a:pt x="125665" y="121059"/>
                </a:lnTo>
                <a:lnTo>
                  <a:pt x="124184" y="123691"/>
                </a:lnTo>
                <a:lnTo>
                  <a:pt x="123197" y="125006"/>
                </a:lnTo>
                <a:lnTo>
                  <a:pt x="121882" y="126158"/>
                </a:lnTo>
                <a:lnTo>
                  <a:pt x="119250" y="127638"/>
                </a:lnTo>
                <a:lnTo>
                  <a:pt x="116289" y="128132"/>
                </a:lnTo>
                <a:lnTo>
                  <a:pt x="113493" y="127803"/>
                </a:lnTo>
                <a:lnTo>
                  <a:pt x="110861" y="126651"/>
                </a:lnTo>
                <a:lnTo>
                  <a:pt x="108558" y="124842"/>
                </a:lnTo>
                <a:lnTo>
                  <a:pt x="106749" y="122539"/>
                </a:lnTo>
                <a:lnTo>
                  <a:pt x="105927" y="119578"/>
                </a:lnTo>
                <a:lnTo>
                  <a:pt x="105762" y="117934"/>
                </a:lnTo>
                <a:lnTo>
                  <a:pt x="105927" y="115795"/>
                </a:lnTo>
                <a:lnTo>
                  <a:pt x="107407" y="112341"/>
                </a:lnTo>
                <a:lnTo>
                  <a:pt x="110039" y="109545"/>
                </a:lnTo>
                <a:lnTo>
                  <a:pt x="113657" y="107900"/>
                </a:lnTo>
                <a:close/>
                <a:moveTo>
                  <a:pt x="143922" y="107900"/>
                </a:moveTo>
                <a:lnTo>
                  <a:pt x="146883" y="108723"/>
                </a:lnTo>
                <a:lnTo>
                  <a:pt x="149350" y="110367"/>
                </a:lnTo>
                <a:lnTo>
                  <a:pt x="151159" y="112670"/>
                </a:lnTo>
                <a:lnTo>
                  <a:pt x="152311" y="115302"/>
                </a:lnTo>
                <a:lnTo>
                  <a:pt x="152640" y="118098"/>
                </a:lnTo>
                <a:lnTo>
                  <a:pt x="152146" y="121059"/>
                </a:lnTo>
                <a:lnTo>
                  <a:pt x="150830" y="123691"/>
                </a:lnTo>
                <a:lnTo>
                  <a:pt x="149679" y="125006"/>
                </a:lnTo>
                <a:lnTo>
                  <a:pt x="148528" y="126158"/>
                </a:lnTo>
                <a:lnTo>
                  <a:pt x="145731" y="127638"/>
                </a:lnTo>
                <a:lnTo>
                  <a:pt x="142935" y="128132"/>
                </a:lnTo>
                <a:lnTo>
                  <a:pt x="139975" y="127803"/>
                </a:lnTo>
                <a:lnTo>
                  <a:pt x="137343" y="126651"/>
                </a:lnTo>
                <a:lnTo>
                  <a:pt x="135040" y="124842"/>
                </a:lnTo>
                <a:lnTo>
                  <a:pt x="133395" y="122539"/>
                </a:lnTo>
                <a:lnTo>
                  <a:pt x="132408" y="119578"/>
                </a:lnTo>
                <a:lnTo>
                  <a:pt x="132408" y="117934"/>
                </a:lnTo>
                <a:lnTo>
                  <a:pt x="132408" y="115960"/>
                </a:lnTo>
                <a:lnTo>
                  <a:pt x="133889" y="112341"/>
                </a:lnTo>
                <a:lnTo>
                  <a:pt x="136685" y="109545"/>
                </a:lnTo>
                <a:lnTo>
                  <a:pt x="140139" y="108065"/>
                </a:lnTo>
                <a:lnTo>
                  <a:pt x="142277" y="107900"/>
                </a:lnTo>
                <a:close/>
                <a:moveTo>
                  <a:pt x="170404" y="107900"/>
                </a:moveTo>
                <a:lnTo>
                  <a:pt x="173364" y="108723"/>
                </a:lnTo>
                <a:lnTo>
                  <a:pt x="175832" y="110367"/>
                </a:lnTo>
                <a:lnTo>
                  <a:pt x="177641" y="112670"/>
                </a:lnTo>
                <a:lnTo>
                  <a:pt x="178792" y="115302"/>
                </a:lnTo>
                <a:lnTo>
                  <a:pt x="179121" y="118098"/>
                </a:lnTo>
                <a:lnTo>
                  <a:pt x="178628" y="121059"/>
                </a:lnTo>
                <a:lnTo>
                  <a:pt x="177312" y="123691"/>
                </a:lnTo>
                <a:lnTo>
                  <a:pt x="176161" y="125006"/>
                </a:lnTo>
                <a:lnTo>
                  <a:pt x="174845" y="126158"/>
                </a:lnTo>
                <a:lnTo>
                  <a:pt x="172213" y="127638"/>
                </a:lnTo>
                <a:lnTo>
                  <a:pt x="169252" y="128132"/>
                </a:lnTo>
                <a:lnTo>
                  <a:pt x="166456" y="127803"/>
                </a:lnTo>
                <a:lnTo>
                  <a:pt x="163824" y="126651"/>
                </a:lnTo>
                <a:lnTo>
                  <a:pt x="161522" y="124842"/>
                </a:lnTo>
                <a:lnTo>
                  <a:pt x="159877" y="122539"/>
                </a:lnTo>
                <a:lnTo>
                  <a:pt x="158890" y="119578"/>
                </a:lnTo>
                <a:lnTo>
                  <a:pt x="158890" y="117934"/>
                </a:lnTo>
                <a:lnTo>
                  <a:pt x="158890" y="115960"/>
                </a:lnTo>
                <a:lnTo>
                  <a:pt x="160370" y="112341"/>
                </a:lnTo>
                <a:lnTo>
                  <a:pt x="163002" y="109545"/>
                </a:lnTo>
                <a:lnTo>
                  <a:pt x="166621" y="108065"/>
                </a:lnTo>
                <a:lnTo>
                  <a:pt x="168594" y="107900"/>
                </a:lnTo>
                <a:close/>
                <a:moveTo>
                  <a:pt x="32074" y="104446"/>
                </a:moveTo>
                <a:lnTo>
                  <a:pt x="36022" y="105762"/>
                </a:lnTo>
                <a:lnTo>
                  <a:pt x="39312" y="107900"/>
                </a:lnTo>
                <a:lnTo>
                  <a:pt x="41614" y="110861"/>
                </a:lnTo>
                <a:lnTo>
                  <a:pt x="43095" y="114315"/>
                </a:lnTo>
                <a:lnTo>
                  <a:pt x="43588" y="118098"/>
                </a:lnTo>
                <a:lnTo>
                  <a:pt x="43095" y="122046"/>
                </a:lnTo>
                <a:lnTo>
                  <a:pt x="41121" y="125664"/>
                </a:lnTo>
                <a:lnTo>
                  <a:pt x="39805" y="127309"/>
                </a:lnTo>
                <a:lnTo>
                  <a:pt x="38160" y="128789"/>
                </a:lnTo>
                <a:lnTo>
                  <a:pt x="34542" y="130763"/>
                </a:lnTo>
                <a:lnTo>
                  <a:pt x="30594" y="131421"/>
                </a:lnTo>
                <a:lnTo>
                  <a:pt x="26811" y="131092"/>
                </a:lnTo>
                <a:lnTo>
                  <a:pt x="23357" y="129612"/>
                </a:lnTo>
                <a:lnTo>
                  <a:pt x="20232" y="127145"/>
                </a:lnTo>
                <a:lnTo>
                  <a:pt x="18093" y="124019"/>
                </a:lnTo>
                <a:lnTo>
                  <a:pt x="16778" y="120072"/>
                </a:lnTo>
                <a:lnTo>
                  <a:pt x="16613" y="117934"/>
                </a:lnTo>
                <a:lnTo>
                  <a:pt x="16778" y="115137"/>
                </a:lnTo>
                <a:lnTo>
                  <a:pt x="18751" y="110367"/>
                </a:lnTo>
                <a:lnTo>
                  <a:pt x="22370" y="106749"/>
                </a:lnTo>
                <a:lnTo>
                  <a:pt x="27140" y="104611"/>
                </a:lnTo>
                <a:lnTo>
                  <a:pt x="29936" y="104446"/>
                </a:lnTo>
                <a:close/>
                <a:moveTo>
                  <a:pt x="165" y="94413"/>
                </a:moveTo>
                <a:lnTo>
                  <a:pt x="165" y="141455"/>
                </a:lnTo>
                <a:lnTo>
                  <a:pt x="198366" y="141455"/>
                </a:lnTo>
                <a:lnTo>
                  <a:pt x="198366" y="94413"/>
                </a:lnTo>
                <a:close/>
                <a:moveTo>
                  <a:pt x="117441" y="161686"/>
                </a:moveTo>
                <a:lnTo>
                  <a:pt x="120401" y="162673"/>
                </a:lnTo>
                <a:lnTo>
                  <a:pt x="122704" y="164318"/>
                </a:lnTo>
                <a:lnTo>
                  <a:pt x="124513" y="166456"/>
                </a:lnTo>
                <a:lnTo>
                  <a:pt x="125665" y="169088"/>
                </a:lnTo>
                <a:lnTo>
                  <a:pt x="126158" y="172048"/>
                </a:lnTo>
                <a:lnTo>
                  <a:pt x="125665" y="174844"/>
                </a:lnTo>
                <a:lnTo>
                  <a:pt x="124184" y="177641"/>
                </a:lnTo>
                <a:lnTo>
                  <a:pt x="123197" y="178956"/>
                </a:lnTo>
                <a:lnTo>
                  <a:pt x="121882" y="179943"/>
                </a:lnTo>
                <a:lnTo>
                  <a:pt x="119250" y="181424"/>
                </a:lnTo>
                <a:lnTo>
                  <a:pt x="116289" y="181917"/>
                </a:lnTo>
                <a:lnTo>
                  <a:pt x="113493" y="181588"/>
                </a:lnTo>
                <a:lnTo>
                  <a:pt x="110861" y="180601"/>
                </a:lnTo>
                <a:lnTo>
                  <a:pt x="108558" y="178792"/>
                </a:lnTo>
                <a:lnTo>
                  <a:pt x="106749" y="176325"/>
                </a:lnTo>
                <a:lnTo>
                  <a:pt x="105927" y="173529"/>
                </a:lnTo>
                <a:lnTo>
                  <a:pt x="105762" y="171884"/>
                </a:lnTo>
                <a:lnTo>
                  <a:pt x="105927" y="169745"/>
                </a:lnTo>
                <a:lnTo>
                  <a:pt x="107407" y="166127"/>
                </a:lnTo>
                <a:lnTo>
                  <a:pt x="110039" y="163331"/>
                </a:lnTo>
                <a:lnTo>
                  <a:pt x="113657" y="161850"/>
                </a:lnTo>
                <a:lnTo>
                  <a:pt x="115796" y="161686"/>
                </a:lnTo>
                <a:close/>
                <a:moveTo>
                  <a:pt x="143758" y="161686"/>
                </a:moveTo>
                <a:lnTo>
                  <a:pt x="146718" y="162673"/>
                </a:lnTo>
                <a:lnTo>
                  <a:pt x="149186" y="164318"/>
                </a:lnTo>
                <a:lnTo>
                  <a:pt x="150995" y="166456"/>
                </a:lnTo>
                <a:lnTo>
                  <a:pt x="152146" y="169088"/>
                </a:lnTo>
                <a:lnTo>
                  <a:pt x="152475" y="172048"/>
                </a:lnTo>
                <a:lnTo>
                  <a:pt x="152146" y="174844"/>
                </a:lnTo>
                <a:lnTo>
                  <a:pt x="150666" y="177641"/>
                </a:lnTo>
                <a:lnTo>
                  <a:pt x="149514" y="178956"/>
                </a:lnTo>
                <a:lnTo>
                  <a:pt x="148363" y="179943"/>
                </a:lnTo>
                <a:lnTo>
                  <a:pt x="145567" y="181424"/>
                </a:lnTo>
                <a:lnTo>
                  <a:pt x="142771" y="181917"/>
                </a:lnTo>
                <a:lnTo>
                  <a:pt x="139810" y="181588"/>
                </a:lnTo>
                <a:lnTo>
                  <a:pt x="137178" y="180601"/>
                </a:lnTo>
                <a:lnTo>
                  <a:pt x="135040" y="178792"/>
                </a:lnTo>
                <a:lnTo>
                  <a:pt x="133231" y="176325"/>
                </a:lnTo>
                <a:lnTo>
                  <a:pt x="132408" y="173529"/>
                </a:lnTo>
                <a:lnTo>
                  <a:pt x="132244" y="171884"/>
                </a:lnTo>
                <a:lnTo>
                  <a:pt x="132408" y="169745"/>
                </a:lnTo>
                <a:lnTo>
                  <a:pt x="133889" y="166127"/>
                </a:lnTo>
                <a:lnTo>
                  <a:pt x="136520" y="163331"/>
                </a:lnTo>
                <a:lnTo>
                  <a:pt x="140139" y="161850"/>
                </a:lnTo>
                <a:lnTo>
                  <a:pt x="142277" y="161686"/>
                </a:lnTo>
                <a:close/>
                <a:moveTo>
                  <a:pt x="170239" y="161686"/>
                </a:moveTo>
                <a:lnTo>
                  <a:pt x="173200" y="162673"/>
                </a:lnTo>
                <a:lnTo>
                  <a:pt x="175667" y="164318"/>
                </a:lnTo>
                <a:lnTo>
                  <a:pt x="177476" y="166456"/>
                </a:lnTo>
                <a:lnTo>
                  <a:pt x="178628" y="169088"/>
                </a:lnTo>
                <a:lnTo>
                  <a:pt x="178957" y="172048"/>
                </a:lnTo>
                <a:lnTo>
                  <a:pt x="178463" y="174844"/>
                </a:lnTo>
                <a:lnTo>
                  <a:pt x="177147" y="177641"/>
                </a:lnTo>
                <a:lnTo>
                  <a:pt x="175996" y="178956"/>
                </a:lnTo>
                <a:lnTo>
                  <a:pt x="174845" y="179943"/>
                </a:lnTo>
                <a:lnTo>
                  <a:pt x="172049" y="181424"/>
                </a:lnTo>
                <a:lnTo>
                  <a:pt x="169252" y="181917"/>
                </a:lnTo>
                <a:lnTo>
                  <a:pt x="166292" y="181588"/>
                </a:lnTo>
                <a:lnTo>
                  <a:pt x="163660" y="180601"/>
                </a:lnTo>
                <a:lnTo>
                  <a:pt x="161357" y="178792"/>
                </a:lnTo>
                <a:lnTo>
                  <a:pt x="159712" y="176325"/>
                </a:lnTo>
                <a:lnTo>
                  <a:pt x="158725" y="173529"/>
                </a:lnTo>
                <a:lnTo>
                  <a:pt x="158725" y="171884"/>
                </a:lnTo>
                <a:lnTo>
                  <a:pt x="158890" y="169745"/>
                </a:lnTo>
                <a:lnTo>
                  <a:pt x="160370" y="166127"/>
                </a:lnTo>
                <a:lnTo>
                  <a:pt x="163002" y="163331"/>
                </a:lnTo>
                <a:lnTo>
                  <a:pt x="166621" y="161850"/>
                </a:lnTo>
                <a:lnTo>
                  <a:pt x="168594" y="161686"/>
                </a:lnTo>
                <a:close/>
                <a:moveTo>
                  <a:pt x="32074" y="158396"/>
                </a:moveTo>
                <a:lnTo>
                  <a:pt x="36022" y="159548"/>
                </a:lnTo>
                <a:lnTo>
                  <a:pt x="39312" y="161850"/>
                </a:lnTo>
                <a:lnTo>
                  <a:pt x="41614" y="164811"/>
                </a:lnTo>
                <a:lnTo>
                  <a:pt x="43095" y="168265"/>
                </a:lnTo>
                <a:lnTo>
                  <a:pt x="43588" y="172048"/>
                </a:lnTo>
                <a:lnTo>
                  <a:pt x="43095" y="175996"/>
                </a:lnTo>
                <a:lnTo>
                  <a:pt x="41121" y="179614"/>
                </a:lnTo>
                <a:lnTo>
                  <a:pt x="39805" y="181259"/>
                </a:lnTo>
                <a:lnTo>
                  <a:pt x="38160" y="182740"/>
                </a:lnTo>
                <a:lnTo>
                  <a:pt x="34542" y="184713"/>
                </a:lnTo>
                <a:lnTo>
                  <a:pt x="30594" y="185371"/>
                </a:lnTo>
                <a:lnTo>
                  <a:pt x="26811" y="184878"/>
                </a:lnTo>
                <a:lnTo>
                  <a:pt x="23357" y="183397"/>
                </a:lnTo>
                <a:lnTo>
                  <a:pt x="20232" y="181095"/>
                </a:lnTo>
                <a:lnTo>
                  <a:pt x="18093" y="177970"/>
                </a:lnTo>
                <a:lnTo>
                  <a:pt x="16778" y="174022"/>
                </a:lnTo>
                <a:lnTo>
                  <a:pt x="16613" y="171884"/>
                </a:lnTo>
                <a:lnTo>
                  <a:pt x="16778" y="169088"/>
                </a:lnTo>
                <a:lnTo>
                  <a:pt x="18751" y="164318"/>
                </a:lnTo>
                <a:lnTo>
                  <a:pt x="22370" y="160534"/>
                </a:lnTo>
                <a:lnTo>
                  <a:pt x="27140" y="158561"/>
                </a:lnTo>
                <a:lnTo>
                  <a:pt x="29936" y="158396"/>
                </a:lnTo>
                <a:close/>
                <a:moveTo>
                  <a:pt x="165" y="148198"/>
                </a:moveTo>
                <a:lnTo>
                  <a:pt x="0" y="181917"/>
                </a:lnTo>
                <a:lnTo>
                  <a:pt x="0" y="183891"/>
                </a:lnTo>
                <a:lnTo>
                  <a:pt x="823" y="187838"/>
                </a:lnTo>
                <a:lnTo>
                  <a:pt x="3290" y="193266"/>
                </a:lnTo>
                <a:lnTo>
                  <a:pt x="8553" y="198694"/>
                </a:lnTo>
                <a:lnTo>
                  <a:pt x="13817" y="201162"/>
                </a:lnTo>
                <a:lnTo>
                  <a:pt x="17764" y="201984"/>
                </a:lnTo>
                <a:lnTo>
                  <a:pt x="19903" y="202148"/>
                </a:lnTo>
                <a:lnTo>
                  <a:pt x="178628" y="202148"/>
                </a:lnTo>
                <a:lnTo>
                  <a:pt x="180602" y="201984"/>
                </a:lnTo>
                <a:lnTo>
                  <a:pt x="184549" y="201162"/>
                </a:lnTo>
                <a:lnTo>
                  <a:pt x="189813" y="198694"/>
                </a:lnTo>
                <a:lnTo>
                  <a:pt x="195240" y="193266"/>
                </a:lnTo>
                <a:lnTo>
                  <a:pt x="197543" y="187838"/>
                </a:lnTo>
                <a:lnTo>
                  <a:pt x="198366" y="183891"/>
                </a:lnTo>
                <a:lnTo>
                  <a:pt x="198366" y="181917"/>
                </a:lnTo>
                <a:lnTo>
                  <a:pt x="198366" y="148198"/>
                </a:lnTo>
                <a:close/>
              </a:path>
            </a:pathLst>
          </a:custGeom>
          <a:solidFill>
            <a:srgbClr val="1F9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4;p99">
            <a:extLst>
              <a:ext uri="{FF2B5EF4-FFF2-40B4-BE49-F238E27FC236}">
                <a16:creationId xmlns:a16="http://schemas.microsoft.com/office/drawing/2014/main" id="{FFEEEBED-0C04-5243-90EF-B9AE40A3BFAA}"/>
              </a:ext>
            </a:extLst>
          </p:cNvPr>
          <p:cNvSpPr/>
          <p:nvPr/>
        </p:nvSpPr>
        <p:spPr>
          <a:xfrm>
            <a:off x="9677859" y="4852891"/>
            <a:ext cx="796439" cy="782822"/>
          </a:xfrm>
          <a:custGeom>
            <a:avLst/>
            <a:gdLst/>
            <a:ahLst/>
            <a:cxnLst/>
            <a:rect l="l" t="t" r="r" b="b"/>
            <a:pathLst>
              <a:path w="198366" h="202149" extrusionOk="0">
                <a:moveTo>
                  <a:pt x="36515" y="0"/>
                </a:moveTo>
                <a:lnTo>
                  <a:pt x="35200" y="165"/>
                </a:lnTo>
                <a:lnTo>
                  <a:pt x="34213" y="987"/>
                </a:lnTo>
                <a:lnTo>
                  <a:pt x="2139" y="33719"/>
                </a:lnTo>
                <a:lnTo>
                  <a:pt x="196556" y="33719"/>
                </a:lnTo>
                <a:lnTo>
                  <a:pt x="164318" y="987"/>
                </a:lnTo>
                <a:lnTo>
                  <a:pt x="163331" y="165"/>
                </a:lnTo>
                <a:lnTo>
                  <a:pt x="162015" y="0"/>
                </a:lnTo>
                <a:close/>
                <a:moveTo>
                  <a:pt x="115302" y="53786"/>
                </a:moveTo>
                <a:lnTo>
                  <a:pt x="118098" y="54115"/>
                </a:lnTo>
                <a:lnTo>
                  <a:pt x="120730" y="55266"/>
                </a:lnTo>
                <a:lnTo>
                  <a:pt x="123033" y="57075"/>
                </a:lnTo>
                <a:lnTo>
                  <a:pt x="124678" y="59543"/>
                </a:lnTo>
                <a:lnTo>
                  <a:pt x="125665" y="62339"/>
                </a:lnTo>
                <a:lnTo>
                  <a:pt x="125665" y="64148"/>
                </a:lnTo>
                <a:lnTo>
                  <a:pt x="125500" y="66122"/>
                </a:lnTo>
                <a:lnTo>
                  <a:pt x="124020" y="69740"/>
                </a:lnTo>
                <a:lnTo>
                  <a:pt x="121388" y="72372"/>
                </a:lnTo>
                <a:lnTo>
                  <a:pt x="117769" y="74017"/>
                </a:lnTo>
                <a:lnTo>
                  <a:pt x="115796" y="74181"/>
                </a:lnTo>
                <a:lnTo>
                  <a:pt x="113986" y="74017"/>
                </a:lnTo>
                <a:lnTo>
                  <a:pt x="111026" y="73195"/>
                </a:lnTo>
                <a:lnTo>
                  <a:pt x="108723" y="71550"/>
                </a:lnTo>
                <a:lnTo>
                  <a:pt x="106914" y="69247"/>
                </a:lnTo>
                <a:lnTo>
                  <a:pt x="105762" y="66615"/>
                </a:lnTo>
                <a:lnTo>
                  <a:pt x="105433" y="63819"/>
                </a:lnTo>
                <a:lnTo>
                  <a:pt x="105927" y="60858"/>
                </a:lnTo>
                <a:lnTo>
                  <a:pt x="107243" y="58062"/>
                </a:lnTo>
                <a:lnTo>
                  <a:pt x="108394" y="56911"/>
                </a:lnTo>
                <a:lnTo>
                  <a:pt x="109710" y="55759"/>
                </a:lnTo>
                <a:lnTo>
                  <a:pt x="112342" y="54279"/>
                </a:lnTo>
                <a:lnTo>
                  <a:pt x="115302" y="53786"/>
                </a:lnTo>
                <a:close/>
                <a:moveTo>
                  <a:pt x="141784" y="53786"/>
                </a:moveTo>
                <a:lnTo>
                  <a:pt x="144580" y="54115"/>
                </a:lnTo>
                <a:lnTo>
                  <a:pt x="147212" y="55266"/>
                </a:lnTo>
                <a:lnTo>
                  <a:pt x="149514" y="57075"/>
                </a:lnTo>
                <a:lnTo>
                  <a:pt x="151159" y="59543"/>
                </a:lnTo>
                <a:lnTo>
                  <a:pt x="152146" y="62339"/>
                </a:lnTo>
                <a:lnTo>
                  <a:pt x="152146" y="64148"/>
                </a:lnTo>
                <a:lnTo>
                  <a:pt x="151982" y="66122"/>
                </a:lnTo>
                <a:lnTo>
                  <a:pt x="150501" y="69740"/>
                </a:lnTo>
                <a:lnTo>
                  <a:pt x="147870" y="72372"/>
                </a:lnTo>
                <a:lnTo>
                  <a:pt x="144251" y="74017"/>
                </a:lnTo>
                <a:lnTo>
                  <a:pt x="142277" y="74181"/>
                </a:lnTo>
                <a:lnTo>
                  <a:pt x="142113" y="74181"/>
                </a:lnTo>
                <a:lnTo>
                  <a:pt x="140468" y="74017"/>
                </a:lnTo>
                <a:lnTo>
                  <a:pt x="137507" y="73195"/>
                </a:lnTo>
                <a:lnTo>
                  <a:pt x="135205" y="71550"/>
                </a:lnTo>
                <a:lnTo>
                  <a:pt x="133395" y="69247"/>
                </a:lnTo>
                <a:lnTo>
                  <a:pt x="132244" y="66615"/>
                </a:lnTo>
                <a:lnTo>
                  <a:pt x="131915" y="63819"/>
                </a:lnTo>
                <a:lnTo>
                  <a:pt x="132408" y="60858"/>
                </a:lnTo>
                <a:lnTo>
                  <a:pt x="133724" y="58062"/>
                </a:lnTo>
                <a:lnTo>
                  <a:pt x="134876" y="56911"/>
                </a:lnTo>
                <a:lnTo>
                  <a:pt x="136027" y="55759"/>
                </a:lnTo>
                <a:lnTo>
                  <a:pt x="138823" y="54279"/>
                </a:lnTo>
                <a:lnTo>
                  <a:pt x="141784" y="53786"/>
                </a:lnTo>
                <a:close/>
                <a:moveTo>
                  <a:pt x="168101" y="53786"/>
                </a:moveTo>
                <a:lnTo>
                  <a:pt x="171062" y="54115"/>
                </a:lnTo>
                <a:lnTo>
                  <a:pt x="173693" y="55266"/>
                </a:lnTo>
                <a:lnTo>
                  <a:pt x="175832" y="57075"/>
                </a:lnTo>
                <a:lnTo>
                  <a:pt x="177641" y="59543"/>
                </a:lnTo>
                <a:lnTo>
                  <a:pt x="178463" y="62339"/>
                </a:lnTo>
                <a:lnTo>
                  <a:pt x="178628" y="64148"/>
                </a:lnTo>
                <a:lnTo>
                  <a:pt x="178463" y="66122"/>
                </a:lnTo>
                <a:lnTo>
                  <a:pt x="176983" y="69740"/>
                </a:lnTo>
                <a:lnTo>
                  <a:pt x="174187" y="72372"/>
                </a:lnTo>
                <a:lnTo>
                  <a:pt x="170733" y="74017"/>
                </a:lnTo>
                <a:lnTo>
                  <a:pt x="168594" y="74181"/>
                </a:lnTo>
                <a:lnTo>
                  <a:pt x="166950" y="74017"/>
                </a:lnTo>
                <a:lnTo>
                  <a:pt x="163989" y="73195"/>
                </a:lnTo>
                <a:lnTo>
                  <a:pt x="161522" y="71550"/>
                </a:lnTo>
                <a:lnTo>
                  <a:pt x="159712" y="69247"/>
                </a:lnTo>
                <a:lnTo>
                  <a:pt x="158725" y="66615"/>
                </a:lnTo>
                <a:lnTo>
                  <a:pt x="158232" y="63819"/>
                </a:lnTo>
                <a:lnTo>
                  <a:pt x="158725" y="60858"/>
                </a:lnTo>
                <a:lnTo>
                  <a:pt x="160206" y="58062"/>
                </a:lnTo>
                <a:lnTo>
                  <a:pt x="161357" y="56911"/>
                </a:lnTo>
                <a:lnTo>
                  <a:pt x="162509" y="55759"/>
                </a:lnTo>
                <a:lnTo>
                  <a:pt x="165305" y="54279"/>
                </a:lnTo>
                <a:lnTo>
                  <a:pt x="168101" y="53786"/>
                </a:lnTo>
                <a:close/>
                <a:moveTo>
                  <a:pt x="29114" y="50496"/>
                </a:moveTo>
                <a:lnTo>
                  <a:pt x="33061" y="50825"/>
                </a:lnTo>
                <a:lnTo>
                  <a:pt x="36515" y="52305"/>
                </a:lnTo>
                <a:lnTo>
                  <a:pt x="39476" y="54773"/>
                </a:lnTo>
                <a:lnTo>
                  <a:pt x="41779" y="57898"/>
                </a:lnTo>
                <a:lnTo>
                  <a:pt x="42930" y="61845"/>
                </a:lnTo>
                <a:lnTo>
                  <a:pt x="43095" y="64148"/>
                </a:lnTo>
                <a:lnTo>
                  <a:pt x="42930" y="66780"/>
                </a:lnTo>
                <a:lnTo>
                  <a:pt x="40956" y="71550"/>
                </a:lnTo>
                <a:lnTo>
                  <a:pt x="37338" y="75168"/>
                </a:lnTo>
                <a:lnTo>
                  <a:pt x="32568" y="77307"/>
                </a:lnTo>
                <a:lnTo>
                  <a:pt x="29936" y="77471"/>
                </a:lnTo>
                <a:lnTo>
                  <a:pt x="27633" y="77307"/>
                </a:lnTo>
                <a:lnTo>
                  <a:pt x="23686" y="76155"/>
                </a:lnTo>
                <a:lnTo>
                  <a:pt x="20561" y="74017"/>
                </a:lnTo>
                <a:lnTo>
                  <a:pt x="18093" y="71056"/>
                </a:lnTo>
                <a:lnTo>
                  <a:pt x="16613" y="67438"/>
                </a:lnTo>
                <a:lnTo>
                  <a:pt x="16120" y="63655"/>
                </a:lnTo>
                <a:lnTo>
                  <a:pt x="16778" y="59872"/>
                </a:lnTo>
                <a:lnTo>
                  <a:pt x="18587" y="56253"/>
                </a:lnTo>
                <a:lnTo>
                  <a:pt x="20067" y="54444"/>
                </a:lnTo>
                <a:lnTo>
                  <a:pt x="21712" y="52963"/>
                </a:lnTo>
                <a:lnTo>
                  <a:pt x="25331" y="51154"/>
                </a:lnTo>
                <a:lnTo>
                  <a:pt x="29114" y="50496"/>
                </a:lnTo>
                <a:close/>
                <a:moveTo>
                  <a:pt x="165" y="40463"/>
                </a:moveTo>
                <a:lnTo>
                  <a:pt x="165" y="87669"/>
                </a:lnTo>
                <a:lnTo>
                  <a:pt x="198366" y="87669"/>
                </a:lnTo>
                <a:lnTo>
                  <a:pt x="198366" y="40463"/>
                </a:lnTo>
                <a:close/>
                <a:moveTo>
                  <a:pt x="117441" y="107900"/>
                </a:moveTo>
                <a:lnTo>
                  <a:pt x="120401" y="108723"/>
                </a:lnTo>
                <a:lnTo>
                  <a:pt x="122704" y="110367"/>
                </a:lnTo>
                <a:lnTo>
                  <a:pt x="124513" y="112670"/>
                </a:lnTo>
                <a:lnTo>
                  <a:pt x="125665" y="115302"/>
                </a:lnTo>
                <a:lnTo>
                  <a:pt x="126158" y="118098"/>
                </a:lnTo>
                <a:lnTo>
                  <a:pt x="125665" y="121059"/>
                </a:lnTo>
                <a:lnTo>
                  <a:pt x="124184" y="123691"/>
                </a:lnTo>
                <a:lnTo>
                  <a:pt x="123197" y="125006"/>
                </a:lnTo>
                <a:lnTo>
                  <a:pt x="121882" y="126158"/>
                </a:lnTo>
                <a:lnTo>
                  <a:pt x="119250" y="127638"/>
                </a:lnTo>
                <a:lnTo>
                  <a:pt x="116289" y="128132"/>
                </a:lnTo>
                <a:lnTo>
                  <a:pt x="113493" y="127803"/>
                </a:lnTo>
                <a:lnTo>
                  <a:pt x="110861" y="126651"/>
                </a:lnTo>
                <a:lnTo>
                  <a:pt x="108558" y="124842"/>
                </a:lnTo>
                <a:lnTo>
                  <a:pt x="106749" y="122539"/>
                </a:lnTo>
                <a:lnTo>
                  <a:pt x="105927" y="119578"/>
                </a:lnTo>
                <a:lnTo>
                  <a:pt x="105762" y="117934"/>
                </a:lnTo>
                <a:lnTo>
                  <a:pt x="105927" y="115795"/>
                </a:lnTo>
                <a:lnTo>
                  <a:pt x="107407" y="112341"/>
                </a:lnTo>
                <a:lnTo>
                  <a:pt x="110039" y="109545"/>
                </a:lnTo>
                <a:lnTo>
                  <a:pt x="113657" y="107900"/>
                </a:lnTo>
                <a:close/>
                <a:moveTo>
                  <a:pt x="143922" y="107900"/>
                </a:moveTo>
                <a:lnTo>
                  <a:pt x="146883" y="108723"/>
                </a:lnTo>
                <a:lnTo>
                  <a:pt x="149350" y="110367"/>
                </a:lnTo>
                <a:lnTo>
                  <a:pt x="151159" y="112670"/>
                </a:lnTo>
                <a:lnTo>
                  <a:pt x="152311" y="115302"/>
                </a:lnTo>
                <a:lnTo>
                  <a:pt x="152640" y="118098"/>
                </a:lnTo>
                <a:lnTo>
                  <a:pt x="152146" y="121059"/>
                </a:lnTo>
                <a:lnTo>
                  <a:pt x="150830" y="123691"/>
                </a:lnTo>
                <a:lnTo>
                  <a:pt x="149679" y="125006"/>
                </a:lnTo>
                <a:lnTo>
                  <a:pt x="148528" y="126158"/>
                </a:lnTo>
                <a:lnTo>
                  <a:pt x="145731" y="127638"/>
                </a:lnTo>
                <a:lnTo>
                  <a:pt x="142935" y="128132"/>
                </a:lnTo>
                <a:lnTo>
                  <a:pt x="139975" y="127803"/>
                </a:lnTo>
                <a:lnTo>
                  <a:pt x="137343" y="126651"/>
                </a:lnTo>
                <a:lnTo>
                  <a:pt x="135040" y="124842"/>
                </a:lnTo>
                <a:lnTo>
                  <a:pt x="133395" y="122539"/>
                </a:lnTo>
                <a:lnTo>
                  <a:pt x="132408" y="119578"/>
                </a:lnTo>
                <a:lnTo>
                  <a:pt x="132408" y="117934"/>
                </a:lnTo>
                <a:lnTo>
                  <a:pt x="132408" y="115960"/>
                </a:lnTo>
                <a:lnTo>
                  <a:pt x="133889" y="112341"/>
                </a:lnTo>
                <a:lnTo>
                  <a:pt x="136685" y="109545"/>
                </a:lnTo>
                <a:lnTo>
                  <a:pt x="140139" y="108065"/>
                </a:lnTo>
                <a:lnTo>
                  <a:pt x="142277" y="107900"/>
                </a:lnTo>
                <a:close/>
                <a:moveTo>
                  <a:pt x="170404" y="107900"/>
                </a:moveTo>
                <a:lnTo>
                  <a:pt x="173364" y="108723"/>
                </a:lnTo>
                <a:lnTo>
                  <a:pt x="175832" y="110367"/>
                </a:lnTo>
                <a:lnTo>
                  <a:pt x="177641" y="112670"/>
                </a:lnTo>
                <a:lnTo>
                  <a:pt x="178792" y="115302"/>
                </a:lnTo>
                <a:lnTo>
                  <a:pt x="179121" y="118098"/>
                </a:lnTo>
                <a:lnTo>
                  <a:pt x="178628" y="121059"/>
                </a:lnTo>
                <a:lnTo>
                  <a:pt x="177312" y="123691"/>
                </a:lnTo>
                <a:lnTo>
                  <a:pt x="176161" y="125006"/>
                </a:lnTo>
                <a:lnTo>
                  <a:pt x="174845" y="126158"/>
                </a:lnTo>
                <a:lnTo>
                  <a:pt x="172213" y="127638"/>
                </a:lnTo>
                <a:lnTo>
                  <a:pt x="169252" y="128132"/>
                </a:lnTo>
                <a:lnTo>
                  <a:pt x="166456" y="127803"/>
                </a:lnTo>
                <a:lnTo>
                  <a:pt x="163824" y="126651"/>
                </a:lnTo>
                <a:lnTo>
                  <a:pt x="161522" y="124842"/>
                </a:lnTo>
                <a:lnTo>
                  <a:pt x="159877" y="122539"/>
                </a:lnTo>
                <a:lnTo>
                  <a:pt x="158890" y="119578"/>
                </a:lnTo>
                <a:lnTo>
                  <a:pt x="158890" y="117934"/>
                </a:lnTo>
                <a:lnTo>
                  <a:pt x="158890" y="115960"/>
                </a:lnTo>
                <a:lnTo>
                  <a:pt x="160370" y="112341"/>
                </a:lnTo>
                <a:lnTo>
                  <a:pt x="163002" y="109545"/>
                </a:lnTo>
                <a:lnTo>
                  <a:pt x="166621" y="108065"/>
                </a:lnTo>
                <a:lnTo>
                  <a:pt x="168594" y="107900"/>
                </a:lnTo>
                <a:close/>
                <a:moveTo>
                  <a:pt x="32074" y="104446"/>
                </a:moveTo>
                <a:lnTo>
                  <a:pt x="36022" y="105762"/>
                </a:lnTo>
                <a:lnTo>
                  <a:pt x="39312" y="107900"/>
                </a:lnTo>
                <a:lnTo>
                  <a:pt x="41614" y="110861"/>
                </a:lnTo>
                <a:lnTo>
                  <a:pt x="43095" y="114315"/>
                </a:lnTo>
                <a:lnTo>
                  <a:pt x="43588" y="118098"/>
                </a:lnTo>
                <a:lnTo>
                  <a:pt x="43095" y="122046"/>
                </a:lnTo>
                <a:lnTo>
                  <a:pt x="41121" y="125664"/>
                </a:lnTo>
                <a:lnTo>
                  <a:pt x="39805" y="127309"/>
                </a:lnTo>
                <a:lnTo>
                  <a:pt x="38160" y="128789"/>
                </a:lnTo>
                <a:lnTo>
                  <a:pt x="34542" y="130763"/>
                </a:lnTo>
                <a:lnTo>
                  <a:pt x="30594" y="131421"/>
                </a:lnTo>
                <a:lnTo>
                  <a:pt x="26811" y="131092"/>
                </a:lnTo>
                <a:lnTo>
                  <a:pt x="23357" y="129612"/>
                </a:lnTo>
                <a:lnTo>
                  <a:pt x="20232" y="127145"/>
                </a:lnTo>
                <a:lnTo>
                  <a:pt x="18093" y="124019"/>
                </a:lnTo>
                <a:lnTo>
                  <a:pt x="16778" y="120072"/>
                </a:lnTo>
                <a:lnTo>
                  <a:pt x="16613" y="117934"/>
                </a:lnTo>
                <a:lnTo>
                  <a:pt x="16778" y="115137"/>
                </a:lnTo>
                <a:lnTo>
                  <a:pt x="18751" y="110367"/>
                </a:lnTo>
                <a:lnTo>
                  <a:pt x="22370" y="106749"/>
                </a:lnTo>
                <a:lnTo>
                  <a:pt x="27140" y="104611"/>
                </a:lnTo>
                <a:lnTo>
                  <a:pt x="29936" y="104446"/>
                </a:lnTo>
                <a:close/>
                <a:moveTo>
                  <a:pt x="165" y="94413"/>
                </a:moveTo>
                <a:lnTo>
                  <a:pt x="165" y="141455"/>
                </a:lnTo>
                <a:lnTo>
                  <a:pt x="198366" y="141455"/>
                </a:lnTo>
                <a:lnTo>
                  <a:pt x="198366" y="94413"/>
                </a:lnTo>
                <a:close/>
                <a:moveTo>
                  <a:pt x="117441" y="161686"/>
                </a:moveTo>
                <a:lnTo>
                  <a:pt x="120401" y="162673"/>
                </a:lnTo>
                <a:lnTo>
                  <a:pt x="122704" y="164318"/>
                </a:lnTo>
                <a:lnTo>
                  <a:pt x="124513" y="166456"/>
                </a:lnTo>
                <a:lnTo>
                  <a:pt x="125665" y="169088"/>
                </a:lnTo>
                <a:lnTo>
                  <a:pt x="126158" y="172048"/>
                </a:lnTo>
                <a:lnTo>
                  <a:pt x="125665" y="174844"/>
                </a:lnTo>
                <a:lnTo>
                  <a:pt x="124184" y="177641"/>
                </a:lnTo>
                <a:lnTo>
                  <a:pt x="123197" y="178956"/>
                </a:lnTo>
                <a:lnTo>
                  <a:pt x="121882" y="179943"/>
                </a:lnTo>
                <a:lnTo>
                  <a:pt x="119250" y="181424"/>
                </a:lnTo>
                <a:lnTo>
                  <a:pt x="116289" y="181917"/>
                </a:lnTo>
                <a:lnTo>
                  <a:pt x="113493" y="181588"/>
                </a:lnTo>
                <a:lnTo>
                  <a:pt x="110861" y="180601"/>
                </a:lnTo>
                <a:lnTo>
                  <a:pt x="108558" y="178792"/>
                </a:lnTo>
                <a:lnTo>
                  <a:pt x="106749" y="176325"/>
                </a:lnTo>
                <a:lnTo>
                  <a:pt x="105927" y="173529"/>
                </a:lnTo>
                <a:lnTo>
                  <a:pt x="105762" y="171884"/>
                </a:lnTo>
                <a:lnTo>
                  <a:pt x="105927" y="169745"/>
                </a:lnTo>
                <a:lnTo>
                  <a:pt x="107407" y="166127"/>
                </a:lnTo>
                <a:lnTo>
                  <a:pt x="110039" y="163331"/>
                </a:lnTo>
                <a:lnTo>
                  <a:pt x="113657" y="161850"/>
                </a:lnTo>
                <a:lnTo>
                  <a:pt x="115796" y="161686"/>
                </a:lnTo>
                <a:close/>
                <a:moveTo>
                  <a:pt x="143758" y="161686"/>
                </a:moveTo>
                <a:lnTo>
                  <a:pt x="146718" y="162673"/>
                </a:lnTo>
                <a:lnTo>
                  <a:pt x="149186" y="164318"/>
                </a:lnTo>
                <a:lnTo>
                  <a:pt x="150995" y="166456"/>
                </a:lnTo>
                <a:lnTo>
                  <a:pt x="152146" y="169088"/>
                </a:lnTo>
                <a:lnTo>
                  <a:pt x="152475" y="172048"/>
                </a:lnTo>
                <a:lnTo>
                  <a:pt x="152146" y="174844"/>
                </a:lnTo>
                <a:lnTo>
                  <a:pt x="150666" y="177641"/>
                </a:lnTo>
                <a:lnTo>
                  <a:pt x="149514" y="178956"/>
                </a:lnTo>
                <a:lnTo>
                  <a:pt x="148363" y="179943"/>
                </a:lnTo>
                <a:lnTo>
                  <a:pt x="145567" y="181424"/>
                </a:lnTo>
                <a:lnTo>
                  <a:pt x="142771" y="181917"/>
                </a:lnTo>
                <a:lnTo>
                  <a:pt x="139810" y="181588"/>
                </a:lnTo>
                <a:lnTo>
                  <a:pt x="137178" y="180601"/>
                </a:lnTo>
                <a:lnTo>
                  <a:pt x="135040" y="178792"/>
                </a:lnTo>
                <a:lnTo>
                  <a:pt x="133231" y="176325"/>
                </a:lnTo>
                <a:lnTo>
                  <a:pt x="132408" y="173529"/>
                </a:lnTo>
                <a:lnTo>
                  <a:pt x="132244" y="171884"/>
                </a:lnTo>
                <a:lnTo>
                  <a:pt x="132408" y="169745"/>
                </a:lnTo>
                <a:lnTo>
                  <a:pt x="133889" y="166127"/>
                </a:lnTo>
                <a:lnTo>
                  <a:pt x="136520" y="163331"/>
                </a:lnTo>
                <a:lnTo>
                  <a:pt x="140139" y="161850"/>
                </a:lnTo>
                <a:lnTo>
                  <a:pt x="142277" y="161686"/>
                </a:lnTo>
                <a:close/>
                <a:moveTo>
                  <a:pt x="170239" y="161686"/>
                </a:moveTo>
                <a:lnTo>
                  <a:pt x="173200" y="162673"/>
                </a:lnTo>
                <a:lnTo>
                  <a:pt x="175667" y="164318"/>
                </a:lnTo>
                <a:lnTo>
                  <a:pt x="177476" y="166456"/>
                </a:lnTo>
                <a:lnTo>
                  <a:pt x="178628" y="169088"/>
                </a:lnTo>
                <a:lnTo>
                  <a:pt x="178957" y="172048"/>
                </a:lnTo>
                <a:lnTo>
                  <a:pt x="178463" y="174844"/>
                </a:lnTo>
                <a:lnTo>
                  <a:pt x="177147" y="177641"/>
                </a:lnTo>
                <a:lnTo>
                  <a:pt x="175996" y="178956"/>
                </a:lnTo>
                <a:lnTo>
                  <a:pt x="174845" y="179943"/>
                </a:lnTo>
                <a:lnTo>
                  <a:pt x="172049" y="181424"/>
                </a:lnTo>
                <a:lnTo>
                  <a:pt x="169252" y="181917"/>
                </a:lnTo>
                <a:lnTo>
                  <a:pt x="166292" y="181588"/>
                </a:lnTo>
                <a:lnTo>
                  <a:pt x="163660" y="180601"/>
                </a:lnTo>
                <a:lnTo>
                  <a:pt x="161357" y="178792"/>
                </a:lnTo>
                <a:lnTo>
                  <a:pt x="159712" y="176325"/>
                </a:lnTo>
                <a:lnTo>
                  <a:pt x="158725" y="173529"/>
                </a:lnTo>
                <a:lnTo>
                  <a:pt x="158725" y="171884"/>
                </a:lnTo>
                <a:lnTo>
                  <a:pt x="158890" y="169745"/>
                </a:lnTo>
                <a:lnTo>
                  <a:pt x="160370" y="166127"/>
                </a:lnTo>
                <a:lnTo>
                  <a:pt x="163002" y="163331"/>
                </a:lnTo>
                <a:lnTo>
                  <a:pt x="166621" y="161850"/>
                </a:lnTo>
                <a:lnTo>
                  <a:pt x="168594" y="161686"/>
                </a:lnTo>
                <a:close/>
                <a:moveTo>
                  <a:pt x="32074" y="158396"/>
                </a:moveTo>
                <a:lnTo>
                  <a:pt x="36022" y="159548"/>
                </a:lnTo>
                <a:lnTo>
                  <a:pt x="39312" y="161850"/>
                </a:lnTo>
                <a:lnTo>
                  <a:pt x="41614" y="164811"/>
                </a:lnTo>
                <a:lnTo>
                  <a:pt x="43095" y="168265"/>
                </a:lnTo>
                <a:lnTo>
                  <a:pt x="43588" y="172048"/>
                </a:lnTo>
                <a:lnTo>
                  <a:pt x="43095" y="175996"/>
                </a:lnTo>
                <a:lnTo>
                  <a:pt x="41121" y="179614"/>
                </a:lnTo>
                <a:lnTo>
                  <a:pt x="39805" y="181259"/>
                </a:lnTo>
                <a:lnTo>
                  <a:pt x="38160" y="182740"/>
                </a:lnTo>
                <a:lnTo>
                  <a:pt x="34542" y="184713"/>
                </a:lnTo>
                <a:lnTo>
                  <a:pt x="30594" y="185371"/>
                </a:lnTo>
                <a:lnTo>
                  <a:pt x="26811" y="184878"/>
                </a:lnTo>
                <a:lnTo>
                  <a:pt x="23357" y="183397"/>
                </a:lnTo>
                <a:lnTo>
                  <a:pt x="20232" y="181095"/>
                </a:lnTo>
                <a:lnTo>
                  <a:pt x="18093" y="177970"/>
                </a:lnTo>
                <a:lnTo>
                  <a:pt x="16778" y="174022"/>
                </a:lnTo>
                <a:lnTo>
                  <a:pt x="16613" y="171884"/>
                </a:lnTo>
                <a:lnTo>
                  <a:pt x="16778" y="169088"/>
                </a:lnTo>
                <a:lnTo>
                  <a:pt x="18751" y="164318"/>
                </a:lnTo>
                <a:lnTo>
                  <a:pt x="22370" y="160534"/>
                </a:lnTo>
                <a:lnTo>
                  <a:pt x="27140" y="158561"/>
                </a:lnTo>
                <a:lnTo>
                  <a:pt x="29936" y="158396"/>
                </a:lnTo>
                <a:close/>
                <a:moveTo>
                  <a:pt x="165" y="148198"/>
                </a:moveTo>
                <a:lnTo>
                  <a:pt x="0" y="181917"/>
                </a:lnTo>
                <a:lnTo>
                  <a:pt x="0" y="183891"/>
                </a:lnTo>
                <a:lnTo>
                  <a:pt x="823" y="187838"/>
                </a:lnTo>
                <a:lnTo>
                  <a:pt x="3290" y="193266"/>
                </a:lnTo>
                <a:lnTo>
                  <a:pt x="8553" y="198694"/>
                </a:lnTo>
                <a:lnTo>
                  <a:pt x="13817" y="201162"/>
                </a:lnTo>
                <a:lnTo>
                  <a:pt x="17764" y="201984"/>
                </a:lnTo>
                <a:lnTo>
                  <a:pt x="19903" y="202148"/>
                </a:lnTo>
                <a:lnTo>
                  <a:pt x="178628" y="202148"/>
                </a:lnTo>
                <a:lnTo>
                  <a:pt x="180602" y="201984"/>
                </a:lnTo>
                <a:lnTo>
                  <a:pt x="184549" y="201162"/>
                </a:lnTo>
                <a:lnTo>
                  <a:pt x="189813" y="198694"/>
                </a:lnTo>
                <a:lnTo>
                  <a:pt x="195240" y="193266"/>
                </a:lnTo>
                <a:lnTo>
                  <a:pt x="197543" y="187838"/>
                </a:lnTo>
                <a:lnTo>
                  <a:pt x="198366" y="183891"/>
                </a:lnTo>
                <a:lnTo>
                  <a:pt x="198366" y="181917"/>
                </a:lnTo>
                <a:lnTo>
                  <a:pt x="198366" y="148198"/>
                </a:lnTo>
                <a:close/>
              </a:path>
            </a:pathLst>
          </a:custGeom>
          <a:solidFill>
            <a:srgbClr val="1F9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865;p99">
            <a:extLst>
              <a:ext uri="{FF2B5EF4-FFF2-40B4-BE49-F238E27FC236}">
                <a16:creationId xmlns:a16="http://schemas.microsoft.com/office/drawing/2014/main" id="{363D0877-EAEF-7B4E-911B-1B4F3FA5FF33}"/>
              </a:ext>
            </a:extLst>
          </p:cNvPr>
          <p:cNvGrpSpPr/>
          <p:nvPr/>
        </p:nvGrpSpPr>
        <p:grpSpPr>
          <a:xfrm>
            <a:off x="608409" y="4386166"/>
            <a:ext cx="626100" cy="782700"/>
            <a:chOff x="294725" y="4916050"/>
            <a:chExt cx="626100" cy="782700"/>
          </a:xfrm>
        </p:grpSpPr>
        <p:sp>
          <p:nvSpPr>
            <p:cNvPr id="16" name="Google Shape;866;p99">
              <a:extLst>
                <a:ext uri="{FF2B5EF4-FFF2-40B4-BE49-F238E27FC236}">
                  <a16:creationId xmlns:a16="http://schemas.microsoft.com/office/drawing/2014/main" id="{0E652CE4-45A3-524B-812B-0871620A07A6}"/>
                </a:ext>
              </a:extLst>
            </p:cNvPr>
            <p:cNvSpPr/>
            <p:nvPr/>
          </p:nvSpPr>
          <p:spPr>
            <a:xfrm>
              <a:off x="294725" y="4916050"/>
              <a:ext cx="626100" cy="7827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 name="Google Shape;867;p99">
              <a:extLst>
                <a:ext uri="{FF2B5EF4-FFF2-40B4-BE49-F238E27FC236}">
                  <a16:creationId xmlns:a16="http://schemas.microsoft.com/office/drawing/2014/main" id="{06DC1C12-0952-6A4B-81DD-BDF6AED2143A}"/>
                </a:ext>
              </a:extLst>
            </p:cNvPr>
            <p:cNvPicPr preferRelativeResize="0"/>
            <p:nvPr/>
          </p:nvPicPr>
          <p:blipFill>
            <a:blip r:embed="rId4">
              <a:alphaModFix/>
            </a:blip>
            <a:stretch>
              <a:fillRect/>
            </a:stretch>
          </p:blipFill>
          <p:spPr>
            <a:xfrm>
              <a:off x="351923" y="4989563"/>
              <a:ext cx="511700" cy="635666"/>
            </a:xfrm>
            <a:prstGeom prst="rect">
              <a:avLst/>
            </a:prstGeom>
            <a:noFill/>
            <a:ln>
              <a:noFill/>
            </a:ln>
          </p:spPr>
        </p:pic>
      </p:grpSp>
      <p:cxnSp>
        <p:nvCxnSpPr>
          <p:cNvPr id="18" name="Google Shape;868;p99">
            <a:extLst>
              <a:ext uri="{FF2B5EF4-FFF2-40B4-BE49-F238E27FC236}">
                <a16:creationId xmlns:a16="http://schemas.microsoft.com/office/drawing/2014/main" id="{FD776C4D-03D6-5A4A-88E2-4DADDDC0981E}"/>
              </a:ext>
            </a:extLst>
          </p:cNvPr>
          <p:cNvCxnSpPr/>
          <p:nvPr/>
        </p:nvCxnSpPr>
        <p:spPr>
          <a:xfrm>
            <a:off x="2565959" y="4545216"/>
            <a:ext cx="7620000" cy="0"/>
          </a:xfrm>
          <a:prstGeom prst="straightConnector1">
            <a:avLst/>
          </a:prstGeom>
          <a:noFill/>
          <a:ln w="9525" cap="flat" cmpd="sng">
            <a:solidFill>
              <a:schemeClr val="accent6"/>
            </a:solidFill>
            <a:prstDash val="solid"/>
            <a:round/>
            <a:headEnd type="none" w="med" len="med"/>
            <a:tailEnd type="none" w="med" len="med"/>
          </a:ln>
        </p:spPr>
      </p:cxnSp>
      <p:cxnSp>
        <p:nvCxnSpPr>
          <p:cNvPr id="19" name="Google Shape;869;p99">
            <a:extLst>
              <a:ext uri="{FF2B5EF4-FFF2-40B4-BE49-F238E27FC236}">
                <a16:creationId xmlns:a16="http://schemas.microsoft.com/office/drawing/2014/main" id="{DAF01421-E087-B04F-BAA5-BBFDD258F269}"/>
              </a:ext>
            </a:extLst>
          </p:cNvPr>
          <p:cNvCxnSpPr/>
          <p:nvPr/>
        </p:nvCxnSpPr>
        <p:spPr>
          <a:xfrm>
            <a:off x="4815909" y="4544691"/>
            <a:ext cx="0" cy="309300"/>
          </a:xfrm>
          <a:prstGeom prst="straightConnector1">
            <a:avLst/>
          </a:prstGeom>
          <a:noFill/>
          <a:ln w="9525" cap="flat" cmpd="sng">
            <a:solidFill>
              <a:schemeClr val="accent6"/>
            </a:solidFill>
            <a:prstDash val="solid"/>
            <a:round/>
            <a:headEnd type="none" w="med" len="med"/>
            <a:tailEnd type="none" w="med" len="med"/>
          </a:ln>
        </p:spPr>
      </p:cxnSp>
      <p:cxnSp>
        <p:nvCxnSpPr>
          <p:cNvPr id="20" name="Google Shape;870;p99">
            <a:extLst>
              <a:ext uri="{FF2B5EF4-FFF2-40B4-BE49-F238E27FC236}">
                <a16:creationId xmlns:a16="http://schemas.microsoft.com/office/drawing/2014/main" id="{9ED905C3-5450-3945-9A7D-B21FFB729286}"/>
              </a:ext>
            </a:extLst>
          </p:cNvPr>
          <p:cNvCxnSpPr/>
          <p:nvPr/>
        </p:nvCxnSpPr>
        <p:spPr>
          <a:xfrm>
            <a:off x="6568509" y="4544691"/>
            <a:ext cx="0" cy="309300"/>
          </a:xfrm>
          <a:prstGeom prst="straightConnector1">
            <a:avLst/>
          </a:prstGeom>
          <a:noFill/>
          <a:ln w="9525" cap="flat" cmpd="sng">
            <a:solidFill>
              <a:schemeClr val="accent6"/>
            </a:solidFill>
            <a:prstDash val="solid"/>
            <a:round/>
            <a:headEnd type="none" w="med" len="med"/>
            <a:tailEnd type="none" w="med" len="med"/>
          </a:ln>
        </p:spPr>
      </p:cxnSp>
      <p:cxnSp>
        <p:nvCxnSpPr>
          <p:cNvPr id="21" name="Google Shape;871;p99">
            <a:extLst>
              <a:ext uri="{FF2B5EF4-FFF2-40B4-BE49-F238E27FC236}">
                <a16:creationId xmlns:a16="http://schemas.microsoft.com/office/drawing/2014/main" id="{1B29743C-DEEC-B24B-A7FC-10CD4F0B012D}"/>
              </a:ext>
            </a:extLst>
          </p:cNvPr>
          <p:cNvCxnSpPr/>
          <p:nvPr/>
        </p:nvCxnSpPr>
        <p:spPr>
          <a:xfrm>
            <a:off x="8397309" y="4544691"/>
            <a:ext cx="0" cy="309300"/>
          </a:xfrm>
          <a:prstGeom prst="straightConnector1">
            <a:avLst/>
          </a:prstGeom>
          <a:noFill/>
          <a:ln w="9525" cap="flat" cmpd="sng">
            <a:solidFill>
              <a:schemeClr val="accent6"/>
            </a:solidFill>
            <a:prstDash val="solid"/>
            <a:round/>
            <a:headEnd type="none" w="med" len="med"/>
            <a:tailEnd type="none" w="med" len="med"/>
          </a:ln>
        </p:spPr>
      </p:cxnSp>
      <p:cxnSp>
        <p:nvCxnSpPr>
          <p:cNvPr id="22" name="Google Shape;872;p99">
            <a:extLst>
              <a:ext uri="{FF2B5EF4-FFF2-40B4-BE49-F238E27FC236}">
                <a16:creationId xmlns:a16="http://schemas.microsoft.com/office/drawing/2014/main" id="{2BC8E569-A652-2948-A6A5-03FEDB73B6D7}"/>
              </a:ext>
            </a:extLst>
          </p:cNvPr>
          <p:cNvCxnSpPr/>
          <p:nvPr/>
        </p:nvCxnSpPr>
        <p:spPr>
          <a:xfrm>
            <a:off x="10149909" y="4544691"/>
            <a:ext cx="0" cy="309300"/>
          </a:xfrm>
          <a:prstGeom prst="straightConnector1">
            <a:avLst/>
          </a:prstGeom>
          <a:noFill/>
          <a:ln w="9525" cap="flat" cmpd="sng">
            <a:solidFill>
              <a:schemeClr val="accent6"/>
            </a:solidFill>
            <a:prstDash val="solid"/>
            <a:round/>
            <a:headEnd type="none" w="med" len="med"/>
            <a:tailEnd type="none" w="med" len="med"/>
          </a:ln>
        </p:spPr>
      </p:cxnSp>
      <p:grpSp>
        <p:nvGrpSpPr>
          <p:cNvPr id="23" name="Google Shape;873;p99">
            <a:extLst>
              <a:ext uri="{FF2B5EF4-FFF2-40B4-BE49-F238E27FC236}">
                <a16:creationId xmlns:a16="http://schemas.microsoft.com/office/drawing/2014/main" id="{D51773C2-1437-224E-A9D6-FB778EA9F1BD}"/>
              </a:ext>
            </a:extLst>
          </p:cNvPr>
          <p:cNvGrpSpPr/>
          <p:nvPr/>
        </p:nvGrpSpPr>
        <p:grpSpPr>
          <a:xfrm>
            <a:off x="381534" y="3436193"/>
            <a:ext cx="1401300" cy="829648"/>
            <a:chOff x="10674625" y="296302"/>
            <a:chExt cx="1401300" cy="829648"/>
          </a:xfrm>
        </p:grpSpPr>
        <p:sp>
          <p:nvSpPr>
            <p:cNvPr id="24" name="Google Shape;874;p99">
              <a:extLst>
                <a:ext uri="{FF2B5EF4-FFF2-40B4-BE49-F238E27FC236}">
                  <a16:creationId xmlns:a16="http://schemas.microsoft.com/office/drawing/2014/main" id="{925F9958-2EDB-AA47-8990-7D3AC09345DE}"/>
                </a:ext>
              </a:extLst>
            </p:cNvPr>
            <p:cNvSpPr/>
            <p:nvPr/>
          </p:nvSpPr>
          <p:spPr>
            <a:xfrm>
              <a:off x="11118672" y="296302"/>
              <a:ext cx="664030" cy="613214"/>
            </a:xfrm>
            <a:custGeom>
              <a:avLst/>
              <a:gdLst/>
              <a:ahLst/>
              <a:cxnLst/>
              <a:rect l="l" t="t" r="r" b="b"/>
              <a:pathLst>
                <a:path w="197775" h="207869" extrusionOk="0">
                  <a:moveTo>
                    <a:pt x="82064" y="1"/>
                  </a:moveTo>
                  <a:lnTo>
                    <a:pt x="73091" y="1496"/>
                  </a:lnTo>
                  <a:lnTo>
                    <a:pt x="64866" y="4300"/>
                  </a:lnTo>
                  <a:lnTo>
                    <a:pt x="60006" y="7852"/>
                  </a:lnTo>
                  <a:lnTo>
                    <a:pt x="57389" y="10656"/>
                  </a:lnTo>
                  <a:lnTo>
                    <a:pt x="56454" y="12338"/>
                  </a:lnTo>
                  <a:lnTo>
                    <a:pt x="53463" y="12151"/>
                  </a:lnTo>
                  <a:lnTo>
                    <a:pt x="48042" y="14207"/>
                  </a:lnTo>
                  <a:lnTo>
                    <a:pt x="45799" y="16451"/>
                  </a:lnTo>
                  <a:lnTo>
                    <a:pt x="44304" y="19068"/>
                  </a:lnTo>
                  <a:lnTo>
                    <a:pt x="43369" y="25236"/>
                  </a:lnTo>
                  <a:lnTo>
                    <a:pt x="44677" y="35144"/>
                  </a:lnTo>
                  <a:lnTo>
                    <a:pt x="46173" y="40565"/>
                  </a:lnTo>
                  <a:lnTo>
                    <a:pt x="44490" y="42060"/>
                  </a:lnTo>
                  <a:lnTo>
                    <a:pt x="43369" y="43930"/>
                  </a:lnTo>
                  <a:lnTo>
                    <a:pt x="42621" y="45799"/>
                  </a:lnTo>
                  <a:lnTo>
                    <a:pt x="41873" y="49724"/>
                  </a:lnTo>
                  <a:lnTo>
                    <a:pt x="41873" y="51781"/>
                  </a:lnTo>
                  <a:lnTo>
                    <a:pt x="42060" y="55706"/>
                  </a:lnTo>
                  <a:lnTo>
                    <a:pt x="43930" y="60379"/>
                  </a:lnTo>
                  <a:lnTo>
                    <a:pt x="45799" y="62623"/>
                  </a:lnTo>
                  <a:lnTo>
                    <a:pt x="46921" y="63370"/>
                  </a:lnTo>
                  <a:lnTo>
                    <a:pt x="47107" y="67483"/>
                  </a:lnTo>
                  <a:lnTo>
                    <a:pt x="49164" y="75895"/>
                  </a:lnTo>
                  <a:lnTo>
                    <a:pt x="52715" y="83559"/>
                  </a:lnTo>
                  <a:lnTo>
                    <a:pt x="57576" y="90288"/>
                  </a:lnTo>
                  <a:lnTo>
                    <a:pt x="60753" y="93279"/>
                  </a:lnTo>
                  <a:lnTo>
                    <a:pt x="60753" y="106738"/>
                  </a:lnTo>
                  <a:lnTo>
                    <a:pt x="52342" y="109916"/>
                  </a:lnTo>
                  <a:lnTo>
                    <a:pt x="43743" y="112907"/>
                  </a:lnTo>
                  <a:lnTo>
                    <a:pt x="29536" y="117767"/>
                  </a:lnTo>
                  <a:lnTo>
                    <a:pt x="13086" y="125432"/>
                  </a:lnTo>
                  <a:lnTo>
                    <a:pt x="7478" y="129918"/>
                  </a:lnTo>
                  <a:lnTo>
                    <a:pt x="5235" y="133283"/>
                  </a:lnTo>
                  <a:lnTo>
                    <a:pt x="4487" y="135152"/>
                  </a:lnTo>
                  <a:lnTo>
                    <a:pt x="2992" y="140386"/>
                  </a:lnTo>
                  <a:lnTo>
                    <a:pt x="1122" y="152537"/>
                  </a:lnTo>
                  <a:lnTo>
                    <a:pt x="1" y="169174"/>
                  </a:lnTo>
                  <a:lnTo>
                    <a:pt x="1" y="172725"/>
                  </a:lnTo>
                  <a:lnTo>
                    <a:pt x="188" y="174034"/>
                  </a:lnTo>
                  <a:lnTo>
                    <a:pt x="1122" y="175155"/>
                  </a:lnTo>
                  <a:lnTo>
                    <a:pt x="2057" y="176090"/>
                  </a:lnTo>
                  <a:lnTo>
                    <a:pt x="3366" y="176277"/>
                  </a:lnTo>
                  <a:lnTo>
                    <a:pt x="98701" y="176277"/>
                  </a:lnTo>
                  <a:lnTo>
                    <a:pt x="97392" y="174034"/>
                  </a:lnTo>
                  <a:lnTo>
                    <a:pt x="96831" y="172725"/>
                  </a:lnTo>
                  <a:lnTo>
                    <a:pt x="97579" y="170108"/>
                  </a:lnTo>
                  <a:lnTo>
                    <a:pt x="98701" y="169174"/>
                  </a:lnTo>
                  <a:lnTo>
                    <a:pt x="106739" y="164313"/>
                  </a:lnTo>
                  <a:lnTo>
                    <a:pt x="106365" y="161322"/>
                  </a:lnTo>
                  <a:lnTo>
                    <a:pt x="106365" y="158331"/>
                  </a:lnTo>
                  <a:lnTo>
                    <a:pt x="106365" y="155154"/>
                  </a:lnTo>
                  <a:lnTo>
                    <a:pt x="106739" y="152163"/>
                  </a:lnTo>
                  <a:lnTo>
                    <a:pt x="98701" y="147303"/>
                  </a:lnTo>
                  <a:lnTo>
                    <a:pt x="97579" y="146368"/>
                  </a:lnTo>
                  <a:lnTo>
                    <a:pt x="97018" y="145059"/>
                  </a:lnTo>
                  <a:lnTo>
                    <a:pt x="96831" y="143751"/>
                  </a:lnTo>
                  <a:lnTo>
                    <a:pt x="97392" y="142442"/>
                  </a:lnTo>
                  <a:lnTo>
                    <a:pt x="111412" y="117394"/>
                  </a:lnTo>
                  <a:lnTo>
                    <a:pt x="112160" y="116272"/>
                  </a:lnTo>
                  <a:lnTo>
                    <a:pt x="114777" y="115524"/>
                  </a:lnTo>
                  <a:lnTo>
                    <a:pt x="116085" y="116085"/>
                  </a:lnTo>
                  <a:lnTo>
                    <a:pt x="124123" y="120945"/>
                  </a:lnTo>
                  <a:lnTo>
                    <a:pt x="126740" y="119076"/>
                  </a:lnTo>
                  <a:lnTo>
                    <a:pt x="129357" y="117394"/>
                  </a:lnTo>
                  <a:lnTo>
                    <a:pt x="119076" y="113842"/>
                  </a:lnTo>
                  <a:lnTo>
                    <a:pt x="112533" y="111412"/>
                  </a:lnTo>
                  <a:lnTo>
                    <a:pt x="105804" y="108608"/>
                  </a:lnTo>
                  <a:lnTo>
                    <a:pt x="101131" y="106738"/>
                  </a:lnTo>
                  <a:lnTo>
                    <a:pt x="101131" y="89915"/>
                  </a:lnTo>
                  <a:lnTo>
                    <a:pt x="102626" y="88793"/>
                  </a:lnTo>
                  <a:lnTo>
                    <a:pt x="106365" y="84681"/>
                  </a:lnTo>
                  <a:lnTo>
                    <a:pt x="109916" y="78325"/>
                  </a:lnTo>
                  <a:lnTo>
                    <a:pt x="112533" y="69165"/>
                  </a:lnTo>
                  <a:lnTo>
                    <a:pt x="113094" y="63183"/>
                  </a:lnTo>
                  <a:lnTo>
                    <a:pt x="115150" y="61688"/>
                  </a:lnTo>
                  <a:lnTo>
                    <a:pt x="116459" y="59258"/>
                  </a:lnTo>
                  <a:lnTo>
                    <a:pt x="117207" y="57389"/>
                  </a:lnTo>
                  <a:lnTo>
                    <a:pt x="117954" y="53463"/>
                  </a:lnTo>
                  <a:lnTo>
                    <a:pt x="118141" y="51407"/>
                  </a:lnTo>
                  <a:lnTo>
                    <a:pt x="118141" y="48229"/>
                  </a:lnTo>
                  <a:lnTo>
                    <a:pt x="115898" y="42621"/>
                  </a:lnTo>
                  <a:lnTo>
                    <a:pt x="113842" y="40191"/>
                  </a:lnTo>
                  <a:lnTo>
                    <a:pt x="115524" y="35705"/>
                  </a:lnTo>
                  <a:lnTo>
                    <a:pt x="117768" y="26171"/>
                  </a:lnTo>
                  <a:lnTo>
                    <a:pt x="117954" y="19068"/>
                  </a:lnTo>
                  <a:lnTo>
                    <a:pt x="117207" y="15329"/>
                  </a:lnTo>
                  <a:lnTo>
                    <a:pt x="116646" y="13273"/>
                  </a:lnTo>
                  <a:lnTo>
                    <a:pt x="114590" y="9721"/>
                  </a:lnTo>
                  <a:lnTo>
                    <a:pt x="109729" y="5422"/>
                  </a:lnTo>
                  <a:lnTo>
                    <a:pt x="100944" y="1683"/>
                  </a:lnTo>
                  <a:lnTo>
                    <a:pt x="91223" y="188"/>
                  </a:lnTo>
                  <a:lnTo>
                    <a:pt x="86363" y="1"/>
                  </a:lnTo>
                  <a:close/>
                  <a:moveTo>
                    <a:pt x="149172" y="135339"/>
                  </a:moveTo>
                  <a:lnTo>
                    <a:pt x="155715" y="135900"/>
                  </a:lnTo>
                  <a:lnTo>
                    <a:pt x="161883" y="138330"/>
                  </a:lnTo>
                  <a:lnTo>
                    <a:pt x="166930" y="142442"/>
                  </a:lnTo>
                  <a:lnTo>
                    <a:pt x="170856" y="147863"/>
                  </a:lnTo>
                  <a:lnTo>
                    <a:pt x="173099" y="154406"/>
                  </a:lnTo>
                  <a:lnTo>
                    <a:pt x="173286" y="158331"/>
                  </a:lnTo>
                  <a:lnTo>
                    <a:pt x="173099" y="160575"/>
                  </a:lnTo>
                  <a:lnTo>
                    <a:pt x="172351" y="164874"/>
                  </a:lnTo>
                  <a:lnTo>
                    <a:pt x="169734" y="170856"/>
                  </a:lnTo>
                  <a:lnTo>
                    <a:pt x="163753" y="177212"/>
                  </a:lnTo>
                  <a:lnTo>
                    <a:pt x="157958" y="180016"/>
                  </a:lnTo>
                  <a:lnTo>
                    <a:pt x="153658" y="180950"/>
                  </a:lnTo>
                  <a:lnTo>
                    <a:pt x="151415" y="181137"/>
                  </a:lnTo>
                  <a:lnTo>
                    <a:pt x="147490" y="181137"/>
                  </a:lnTo>
                  <a:lnTo>
                    <a:pt x="140760" y="179268"/>
                  </a:lnTo>
                  <a:lnTo>
                    <a:pt x="135152" y="175716"/>
                  </a:lnTo>
                  <a:lnTo>
                    <a:pt x="131040" y="170669"/>
                  </a:lnTo>
                  <a:lnTo>
                    <a:pt x="128236" y="164687"/>
                  </a:lnTo>
                  <a:lnTo>
                    <a:pt x="127301" y="158145"/>
                  </a:lnTo>
                  <a:lnTo>
                    <a:pt x="128236" y="151602"/>
                  </a:lnTo>
                  <a:lnTo>
                    <a:pt x="131227" y="145246"/>
                  </a:lnTo>
                  <a:lnTo>
                    <a:pt x="133844" y="142442"/>
                  </a:lnTo>
                  <a:lnTo>
                    <a:pt x="136461" y="139825"/>
                  </a:lnTo>
                  <a:lnTo>
                    <a:pt x="142629" y="136461"/>
                  </a:lnTo>
                  <a:lnTo>
                    <a:pt x="149172" y="135339"/>
                  </a:lnTo>
                  <a:close/>
                  <a:moveTo>
                    <a:pt x="142629" y="109355"/>
                  </a:moveTo>
                  <a:lnTo>
                    <a:pt x="142629" y="116272"/>
                  </a:lnTo>
                  <a:lnTo>
                    <a:pt x="142442" y="117394"/>
                  </a:lnTo>
                  <a:lnTo>
                    <a:pt x="141321" y="119076"/>
                  </a:lnTo>
                  <a:lnTo>
                    <a:pt x="140386" y="119637"/>
                  </a:lnTo>
                  <a:lnTo>
                    <a:pt x="136648" y="121132"/>
                  </a:lnTo>
                  <a:lnTo>
                    <a:pt x="129731" y="125432"/>
                  </a:lnTo>
                  <a:lnTo>
                    <a:pt x="126553" y="127862"/>
                  </a:lnTo>
                  <a:lnTo>
                    <a:pt x="125619" y="128422"/>
                  </a:lnTo>
                  <a:lnTo>
                    <a:pt x="123562" y="128796"/>
                  </a:lnTo>
                  <a:lnTo>
                    <a:pt x="122628" y="128236"/>
                  </a:lnTo>
                  <a:lnTo>
                    <a:pt x="115524" y="123936"/>
                  </a:lnTo>
                  <a:lnTo>
                    <a:pt x="105056" y="143003"/>
                  </a:lnTo>
                  <a:lnTo>
                    <a:pt x="112160" y="147303"/>
                  </a:lnTo>
                  <a:lnTo>
                    <a:pt x="113094" y="147863"/>
                  </a:lnTo>
                  <a:lnTo>
                    <a:pt x="113842" y="149920"/>
                  </a:lnTo>
                  <a:lnTo>
                    <a:pt x="113842" y="151041"/>
                  </a:lnTo>
                  <a:lnTo>
                    <a:pt x="113281" y="154593"/>
                  </a:lnTo>
                  <a:lnTo>
                    <a:pt x="113281" y="158331"/>
                  </a:lnTo>
                  <a:lnTo>
                    <a:pt x="113281" y="161883"/>
                  </a:lnTo>
                  <a:lnTo>
                    <a:pt x="113842" y="165622"/>
                  </a:lnTo>
                  <a:lnTo>
                    <a:pt x="113842" y="166556"/>
                  </a:lnTo>
                  <a:lnTo>
                    <a:pt x="113094" y="168613"/>
                  </a:lnTo>
                  <a:lnTo>
                    <a:pt x="112160" y="169174"/>
                  </a:lnTo>
                  <a:lnTo>
                    <a:pt x="105056" y="173473"/>
                  </a:lnTo>
                  <a:lnTo>
                    <a:pt x="115524" y="192727"/>
                  </a:lnTo>
                  <a:lnTo>
                    <a:pt x="122628" y="188427"/>
                  </a:lnTo>
                  <a:lnTo>
                    <a:pt x="123749" y="187867"/>
                  </a:lnTo>
                  <a:lnTo>
                    <a:pt x="125806" y="188054"/>
                  </a:lnTo>
                  <a:lnTo>
                    <a:pt x="126553" y="188801"/>
                  </a:lnTo>
                  <a:lnTo>
                    <a:pt x="129731" y="191044"/>
                  </a:lnTo>
                  <a:lnTo>
                    <a:pt x="139638" y="195905"/>
                  </a:lnTo>
                  <a:lnTo>
                    <a:pt x="143751" y="197587"/>
                  </a:lnTo>
                  <a:lnTo>
                    <a:pt x="144686" y="198148"/>
                  </a:lnTo>
                  <a:lnTo>
                    <a:pt x="145807" y="199830"/>
                  </a:lnTo>
                  <a:lnTo>
                    <a:pt x="145994" y="200952"/>
                  </a:lnTo>
                  <a:lnTo>
                    <a:pt x="145994" y="207868"/>
                  </a:lnTo>
                  <a:lnTo>
                    <a:pt x="162818" y="207868"/>
                  </a:lnTo>
                  <a:lnTo>
                    <a:pt x="162818" y="200952"/>
                  </a:lnTo>
                  <a:lnTo>
                    <a:pt x="162818" y="199830"/>
                  </a:lnTo>
                  <a:lnTo>
                    <a:pt x="164127" y="198148"/>
                  </a:lnTo>
                  <a:lnTo>
                    <a:pt x="165061" y="197587"/>
                  </a:lnTo>
                  <a:lnTo>
                    <a:pt x="167491" y="196465"/>
                  </a:lnTo>
                  <a:lnTo>
                    <a:pt x="171791" y="193101"/>
                  </a:lnTo>
                  <a:lnTo>
                    <a:pt x="173660" y="191231"/>
                  </a:lnTo>
                  <a:lnTo>
                    <a:pt x="174969" y="189923"/>
                  </a:lnTo>
                  <a:lnTo>
                    <a:pt x="176277" y="188801"/>
                  </a:lnTo>
                  <a:lnTo>
                    <a:pt x="177025" y="188240"/>
                  </a:lnTo>
                  <a:lnTo>
                    <a:pt x="179081" y="187867"/>
                  </a:lnTo>
                  <a:lnTo>
                    <a:pt x="180203" y="188240"/>
                  </a:lnTo>
                  <a:lnTo>
                    <a:pt x="187306" y="192727"/>
                  </a:lnTo>
                  <a:lnTo>
                    <a:pt x="197774" y="173660"/>
                  </a:lnTo>
                  <a:lnTo>
                    <a:pt x="190671" y="169174"/>
                  </a:lnTo>
                  <a:lnTo>
                    <a:pt x="189736" y="168613"/>
                  </a:lnTo>
                  <a:lnTo>
                    <a:pt x="188801" y="166556"/>
                  </a:lnTo>
                  <a:lnTo>
                    <a:pt x="188988" y="165622"/>
                  </a:lnTo>
                  <a:lnTo>
                    <a:pt x="189549" y="161883"/>
                  </a:lnTo>
                  <a:lnTo>
                    <a:pt x="189549" y="154593"/>
                  </a:lnTo>
                  <a:lnTo>
                    <a:pt x="188988" y="151041"/>
                  </a:lnTo>
                  <a:lnTo>
                    <a:pt x="188801" y="149920"/>
                  </a:lnTo>
                  <a:lnTo>
                    <a:pt x="189736" y="147863"/>
                  </a:lnTo>
                  <a:lnTo>
                    <a:pt x="190671" y="147303"/>
                  </a:lnTo>
                  <a:lnTo>
                    <a:pt x="197774" y="143003"/>
                  </a:lnTo>
                  <a:lnTo>
                    <a:pt x="187306" y="123936"/>
                  </a:lnTo>
                  <a:lnTo>
                    <a:pt x="180203" y="128236"/>
                  </a:lnTo>
                  <a:lnTo>
                    <a:pt x="179268" y="128796"/>
                  </a:lnTo>
                  <a:lnTo>
                    <a:pt x="177212" y="128609"/>
                  </a:lnTo>
                  <a:lnTo>
                    <a:pt x="176277" y="127862"/>
                  </a:lnTo>
                  <a:lnTo>
                    <a:pt x="175155" y="126927"/>
                  </a:lnTo>
                  <a:lnTo>
                    <a:pt x="172912" y="124684"/>
                  </a:lnTo>
                  <a:lnTo>
                    <a:pt x="167865" y="120945"/>
                  </a:lnTo>
                  <a:lnTo>
                    <a:pt x="165061" y="119637"/>
                  </a:lnTo>
                  <a:lnTo>
                    <a:pt x="164127" y="119076"/>
                  </a:lnTo>
                  <a:lnTo>
                    <a:pt x="163005" y="117394"/>
                  </a:lnTo>
                  <a:lnTo>
                    <a:pt x="162818" y="116272"/>
                  </a:lnTo>
                  <a:lnTo>
                    <a:pt x="162818" y="109355"/>
                  </a:lnTo>
                  <a:close/>
                </a:path>
              </a:pathLst>
            </a:custGeom>
            <a:solidFill>
              <a:srgbClr val="82C2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75;p99">
              <a:extLst>
                <a:ext uri="{FF2B5EF4-FFF2-40B4-BE49-F238E27FC236}">
                  <a16:creationId xmlns:a16="http://schemas.microsoft.com/office/drawing/2014/main" id="{012C428C-B576-294E-A82B-936B498605A5}"/>
                </a:ext>
              </a:extLst>
            </p:cNvPr>
            <p:cNvSpPr txBox="1"/>
            <p:nvPr/>
          </p:nvSpPr>
          <p:spPr>
            <a:xfrm>
              <a:off x="10674625" y="760850"/>
              <a:ext cx="14013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solidFill>
                    <a:srgbClr val="1F9AD8"/>
                  </a:solidFill>
                </a:rPr>
                <a:t> </a:t>
              </a:r>
              <a:r>
                <a:rPr lang="en-US" sz="1400" dirty="0">
                  <a:solidFill>
                    <a:srgbClr val="82C241"/>
                  </a:solidFill>
                </a:rPr>
                <a:t>Administrator</a:t>
              </a:r>
              <a:endParaRPr sz="1400" dirty="0">
                <a:solidFill>
                  <a:srgbClr val="82C241"/>
                </a:solidFill>
              </a:endParaRPr>
            </a:p>
          </p:txBody>
        </p:sp>
      </p:grpSp>
      <p:grpSp>
        <p:nvGrpSpPr>
          <p:cNvPr id="26" name="Google Shape;876;p99">
            <a:extLst>
              <a:ext uri="{FF2B5EF4-FFF2-40B4-BE49-F238E27FC236}">
                <a16:creationId xmlns:a16="http://schemas.microsoft.com/office/drawing/2014/main" id="{1EFE724B-CD60-C34A-8826-AB424FD551CE}"/>
              </a:ext>
            </a:extLst>
          </p:cNvPr>
          <p:cNvGrpSpPr/>
          <p:nvPr/>
        </p:nvGrpSpPr>
        <p:grpSpPr>
          <a:xfrm>
            <a:off x="1418034" y="4386166"/>
            <a:ext cx="689775" cy="832925"/>
            <a:chOff x="1627050" y="4830325"/>
            <a:chExt cx="689775" cy="832925"/>
          </a:xfrm>
        </p:grpSpPr>
        <p:grpSp>
          <p:nvGrpSpPr>
            <p:cNvPr id="27" name="Google Shape;877;p99">
              <a:extLst>
                <a:ext uri="{FF2B5EF4-FFF2-40B4-BE49-F238E27FC236}">
                  <a16:creationId xmlns:a16="http://schemas.microsoft.com/office/drawing/2014/main" id="{8A813F60-36A2-124D-9DAC-EEBA8C2AF562}"/>
                </a:ext>
              </a:extLst>
            </p:cNvPr>
            <p:cNvGrpSpPr/>
            <p:nvPr/>
          </p:nvGrpSpPr>
          <p:grpSpPr>
            <a:xfrm>
              <a:off x="1627050" y="4830325"/>
              <a:ext cx="626100" cy="782700"/>
              <a:chOff x="294725" y="4916050"/>
              <a:chExt cx="626100" cy="782700"/>
            </a:xfrm>
          </p:grpSpPr>
          <p:sp>
            <p:nvSpPr>
              <p:cNvPr id="29" name="Google Shape;878;p99">
                <a:extLst>
                  <a:ext uri="{FF2B5EF4-FFF2-40B4-BE49-F238E27FC236}">
                    <a16:creationId xmlns:a16="http://schemas.microsoft.com/office/drawing/2014/main" id="{8A68DB56-A575-7E4B-9482-EFB8766E0D17}"/>
                  </a:ext>
                </a:extLst>
              </p:cNvPr>
              <p:cNvSpPr/>
              <p:nvPr/>
            </p:nvSpPr>
            <p:spPr>
              <a:xfrm>
                <a:off x="294725" y="4916050"/>
                <a:ext cx="626100" cy="7827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 name="Google Shape;879;p99">
                <a:extLst>
                  <a:ext uri="{FF2B5EF4-FFF2-40B4-BE49-F238E27FC236}">
                    <a16:creationId xmlns:a16="http://schemas.microsoft.com/office/drawing/2014/main" id="{8BB8EA15-A3FC-0947-9565-938E727ECC03}"/>
                  </a:ext>
                </a:extLst>
              </p:cNvPr>
              <p:cNvPicPr preferRelativeResize="0"/>
              <p:nvPr/>
            </p:nvPicPr>
            <p:blipFill>
              <a:blip r:embed="rId4">
                <a:alphaModFix/>
              </a:blip>
              <a:stretch>
                <a:fillRect/>
              </a:stretch>
            </p:blipFill>
            <p:spPr>
              <a:xfrm>
                <a:off x="351923" y="4989563"/>
                <a:ext cx="511700" cy="635666"/>
              </a:xfrm>
              <a:prstGeom prst="rect">
                <a:avLst/>
              </a:prstGeom>
              <a:noFill/>
              <a:ln>
                <a:noFill/>
              </a:ln>
            </p:spPr>
          </p:pic>
        </p:grpSp>
        <p:sp>
          <p:nvSpPr>
            <p:cNvPr id="28" name="Google Shape;880;p99">
              <a:extLst>
                <a:ext uri="{FF2B5EF4-FFF2-40B4-BE49-F238E27FC236}">
                  <a16:creationId xmlns:a16="http://schemas.microsoft.com/office/drawing/2014/main" id="{063EE45B-17A7-2D44-B3AF-BFEE872255B3}"/>
                </a:ext>
              </a:extLst>
            </p:cNvPr>
            <p:cNvSpPr txBox="1"/>
            <p:nvPr/>
          </p:nvSpPr>
          <p:spPr>
            <a:xfrm>
              <a:off x="1919925" y="5298150"/>
              <a:ext cx="3969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mj-lt"/>
                  <a:ea typeface="Helvetica Neue"/>
                  <a:cs typeface="Helvetica Neue"/>
                  <a:sym typeface="Helvetica Neue"/>
                </a:rPr>
                <a:t>v2</a:t>
              </a:r>
              <a:endParaRPr sz="1400" dirty="0">
                <a:latin typeface="+mj-lt"/>
                <a:ea typeface="Helvetica Neue"/>
                <a:cs typeface="Helvetica Neue"/>
                <a:sym typeface="Helvetica Neue"/>
              </a:endParaRPr>
            </a:p>
          </p:txBody>
        </p:sp>
      </p:grpSp>
      <p:sp>
        <p:nvSpPr>
          <p:cNvPr id="31" name="Google Shape;881;p99">
            <a:extLst>
              <a:ext uri="{FF2B5EF4-FFF2-40B4-BE49-F238E27FC236}">
                <a16:creationId xmlns:a16="http://schemas.microsoft.com/office/drawing/2014/main" id="{4631FF70-00D1-2146-8859-93D0D010CFF9}"/>
              </a:ext>
            </a:extLst>
          </p:cNvPr>
          <p:cNvSpPr txBox="1"/>
          <p:nvPr/>
        </p:nvSpPr>
        <p:spPr>
          <a:xfrm>
            <a:off x="608409" y="5339416"/>
            <a:ext cx="14013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ea typeface="Helvetica Neue"/>
                <a:cs typeface="Helvetica Neue"/>
                <a:sym typeface="Helvetica Neue"/>
              </a:rPr>
              <a:t>Golden Image</a:t>
            </a:r>
            <a:endParaRPr sz="1400" dirty="0">
              <a:ea typeface="Helvetica Neue"/>
              <a:cs typeface="Helvetica Neue"/>
              <a:sym typeface="Helvetica Neue"/>
            </a:endParaRPr>
          </a:p>
        </p:txBody>
      </p:sp>
      <p:grpSp>
        <p:nvGrpSpPr>
          <p:cNvPr id="32" name="Google Shape;882;p99">
            <a:extLst>
              <a:ext uri="{FF2B5EF4-FFF2-40B4-BE49-F238E27FC236}">
                <a16:creationId xmlns:a16="http://schemas.microsoft.com/office/drawing/2014/main" id="{758DB917-45A1-CD41-90CB-58A2720C4FA3}"/>
              </a:ext>
            </a:extLst>
          </p:cNvPr>
          <p:cNvGrpSpPr/>
          <p:nvPr/>
        </p:nvGrpSpPr>
        <p:grpSpPr>
          <a:xfrm>
            <a:off x="4570292" y="5704517"/>
            <a:ext cx="491238" cy="614028"/>
            <a:chOff x="294725" y="4916050"/>
            <a:chExt cx="626100" cy="782700"/>
          </a:xfrm>
        </p:grpSpPr>
        <p:sp>
          <p:nvSpPr>
            <p:cNvPr id="33" name="Google Shape;883;p99">
              <a:extLst>
                <a:ext uri="{FF2B5EF4-FFF2-40B4-BE49-F238E27FC236}">
                  <a16:creationId xmlns:a16="http://schemas.microsoft.com/office/drawing/2014/main" id="{D757626B-F6CD-6548-9CE4-6B711503D4BA}"/>
                </a:ext>
              </a:extLst>
            </p:cNvPr>
            <p:cNvSpPr/>
            <p:nvPr/>
          </p:nvSpPr>
          <p:spPr>
            <a:xfrm>
              <a:off x="294725" y="4916050"/>
              <a:ext cx="626100" cy="7827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 name="Google Shape;884;p99">
              <a:extLst>
                <a:ext uri="{FF2B5EF4-FFF2-40B4-BE49-F238E27FC236}">
                  <a16:creationId xmlns:a16="http://schemas.microsoft.com/office/drawing/2014/main" id="{5F35526B-7351-3546-A676-8E89FE24A616}"/>
                </a:ext>
              </a:extLst>
            </p:cNvPr>
            <p:cNvPicPr preferRelativeResize="0"/>
            <p:nvPr/>
          </p:nvPicPr>
          <p:blipFill>
            <a:blip r:embed="rId4">
              <a:alphaModFix/>
            </a:blip>
            <a:stretch>
              <a:fillRect/>
            </a:stretch>
          </p:blipFill>
          <p:spPr>
            <a:xfrm>
              <a:off x="351923" y="4989563"/>
              <a:ext cx="511700" cy="635666"/>
            </a:xfrm>
            <a:prstGeom prst="rect">
              <a:avLst/>
            </a:prstGeom>
            <a:noFill/>
            <a:ln>
              <a:noFill/>
            </a:ln>
          </p:spPr>
        </p:pic>
      </p:grpSp>
      <p:grpSp>
        <p:nvGrpSpPr>
          <p:cNvPr id="35" name="Google Shape;885;p99">
            <a:extLst>
              <a:ext uri="{FF2B5EF4-FFF2-40B4-BE49-F238E27FC236}">
                <a16:creationId xmlns:a16="http://schemas.microsoft.com/office/drawing/2014/main" id="{3206EB78-6409-1546-9ACE-B081E2D2578E}"/>
              </a:ext>
            </a:extLst>
          </p:cNvPr>
          <p:cNvGrpSpPr/>
          <p:nvPr/>
        </p:nvGrpSpPr>
        <p:grpSpPr>
          <a:xfrm>
            <a:off x="6373367" y="5704517"/>
            <a:ext cx="491238" cy="614028"/>
            <a:chOff x="294725" y="4916050"/>
            <a:chExt cx="626100" cy="782700"/>
          </a:xfrm>
        </p:grpSpPr>
        <p:sp>
          <p:nvSpPr>
            <p:cNvPr id="36" name="Google Shape;886;p99">
              <a:extLst>
                <a:ext uri="{FF2B5EF4-FFF2-40B4-BE49-F238E27FC236}">
                  <a16:creationId xmlns:a16="http://schemas.microsoft.com/office/drawing/2014/main" id="{D3B37299-6FA8-1841-B1B6-E7A981E74094}"/>
                </a:ext>
              </a:extLst>
            </p:cNvPr>
            <p:cNvSpPr/>
            <p:nvPr/>
          </p:nvSpPr>
          <p:spPr>
            <a:xfrm>
              <a:off x="294725" y="4916050"/>
              <a:ext cx="626100" cy="7827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 name="Google Shape;887;p99">
              <a:extLst>
                <a:ext uri="{FF2B5EF4-FFF2-40B4-BE49-F238E27FC236}">
                  <a16:creationId xmlns:a16="http://schemas.microsoft.com/office/drawing/2014/main" id="{6736C700-5412-A946-8C93-8F9EF0A335ED}"/>
                </a:ext>
              </a:extLst>
            </p:cNvPr>
            <p:cNvPicPr preferRelativeResize="0"/>
            <p:nvPr/>
          </p:nvPicPr>
          <p:blipFill>
            <a:blip r:embed="rId4">
              <a:alphaModFix/>
            </a:blip>
            <a:stretch>
              <a:fillRect/>
            </a:stretch>
          </p:blipFill>
          <p:spPr>
            <a:xfrm>
              <a:off x="351923" y="4989563"/>
              <a:ext cx="511700" cy="635666"/>
            </a:xfrm>
            <a:prstGeom prst="rect">
              <a:avLst/>
            </a:prstGeom>
            <a:noFill/>
            <a:ln>
              <a:noFill/>
            </a:ln>
          </p:spPr>
        </p:pic>
      </p:grpSp>
      <p:grpSp>
        <p:nvGrpSpPr>
          <p:cNvPr id="38" name="Google Shape;888;p99">
            <a:extLst>
              <a:ext uri="{FF2B5EF4-FFF2-40B4-BE49-F238E27FC236}">
                <a16:creationId xmlns:a16="http://schemas.microsoft.com/office/drawing/2014/main" id="{EC1CB0DE-BC42-0C46-8B7D-1BD9E8737450}"/>
              </a:ext>
            </a:extLst>
          </p:cNvPr>
          <p:cNvGrpSpPr/>
          <p:nvPr/>
        </p:nvGrpSpPr>
        <p:grpSpPr>
          <a:xfrm>
            <a:off x="8176442" y="5704517"/>
            <a:ext cx="491238" cy="614028"/>
            <a:chOff x="294725" y="4916050"/>
            <a:chExt cx="626100" cy="782700"/>
          </a:xfrm>
        </p:grpSpPr>
        <p:sp>
          <p:nvSpPr>
            <p:cNvPr id="39" name="Google Shape;889;p99">
              <a:extLst>
                <a:ext uri="{FF2B5EF4-FFF2-40B4-BE49-F238E27FC236}">
                  <a16:creationId xmlns:a16="http://schemas.microsoft.com/office/drawing/2014/main" id="{842AB827-C528-EF4F-8C61-1E5A23085AFB}"/>
                </a:ext>
              </a:extLst>
            </p:cNvPr>
            <p:cNvSpPr/>
            <p:nvPr/>
          </p:nvSpPr>
          <p:spPr>
            <a:xfrm>
              <a:off x="294725" y="4916050"/>
              <a:ext cx="626100" cy="7827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890;p99">
              <a:extLst>
                <a:ext uri="{FF2B5EF4-FFF2-40B4-BE49-F238E27FC236}">
                  <a16:creationId xmlns:a16="http://schemas.microsoft.com/office/drawing/2014/main" id="{1ECCFF09-6700-C14B-86D3-E549A59FEE94}"/>
                </a:ext>
              </a:extLst>
            </p:cNvPr>
            <p:cNvPicPr preferRelativeResize="0"/>
            <p:nvPr/>
          </p:nvPicPr>
          <p:blipFill>
            <a:blip r:embed="rId4">
              <a:alphaModFix/>
            </a:blip>
            <a:stretch>
              <a:fillRect/>
            </a:stretch>
          </p:blipFill>
          <p:spPr>
            <a:xfrm>
              <a:off x="351923" y="4989563"/>
              <a:ext cx="511700" cy="635666"/>
            </a:xfrm>
            <a:prstGeom prst="rect">
              <a:avLst/>
            </a:prstGeom>
            <a:noFill/>
            <a:ln>
              <a:noFill/>
            </a:ln>
          </p:spPr>
        </p:pic>
      </p:grpSp>
      <p:grpSp>
        <p:nvGrpSpPr>
          <p:cNvPr id="41" name="Google Shape;891;p99">
            <a:extLst>
              <a:ext uri="{FF2B5EF4-FFF2-40B4-BE49-F238E27FC236}">
                <a16:creationId xmlns:a16="http://schemas.microsoft.com/office/drawing/2014/main" id="{36829883-6589-7C48-9FD8-8C5A6C48A2E6}"/>
              </a:ext>
            </a:extLst>
          </p:cNvPr>
          <p:cNvGrpSpPr/>
          <p:nvPr/>
        </p:nvGrpSpPr>
        <p:grpSpPr>
          <a:xfrm>
            <a:off x="9904292" y="5704517"/>
            <a:ext cx="491238" cy="614028"/>
            <a:chOff x="294725" y="4916050"/>
            <a:chExt cx="626100" cy="782700"/>
          </a:xfrm>
        </p:grpSpPr>
        <p:sp>
          <p:nvSpPr>
            <p:cNvPr id="42" name="Google Shape;892;p99">
              <a:extLst>
                <a:ext uri="{FF2B5EF4-FFF2-40B4-BE49-F238E27FC236}">
                  <a16:creationId xmlns:a16="http://schemas.microsoft.com/office/drawing/2014/main" id="{7D9ED5AD-F233-4B42-86BD-47A73A72A3B9}"/>
                </a:ext>
              </a:extLst>
            </p:cNvPr>
            <p:cNvSpPr/>
            <p:nvPr/>
          </p:nvSpPr>
          <p:spPr>
            <a:xfrm>
              <a:off x="294725" y="4916050"/>
              <a:ext cx="626100" cy="7827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 name="Google Shape;893;p99">
              <a:extLst>
                <a:ext uri="{FF2B5EF4-FFF2-40B4-BE49-F238E27FC236}">
                  <a16:creationId xmlns:a16="http://schemas.microsoft.com/office/drawing/2014/main" id="{8290EBF6-C7FD-D041-969F-90658493DEB9}"/>
                </a:ext>
              </a:extLst>
            </p:cNvPr>
            <p:cNvPicPr preferRelativeResize="0"/>
            <p:nvPr/>
          </p:nvPicPr>
          <p:blipFill>
            <a:blip r:embed="rId4">
              <a:alphaModFix/>
            </a:blip>
            <a:stretch>
              <a:fillRect/>
            </a:stretch>
          </p:blipFill>
          <p:spPr>
            <a:xfrm>
              <a:off x="351923" y="4989563"/>
              <a:ext cx="511700" cy="635666"/>
            </a:xfrm>
            <a:prstGeom prst="rect">
              <a:avLst/>
            </a:prstGeom>
            <a:noFill/>
            <a:ln>
              <a:noFill/>
            </a:ln>
          </p:spPr>
        </p:pic>
      </p:grpSp>
      <p:sp>
        <p:nvSpPr>
          <p:cNvPr id="44" name="Google Shape;894;p99">
            <a:extLst>
              <a:ext uri="{FF2B5EF4-FFF2-40B4-BE49-F238E27FC236}">
                <a16:creationId xmlns:a16="http://schemas.microsoft.com/office/drawing/2014/main" id="{3DF69546-A4C0-9743-9AF2-B06757484969}"/>
              </a:ext>
            </a:extLst>
          </p:cNvPr>
          <p:cNvSpPr txBox="1"/>
          <p:nvPr/>
        </p:nvSpPr>
        <p:spPr>
          <a:xfrm>
            <a:off x="1503759" y="3372929"/>
            <a:ext cx="887700" cy="30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ea typeface="Helvetica Neue"/>
                <a:cs typeface="Helvetica Neue"/>
                <a:sym typeface="Helvetica Neue"/>
              </a:rPr>
              <a:t>Deploy!</a:t>
            </a:r>
            <a:endParaRPr sz="1400" dirty="0">
              <a:ea typeface="Helvetica Neue"/>
              <a:cs typeface="Helvetica Neue"/>
              <a:sym typeface="Helvetica Neue"/>
            </a:endParaRPr>
          </a:p>
        </p:txBody>
      </p:sp>
      <p:sp>
        <p:nvSpPr>
          <p:cNvPr id="45" name="Google Shape;895;p99">
            <a:extLst>
              <a:ext uri="{FF2B5EF4-FFF2-40B4-BE49-F238E27FC236}">
                <a16:creationId xmlns:a16="http://schemas.microsoft.com/office/drawing/2014/main" id="{641FE87A-422D-3B48-BB29-4E156ADE1FC0}"/>
              </a:ext>
            </a:extLst>
          </p:cNvPr>
          <p:cNvSpPr txBox="1"/>
          <p:nvPr/>
        </p:nvSpPr>
        <p:spPr>
          <a:xfrm>
            <a:off x="2307834" y="5223591"/>
            <a:ext cx="9981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ea typeface="Helvetica Neue"/>
                <a:cs typeface="Helvetica Neue"/>
                <a:sym typeface="Helvetica Neue"/>
              </a:rPr>
              <a:t>Version control!</a:t>
            </a:r>
            <a:endParaRPr sz="1400" dirty="0">
              <a:ea typeface="Helvetica Neue"/>
              <a:cs typeface="Helvetica Neue"/>
              <a:sym typeface="Helvetica Neue"/>
            </a:endParaRPr>
          </a:p>
        </p:txBody>
      </p:sp>
    </p:spTree>
    <p:extLst>
      <p:ext uri="{BB962C8B-B14F-4D97-AF65-F5344CB8AC3E}">
        <p14:creationId xmlns:p14="http://schemas.microsoft.com/office/powerpoint/2010/main" val="28919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par>
                                <p:cTn id="47" presetID="10"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par>
                                <p:cTn id="55" presetID="10" presetClass="entr" presetSubtype="0" fill="hold" nodeType="with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5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fade">
                                      <p:cBhvr>
                                        <p:cTn id="62" dur="500"/>
                                        <p:tgtEl>
                                          <p:spTgt spid="4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500"/>
                                        <p:tgtEl>
                                          <p:spTgt spid="32"/>
                                        </p:tgtEl>
                                      </p:cBhvr>
                                    </p:animEffect>
                                  </p:childTnLst>
                                </p:cTn>
                              </p:par>
                              <p:par>
                                <p:cTn id="68" presetID="10" presetClass="entr" presetSubtype="0" fill="hold" nodeType="withEffect">
                                  <p:stCondLst>
                                    <p:cond delay="0"/>
                                  </p:stCondLst>
                                  <p:childTnLst>
                                    <p:set>
                                      <p:cBhvr>
                                        <p:cTn id="69" dur="1" fill="hold">
                                          <p:stCondLst>
                                            <p:cond delay="0"/>
                                          </p:stCondLst>
                                        </p:cTn>
                                        <p:tgtEl>
                                          <p:spTgt spid="35"/>
                                        </p:tgtEl>
                                        <p:attrNameLst>
                                          <p:attrName>style.visibility</p:attrName>
                                        </p:attrNameLst>
                                      </p:cBhvr>
                                      <p:to>
                                        <p:strVal val="visible"/>
                                      </p:to>
                                    </p:set>
                                    <p:animEffect transition="in" filter="fade">
                                      <p:cBhvr>
                                        <p:cTn id="70" dur="500"/>
                                        <p:tgtEl>
                                          <p:spTgt spid="35"/>
                                        </p:tgtEl>
                                      </p:cBhvr>
                                    </p:animEffect>
                                  </p:childTnLst>
                                </p:cTn>
                              </p:par>
                              <p:par>
                                <p:cTn id="71" presetID="10" presetClass="entr" presetSubtype="0" fill="hold" nodeType="with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fade">
                                      <p:cBhvr>
                                        <p:cTn id="73" dur="500"/>
                                        <p:tgtEl>
                                          <p:spTgt spid="38"/>
                                        </p:tgtEl>
                                      </p:cBhvr>
                                    </p:animEffect>
                                  </p:childTnLst>
                                </p:cTn>
                              </p:par>
                              <p:par>
                                <p:cTn id="74" presetID="10" presetClass="entr" presetSubtype="0" fill="hold" nodeType="withEffect">
                                  <p:stCondLst>
                                    <p:cond delay="0"/>
                                  </p:stCondLst>
                                  <p:childTnLst>
                                    <p:set>
                                      <p:cBhvr>
                                        <p:cTn id="75" dur="1" fill="hold">
                                          <p:stCondLst>
                                            <p:cond delay="0"/>
                                          </p:stCondLst>
                                        </p:cTn>
                                        <p:tgtEl>
                                          <p:spTgt spid="41"/>
                                        </p:tgtEl>
                                        <p:attrNameLst>
                                          <p:attrName>style.visibility</p:attrName>
                                        </p:attrNameLst>
                                      </p:cBhvr>
                                      <p:to>
                                        <p:strVal val="visible"/>
                                      </p:to>
                                    </p:set>
                                    <p:animEffect transition="in" filter="fade">
                                      <p:cBhvr>
                                        <p:cTn id="76" dur="500"/>
                                        <p:tgtEl>
                                          <p:spTgt spid="41"/>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fade">
                                      <p:cBhvr>
                                        <p:cTn id="81" dur="500"/>
                                        <p:tgtEl>
                                          <p:spTgt spid="26"/>
                                        </p:tgtEl>
                                      </p:cBhvr>
                                    </p:animEffect>
                                  </p:childTnLst>
                                </p:cTn>
                              </p:par>
                              <p:par>
                                <p:cTn id="82" presetID="10" presetClass="entr" presetSubtype="0" fill="hold" nodeType="withEffect">
                                  <p:stCondLst>
                                    <p:cond delay="0"/>
                                  </p:stCondLst>
                                  <p:childTnLst>
                                    <p:set>
                                      <p:cBhvr>
                                        <p:cTn id="83" dur="1" fill="hold">
                                          <p:stCondLst>
                                            <p:cond delay="0"/>
                                          </p:stCondLst>
                                        </p:cTn>
                                        <p:tgtEl>
                                          <p:spTgt spid="45"/>
                                        </p:tgtEl>
                                        <p:attrNameLst>
                                          <p:attrName>style.visibility</p:attrName>
                                        </p:attrNameLst>
                                      </p:cBhvr>
                                      <p:to>
                                        <p:strVal val="visible"/>
                                      </p:to>
                                    </p:set>
                                    <p:animEffect transition="in" filter="fade">
                                      <p:cBhvr>
                                        <p:cTn id="84"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5AA0D1-FD68-42B0-B79D-F39AAEAD2790}"/>
              </a:ext>
            </a:extLst>
          </p:cNvPr>
          <p:cNvSpPr>
            <a:spLocks noGrp="1"/>
          </p:cNvSpPr>
          <p:nvPr>
            <p:ph type="title"/>
          </p:nvPr>
        </p:nvSpPr>
        <p:spPr/>
        <p:txBody>
          <a:bodyPr/>
          <a:lstStyle/>
          <a:p>
            <a:r>
              <a:rPr lang="en-US" dirty="0"/>
              <a:t>Emergency of virtualization</a:t>
            </a:r>
          </a:p>
        </p:txBody>
      </p:sp>
      <p:sp>
        <p:nvSpPr>
          <p:cNvPr id="2" name="Subtitle 1">
            <a:extLst>
              <a:ext uri="{FF2B5EF4-FFF2-40B4-BE49-F238E27FC236}">
                <a16:creationId xmlns:a16="http://schemas.microsoft.com/office/drawing/2014/main" id="{0421FEEE-5F60-406D-869A-4E7D45E6A09F}"/>
              </a:ext>
            </a:extLst>
          </p:cNvPr>
          <p:cNvSpPr>
            <a:spLocks noGrp="1"/>
          </p:cNvSpPr>
          <p:nvPr>
            <p:ph type="subTitle" idx="10"/>
          </p:nvPr>
        </p:nvSpPr>
        <p:spPr/>
        <p:txBody>
          <a:bodyPr/>
          <a:lstStyle/>
          <a:p>
            <a:br>
              <a:rPr lang="es-ES" dirty="0"/>
            </a:br>
            <a:endParaRPr lang="en-US" dirty="0"/>
          </a:p>
        </p:txBody>
      </p:sp>
      <p:pic>
        <p:nvPicPr>
          <p:cNvPr id="15" name="Google Shape;896;p99">
            <a:extLst>
              <a:ext uri="{FF2B5EF4-FFF2-40B4-BE49-F238E27FC236}">
                <a16:creationId xmlns:a16="http://schemas.microsoft.com/office/drawing/2014/main" id="{E302FBE0-B4E3-224B-B2E7-6FD7C01A5B06}"/>
              </a:ext>
            </a:extLst>
          </p:cNvPr>
          <p:cNvPicPr preferRelativeResize="0"/>
          <p:nvPr/>
        </p:nvPicPr>
        <p:blipFill>
          <a:blip r:embed="rId3">
            <a:alphaModFix/>
          </a:blip>
          <a:stretch>
            <a:fillRect/>
          </a:stretch>
        </p:blipFill>
        <p:spPr>
          <a:xfrm>
            <a:off x="10993250" y="266325"/>
            <a:ext cx="626100" cy="521881"/>
          </a:xfrm>
          <a:prstGeom prst="rect">
            <a:avLst/>
          </a:prstGeom>
          <a:noFill/>
          <a:ln>
            <a:noFill/>
          </a:ln>
        </p:spPr>
      </p:pic>
      <p:sp>
        <p:nvSpPr>
          <p:cNvPr id="16" name="Google Shape;904;p100">
            <a:extLst>
              <a:ext uri="{FF2B5EF4-FFF2-40B4-BE49-F238E27FC236}">
                <a16:creationId xmlns:a16="http://schemas.microsoft.com/office/drawing/2014/main" id="{ECD64039-4E3F-A344-BCD0-19039453E148}"/>
              </a:ext>
            </a:extLst>
          </p:cNvPr>
          <p:cNvSpPr/>
          <p:nvPr/>
        </p:nvSpPr>
        <p:spPr>
          <a:xfrm>
            <a:off x="2699575" y="3970850"/>
            <a:ext cx="7035300" cy="6999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chemeClr val="lt1"/>
                </a:solidFill>
                <a:latin typeface="Helvetica Neue"/>
                <a:ea typeface="Helvetica Neue"/>
                <a:cs typeface="Helvetica Neue"/>
                <a:sym typeface="Helvetica Neue"/>
              </a:rPr>
              <a:t>Host Operating System</a:t>
            </a:r>
            <a:endParaRPr sz="2400">
              <a:solidFill>
                <a:schemeClr val="lt1"/>
              </a:solidFill>
              <a:latin typeface="Helvetica Neue"/>
              <a:ea typeface="Helvetica Neue"/>
              <a:cs typeface="Helvetica Neue"/>
              <a:sym typeface="Helvetica Neue"/>
            </a:endParaRPr>
          </a:p>
        </p:txBody>
      </p:sp>
      <p:sp>
        <p:nvSpPr>
          <p:cNvPr id="17" name="Google Shape;905;p100">
            <a:extLst>
              <a:ext uri="{FF2B5EF4-FFF2-40B4-BE49-F238E27FC236}">
                <a16:creationId xmlns:a16="http://schemas.microsoft.com/office/drawing/2014/main" id="{DEF9A45F-331D-6D4B-B054-6F8F55298E58}"/>
              </a:ext>
            </a:extLst>
          </p:cNvPr>
          <p:cNvSpPr/>
          <p:nvPr/>
        </p:nvSpPr>
        <p:spPr>
          <a:xfrm>
            <a:off x="2699575" y="4712475"/>
            <a:ext cx="7035300" cy="6132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rgbClr val="FFFFFF"/>
                </a:solidFill>
                <a:latin typeface="Helvetica Neue"/>
                <a:ea typeface="Helvetica Neue"/>
                <a:cs typeface="Helvetica Neue"/>
                <a:sym typeface="Helvetica Neue"/>
              </a:rPr>
              <a:t>Hardware</a:t>
            </a:r>
            <a:endParaRPr sz="2400">
              <a:solidFill>
                <a:srgbClr val="FFFFFF"/>
              </a:solidFill>
              <a:latin typeface="Helvetica Neue"/>
              <a:ea typeface="Helvetica Neue"/>
              <a:cs typeface="Helvetica Neue"/>
              <a:sym typeface="Helvetica Neue"/>
            </a:endParaRPr>
          </a:p>
        </p:txBody>
      </p:sp>
      <p:sp>
        <p:nvSpPr>
          <p:cNvPr id="18" name="Google Shape;906;p100">
            <a:extLst>
              <a:ext uri="{FF2B5EF4-FFF2-40B4-BE49-F238E27FC236}">
                <a16:creationId xmlns:a16="http://schemas.microsoft.com/office/drawing/2014/main" id="{BCD6607E-C356-384C-AC34-C2F1B6E3E9AA}"/>
              </a:ext>
            </a:extLst>
          </p:cNvPr>
          <p:cNvSpPr/>
          <p:nvPr/>
        </p:nvSpPr>
        <p:spPr>
          <a:xfrm>
            <a:off x="2699575" y="2660400"/>
            <a:ext cx="2310900" cy="527100"/>
          </a:xfrm>
          <a:prstGeom prst="roundRect">
            <a:avLst>
              <a:gd name="adj" fmla="val 16667"/>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chemeClr val="lt1"/>
                </a:solidFill>
                <a:latin typeface="Helvetica Neue"/>
                <a:ea typeface="Helvetica Neue"/>
                <a:cs typeface="Helvetica Neue"/>
                <a:sym typeface="Helvetica Neue"/>
              </a:rPr>
              <a:t>Guest OS</a:t>
            </a:r>
            <a:endParaRPr sz="2400">
              <a:solidFill>
                <a:schemeClr val="lt1"/>
              </a:solidFill>
              <a:latin typeface="Helvetica Neue"/>
              <a:ea typeface="Helvetica Neue"/>
              <a:cs typeface="Helvetica Neue"/>
              <a:sym typeface="Helvetica Neue"/>
            </a:endParaRPr>
          </a:p>
        </p:txBody>
      </p:sp>
      <p:sp>
        <p:nvSpPr>
          <p:cNvPr id="19" name="Google Shape;907;p100">
            <a:extLst>
              <a:ext uri="{FF2B5EF4-FFF2-40B4-BE49-F238E27FC236}">
                <a16:creationId xmlns:a16="http://schemas.microsoft.com/office/drawing/2014/main" id="{9A422A97-4E3F-C94D-B169-2C8D883616A7}"/>
              </a:ext>
            </a:extLst>
          </p:cNvPr>
          <p:cNvSpPr/>
          <p:nvPr/>
        </p:nvSpPr>
        <p:spPr>
          <a:xfrm>
            <a:off x="2699575" y="3229225"/>
            <a:ext cx="7035300" cy="6999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chemeClr val="lt1"/>
                </a:solidFill>
                <a:latin typeface="Helvetica Neue"/>
                <a:ea typeface="Helvetica Neue"/>
                <a:cs typeface="Helvetica Neue"/>
                <a:sym typeface="Helvetica Neue"/>
              </a:rPr>
              <a:t>Hypervisor Software (VMM)</a:t>
            </a:r>
            <a:endParaRPr sz="2400">
              <a:solidFill>
                <a:schemeClr val="lt1"/>
              </a:solidFill>
              <a:latin typeface="Helvetica Neue"/>
              <a:ea typeface="Helvetica Neue"/>
              <a:cs typeface="Helvetica Neue"/>
              <a:sym typeface="Helvetica Neue"/>
            </a:endParaRPr>
          </a:p>
        </p:txBody>
      </p:sp>
      <p:sp>
        <p:nvSpPr>
          <p:cNvPr id="20" name="Google Shape;908;p100">
            <a:extLst>
              <a:ext uri="{FF2B5EF4-FFF2-40B4-BE49-F238E27FC236}">
                <a16:creationId xmlns:a16="http://schemas.microsoft.com/office/drawing/2014/main" id="{884DEDC8-4440-A041-A463-C1D4619E8141}"/>
              </a:ext>
            </a:extLst>
          </p:cNvPr>
          <p:cNvSpPr/>
          <p:nvPr/>
        </p:nvSpPr>
        <p:spPr>
          <a:xfrm>
            <a:off x="2699575" y="2081075"/>
            <a:ext cx="2310900" cy="527100"/>
          </a:xfrm>
          <a:prstGeom prst="roundRect">
            <a:avLst>
              <a:gd name="adj" fmla="val 16667"/>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chemeClr val="lt1"/>
                </a:solidFill>
                <a:latin typeface="Helvetica Neue"/>
                <a:ea typeface="Helvetica Neue"/>
                <a:cs typeface="Helvetica Neue"/>
                <a:sym typeface="Helvetica Neue"/>
              </a:rPr>
              <a:t>Bin/Libs</a:t>
            </a:r>
            <a:endParaRPr sz="2400">
              <a:solidFill>
                <a:schemeClr val="lt1"/>
              </a:solidFill>
              <a:latin typeface="Helvetica Neue"/>
              <a:ea typeface="Helvetica Neue"/>
              <a:cs typeface="Helvetica Neue"/>
              <a:sym typeface="Helvetica Neue"/>
            </a:endParaRPr>
          </a:p>
        </p:txBody>
      </p:sp>
      <p:sp>
        <p:nvSpPr>
          <p:cNvPr id="21" name="Google Shape;909;p100">
            <a:extLst>
              <a:ext uri="{FF2B5EF4-FFF2-40B4-BE49-F238E27FC236}">
                <a16:creationId xmlns:a16="http://schemas.microsoft.com/office/drawing/2014/main" id="{BAEF34D0-3D57-A043-BC9C-D3D1C47BE03A}"/>
              </a:ext>
            </a:extLst>
          </p:cNvPr>
          <p:cNvSpPr/>
          <p:nvPr/>
        </p:nvSpPr>
        <p:spPr>
          <a:xfrm>
            <a:off x="2699575" y="1493913"/>
            <a:ext cx="2310900" cy="527100"/>
          </a:xfrm>
          <a:prstGeom prst="roundRect">
            <a:avLst>
              <a:gd name="adj" fmla="val 16667"/>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chemeClr val="lt1"/>
                </a:solidFill>
                <a:latin typeface="Helvetica Neue"/>
                <a:ea typeface="Helvetica Neue"/>
                <a:cs typeface="Helvetica Neue"/>
                <a:sym typeface="Helvetica Neue"/>
              </a:rPr>
              <a:t>App. Code</a:t>
            </a:r>
            <a:endParaRPr sz="2400">
              <a:solidFill>
                <a:schemeClr val="lt1"/>
              </a:solidFill>
              <a:latin typeface="Helvetica Neue"/>
              <a:ea typeface="Helvetica Neue"/>
              <a:cs typeface="Helvetica Neue"/>
              <a:sym typeface="Helvetica Neue"/>
            </a:endParaRPr>
          </a:p>
        </p:txBody>
      </p:sp>
      <p:sp>
        <p:nvSpPr>
          <p:cNvPr id="22" name="Google Shape;910;p100">
            <a:extLst>
              <a:ext uri="{FF2B5EF4-FFF2-40B4-BE49-F238E27FC236}">
                <a16:creationId xmlns:a16="http://schemas.microsoft.com/office/drawing/2014/main" id="{92A55982-916F-594A-829E-8BD5A4CAFD29}"/>
              </a:ext>
            </a:extLst>
          </p:cNvPr>
          <p:cNvSpPr/>
          <p:nvPr/>
        </p:nvSpPr>
        <p:spPr>
          <a:xfrm>
            <a:off x="5061775" y="2660400"/>
            <a:ext cx="2310900" cy="527100"/>
          </a:xfrm>
          <a:prstGeom prst="roundRect">
            <a:avLst>
              <a:gd name="adj" fmla="val 16667"/>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chemeClr val="lt1"/>
                </a:solidFill>
                <a:latin typeface="Helvetica Neue"/>
                <a:ea typeface="Helvetica Neue"/>
                <a:cs typeface="Helvetica Neue"/>
                <a:sym typeface="Helvetica Neue"/>
              </a:rPr>
              <a:t>Guest OS</a:t>
            </a:r>
            <a:endParaRPr sz="2400">
              <a:solidFill>
                <a:schemeClr val="lt1"/>
              </a:solidFill>
              <a:latin typeface="Helvetica Neue"/>
              <a:ea typeface="Helvetica Neue"/>
              <a:cs typeface="Helvetica Neue"/>
              <a:sym typeface="Helvetica Neue"/>
            </a:endParaRPr>
          </a:p>
        </p:txBody>
      </p:sp>
      <p:sp>
        <p:nvSpPr>
          <p:cNvPr id="23" name="Google Shape;911;p100">
            <a:extLst>
              <a:ext uri="{FF2B5EF4-FFF2-40B4-BE49-F238E27FC236}">
                <a16:creationId xmlns:a16="http://schemas.microsoft.com/office/drawing/2014/main" id="{24F11D83-1850-6F45-A062-8CACA1BAAEFA}"/>
              </a:ext>
            </a:extLst>
          </p:cNvPr>
          <p:cNvSpPr/>
          <p:nvPr/>
        </p:nvSpPr>
        <p:spPr>
          <a:xfrm>
            <a:off x="5061775" y="2081075"/>
            <a:ext cx="2310900" cy="527100"/>
          </a:xfrm>
          <a:prstGeom prst="roundRect">
            <a:avLst>
              <a:gd name="adj" fmla="val 16667"/>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chemeClr val="lt1"/>
                </a:solidFill>
                <a:latin typeface="Helvetica Neue"/>
                <a:ea typeface="Helvetica Neue"/>
                <a:cs typeface="Helvetica Neue"/>
                <a:sym typeface="Helvetica Neue"/>
              </a:rPr>
              <a:t>Bin/Libs</a:t>
            </a:r>
            <a:endParaRPr sz="2400">
              <a:solidFill>
                <a:schemeClr val="lt1"/>
              </a:solidFill>
              <a:latin typeface="Helvetica Neue"/>
              <a:ea typeface="Helvetica Neue"/>
              <a:cs typeface="Helvetica Neue"/>
              <a:sym typeface="Helvetica Neue"/>
            </a:endParaRPr>
          </a:p>
        </p:txBody>
      </p:sp>
      <p:sp>
        <p:nvSpPr>
          <p:cNvPr id="24" name="Google Shape;912;p100">
            <a:extLst>
              <a:ext uri="{FF2B5EF4-FFF2-40B4-BE49-F238E27FC236}">
                <a16:creationId xmlns:a16="http://schemas.microsoft.com/office/drawing/2014/main" id="{1D28403F-794C-8449-A3DE-8085EB230D82}"/>
              </a:ext>
            </a:extLst>
          </p:cNvPr>
          <p:cNvSpPr/>
          <p:nvPr/>
        </p:nvSpPr>
        <p:spPr>
          <a:xfrm>
            <a:off x="5061775" y="1493913"/>
            <a:ext cx="2310900" cy="527100"/>
          </a:xfrm>
          <a:prstGeom prst="roundRect">
            <a:avLst>
              <a:gd name="adj" fmla="val 16667"/>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chemeClr val="lt1"/>
                </a:solidFill>
                <a:latin typeface="Helvetica Neue"/>
                <a:ea typeface="Helvetica Neue"/>
                <a:cs typeface="Helvetica Neue"/>
                <a:sym typeface="Helvetica Neue"/>
              </a:rPr>
              <a:t>App. Code</a:t>
            </a:r>
            <a:endParaRPr sz="2400">
              <a:solidFill>
                <a:schemeClr val="lt1"/>
              </a:solidFill>
              <a:latin typeface="Helvetica Neue"/>
              <a:ea typeface="Helvetica Neue"/>
              <a:cs typeface="Helvetica Neue"/>
              <a:sym typeface="Helvetica Neue"/>
            </a:endParaRPr>
          </a:p>
        </p:txBody>
      </p:sp>
      <p:sp>
        <p:nvSpPr>
          <p:cNvPr id="25" name="Google Shape;913;p100">
            <a:extLst>
              <a:ext uri="{FF2B5EF4-FFF2-40B4-BE49-F238E27FC236}">
                <a16:creationId xmlns:a16="http://schemas.microsoft.com/office/drawing/2014/main" id="{D5862AE5-1438-B145-89EE-7038A2BD1021}"/>
              </a:ext>
            </a:extLst>
          </p:cNvPr>
          <p:cNvSpPr/>
          <p:nvPr/>
        </p:nvSpPr>
        <p:spPr>
          <a:xfrm>
            <a:off x="7423975" y="2660400"/>
            <a:ext cx="2310900" cy="527100"/>
          </a:xfrm>
          <a:prstGeom prst="roundRect">
            <a:avLst>
              <a:gd name="adj" fmla="val 16667"/>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chemeClr val="lt1"/>
                </a:solidFill>
                <a:latin typeface="Helvetica Neue"/>
                <a:ea typeface="Helvetica Neue"/>
                <a:cs typeface="Helvetica Neue"/>
                <a:sym typeface="Helvetica Neue"/>
              </a:rPr>
              <a:t>Guest OS</a:t>
            </a:r>
            <a:endParaRPr sz="2400">
              <a:solidFill>
                <a:schemeClr val="lt1"/>
              </a:solidFill>
              <a:latin typeface="Helvetica Neue"/>
              <a:ea typeface="Helvetica Neue"/>
              <a:cs typeface="Helvetica Neue"/>
              <a:sym typeface="Helvetica Neue"/>
            </a:endParaRPr>
          </a:p>
        </p:txBody>
      </p:sp>
      <p:sp>
        <p:nvSpPr>
          <p:cNvPr id="26" name="Google Shape;914;p100">
            <a:extLst>
              <a:ext uri="{FF2B5EF4-FFF2-40B4-BE49-F238E27FC236}">
                <a16:creationId xmlns:a16="http://schemas.microsoft.com/office/drawing/2014/main" id="{693054C3-C78C-3347-BC8A-1FB3B4EBAB83}"/>
              </a:ext>
            </a:extLst>
          </p:cNvPr>
          <p:cNvSpPr/>
          <p:nvPr/>
        </p:nvSpPr>
        <p:spPr>
          <a:xfrm>
            <a:off x="7423975" y="2081075"/>
            <a:ext cx="2310900" cy="527100"/>
          </a:xfrm>
          <a:prstGeom prst="roundRect">
            <a:avLst>
              <a:gd name="adj" fmla="val 16667"/>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chemeClr val="lt1"/>
                </a:solidFill>
                <a:latin typeface="Helvetica Neue"/>
                <a:ea typeface="Helvetica Neue"/>
                <a:cs typeface="Helvetica Neue"/>
                <a:sym typeface="Helvetica Neue"/>
              </a:rPr>
              <a:t>Bin/Libs</a:t>
            </a:r>
            <a:endParaRPr sz="2400">
              <a:solidFill>
                <a:schemeClr val="lt1"/>
              </a:solidFill>
              <a:latin typeface="Helvetica Neue"/>
              <a:ea typeface="Helvetica Neue"/>
              <a:cs typeface="Helvetica Neue"/>
              <a:sym typeface="Helvetica Neue"/>
            </a:endParaRPr>
          </a:p>
        </p:txBody>
      </p:sp>
      <p:sp>
        <p:nvSpPr>
          <p:cNvPr id="27" name="Google Shape;915;p100">
            <a:extLst>
              <a:ext uri="{FF2B5EF4-FFF2-40B4-BE49-F238E27FC236}">
                <a16:creationId xmlns:a16="http://schemas.microsoft.com/office/drawing/2014/main" id="{A1C6A719-2A49-4D4F-9868-27B03EAE5047}"/>
              </a:ext>
            </a:extLst>
          </p:cNvPr>
          <p:cNvSpPr/>
          <p:nvPr/>
        </p:nvSpPr>
        <p:spPr>
          <a:xfrm>
            <a:off x="7423975" y="1493913"/>
            <a:ext cx="2310900" cy="527100"/>
          </a:xfrm>
          <a:prstGeom prst="roundRect">
            <a:avLst>
              <a:gd name="adj" fmla="val 16667"/>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chemeClr val="lt1"/>
                </a:solidFill>
                <a:latin typeface="Helvetica Neue"/>
                <a:ea typeface="Helvetica Neue"/>
                <a:cs typeface="Helvetica Neue"/>
                <a:sym typeface="Helvetica Neue"/>
              </a:rPr>
              <a:t>App. Code</a:t>
            </a:r>
            <a:endParaRPr sz="2400">
              <a:solidFill>
                <a:schemeClr val="lt1"/>
              </a:solidFill>
              <a:latin typeface="Helvetica Neue"/>
              <a:ea typeface="Helvetica Neue"/>
              <a:cs typeface="Helvetica Neue"/>
              <a:sym typeface="Helvetica Neue"/>
            </a:endParaRPr>
          </a:p>
        </p:txBody>
      </p:sp>
      <p:sp>
        <p:nvSpPr>
          <p:cNvPr id="28" name="Google Shape;916;p100">
            <a:extLst>
              <a:ext uri="{FF2B5EF4-FFF2-40B4-BE49-F238E27FC236}">
                <a16:creationId xmlns:a16="http://schemas.microsoft.com/office/drawing/2014/main" id="{7308FA6D-8E89-C44E-9783-F3FC417D7D18}"/>
              </a:ext>
            </a:extLst>
          </p:cNvPr>
          <p:cNvSpPr/>
          <p:nvPr/>
        </p:nvSpPr>
        <p:spPr>
          <a:xfrm>
            <a:off x="2136475" y="1470725"/>
            <a:ext cx="511800" cy="1747800"/>
          </a:xfrm>
          <a:prstGeom prst="leftBrace">
            <a:avLst>
              <a:gd name="adj1" fmla="val 8333"/>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17;p100">
            <a:extLst>
              <a:ext uri="{FF2B5EF4-FFF2-40B4-BE49-F238E27FC236}">
                <a16:creationId xmlns:a16="http://schemas.microsoft.com/office/drawing/2014/main" id="{4F374F25-CC4E-484E-AE96-275E1C62E6DD}"/>
              </a:ext>
            </a:extLst>
          </p:cNvPr>
          <p:cNvSpPr txBox="1"/>
          <p:nvPr/>
        </p:nvSpPr>
        <p:spPr>
          <a:xfrm>
            <a:off x="1067000" y="2038025"/>
            <a:ext cx="914400" cy="6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Helvetica Neue"/>
                <a:ea typeface="Helvetica Neue"/>
                <a:cs typeface="Helvetica Neue"/>
                <a:sym typeface="Helvetica Neue"/>
              </a:rPr>
              <a:t>VMs</a:t>
            </a:r>
            <a:endParaRPr sz="2400">
              <a:latin typeface="Helvetica Neue"/>
              <a:ea typeface="Helvetica Neue"/>
              <a:cs typeface="Helvetica Neue"/>
              <a:sym typeface="Helvetica Neue"/>
            </a:endParaRPr>
          </a:p>
        </p:txBody>
      </p:sp>
    </p:spTree>
    <p:extLst>
      <p:ext uri="{BB962C8B-B14F-4D97-AF65-F5344CB8AC3E}">
        <p14:creationId xmlns:p14="http://schemas.microsoft.com/office/powerpoint/2010/main" val="447752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10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10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1000"/>
                                        <p:tgtEl>
                                          <p:spTgt spid="18"/>
                                        </p:tgtEl>
                                      </p:cBhvr>
                                    </p:animEffect>
                                  </p:childTnLst>
                                </p:cTn>
                              </p:par>
                              <p:par>
                                <p:cTn id="21" presetID="10"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1000"/>
                                        <p:tgtEl>
                                          <p:spTgt spid="20"/>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10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1000"/>
                                        <p:tgtEl>
                                          <p:spTgt spid="22"/>
                                        </p:tgtEl>
                                      </p:cBhvr>
                                    </p:animEffect>
                                  </p:childTnLst>
                                </p:cTn>
                              </p:par>
                              <p:par>
                                <p:cTn id="32" presetID="10" presetClass="entr" presetSubtype="0"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1000"/>
                                        <p:tgtEl>
                                          <p:spTgt spid="23"/>
                                        </p:tgtEl>
                                      </p:cBhvr>
                                    </p:animEffect>
                                  </p:childTnLst>
                                </p:cTn>
                              </p:par>
                              <p:par>
                                <p:cTn id="35" presetID="10"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10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1000"/>
                                        <p:tgtEl>
                                          <p:spTgt spid="25"/>
                                        </p:tgtEl>
                                      </p:cBhvr>
                                    </p:animEffect>
                                  </p:childTnLst>
                                </p:cTn>
                              </p:par>
                              <p:par>
                                <p:cTn id="43" presetID="10"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1000"/>
                                        <p:tgtEl>
                                          <p:spTgt spid="26"/>
                                        </p:tgtEl>
                                      </p:cBhvr>
                                    </p:animEffect>
                                  </p:childTnLst>
                                </p:cTn>
                              </p:par>
                              <p:par>
                                <p:cTn id="46" presetID="10" presetClass="entr" presetSubtype="0" fill="hold"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1000"/>
                                        <p:tgtEl>
                                          <p:spTgt spid="2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1000"/>
                                        <p:tgtEl>
                                          <p:spTgt spid="29"/>
                                        </p:tgtEl>
                                      </p:cBhvr>
                                    </p:animEffect>
                                  </p:childTnLst>
                                </p:cTn>
                              </p:par>
                              <p:par>
                                <p:cTn id="54" presetID="10" presetClass="entr" presetSubtype="0" fill="hold" nodeType="with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5AA0D1-FD68-42B0-B79D-F39AAEAD2790}"/>
              </a:ext>
            </a:extLst>
          </p:cNvPr>
          <p:cNvSpPr>
            <a:spLocks noGrp="1"/>
          </p:cNvSpPr>
          <p:nvPr>
            <p:ph type="title"/>
          </p:nvPr>
        </p:nvSpPr>
        <p:spPr/>
        <p:txBody>
          <a:bodyPr/>
          <a:lstStyle/>
          <a:p>
            <a:r>
              <a:rPr lang="en-US" dirty="0"/>
              <a:t>What can we automate?</a:t>
            </a:r>
          </a:p>
        </p:txBody>
      </p:sp>
      <p:sp>
        <p:nvSpPr>
          <p:cNvPr id="2" name="Subtitle 1">
            <a:extLst>
              <a:ext uri="{FF2B5EF4-FFF2-40B4-BE49-F238E27FC236}">
                <a16:creationId xmlns:a16="http://schemas.microsoft.com/office/drawing/2014/main" id="{0421FEEE-5F60-406D-869A-4E7D45E6A09F}"/>
              </a:ext>
            </a:extLst>
          </p:cNvPr>
          <p:cNvSpPr>
            <a:spLocks noGrp="1"/>
          </p:cNvSpPr>
          <p:nvPr>
            <p:ph type="subTitle" idx="10"/>
          </p:nvPr>
        </p:nvSpPr>
        <p:spPr/>
        <p:txBody>
          <a:bodyPr/>
          <a:lstStyle/>
          <a:p>
            <a:br>
              <a:rPr lang="es-ES" dirty="0"/>
            </a:br>
            <a:endParaRPr lang="en-US" dirty="0"/>
          </a:p>
        </p:txBody>
      </p:sp>
      <p:sp>
        <p:nvSpPr>
          <p:cNvPr id="7" name="Google Shape;787;p94">
            <a:extLst>
              <a:ext uri="{FF2B5EF4-FFF2-40B4-BE49-F238E27FC236}">
                <a16:creationId xmlns:a16="http://schemas.microsoft.com/office/drawing/2014/main" id="{C5BB0907-A2EA-0746-8914-7C6A91AB85F3}"/>
              </a:ext>
            </a:extLst>
          </p:cNvPr>
          <p:cNvSpPr/>
          <p:nvPr/>
        </p:nvSpPr>
        <p:spPr>
          <a:xfrm>
            <a:off x="2547175" y="1283475"/>
            <a:ext cx="6365700" cy="9072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chemeClr val="lt1"/>
                </a:solidFill>
                <a:ea typeface="Helvetica Neue"/>
                <a:cs typeface="Helvetica Neue"/>
                <a:sym typeface="Helvetica Neue"/>
              </a:rPr>
              <a:t>Application Code</a:t>
            </a:r>
            <a:endParaRPr sz="2000">
              <a:solidFill>
                <a:schemeClr val="lt1"/>
              </a:solidFill>
              <a:ea typeface="Helvetica Neue"/>
              <a:cs typeface="Helvetica Neue"/>
              <a:sym typeface="Helvetica Neue"/>
            </a:endParaRPr>
          </a:p>
        </p:txBody>
      </p:sp>
      <p:sp>
        <p:nvSpPr>
          <p:cNvPr id="8" name="Google Shape;788;p94">
            <a:extLst>
              <a:ext uri="{FF2B5EF4-FFF2-40B4-BE49-F238E27FC236}">
                <a16:creationId xmlns:a16="http://schemas.microsoft.com/office/drawing/2014/main" id="{4B8CEC6B-F447-AD4A-AD47-8FC00AA0B7B5}"/>
              </a:ext>
            </a:extLst>
          </p:cNvPr>
          <p:cNvSpPr/>
          <p:nvPr/>
        </p:nvSpPr>
        <p:spPr>
          <a:xfrm>
            <a:off x="2570550" y="2356500"/>
            <a:ext cx="1954800" cy="9072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chemeClr val="lt1"/>
                </a:solidFill>
                <a:ea typeface="Helvetica Neue"/>
                <a:cs typeface="Helvetica Neue"/>
                <a:sym typeface="Helvetica Neue"/>
              </a:rPr>
              <a:t>Database</a:t>
            </a:r>
            <a:endParaRPr sz="2000">
              <a:solidFill>
                <a:schemeClr val="lt1"/>
              </a:solidFill>
              <a:ea typeface="Helvetica Neue"/>
              <a:cs typeface="Helvetica Neue"/>
              <a:sym typeface="Helvetica Neue"/>
            </a:endParaRPr>
          </a:p>
        </p:txBody>
      </p:sp>
      <p:sp>
        <p:nvSpPr>
          <p:cNvPr id="9" name="Google Shape;789;p94">
            <a:extLst>
              <a:ext uri="{FF2B5EF4-FFF2-40B4-BE49-F238E27FC236}">
                <a16:creationId xmlns:a16="http://schemas.microsoft.com/office/drawing/2014/main" id="{9A0C935B-949E-1E41-8247-4C4035B5A403}"/>
              </a:ext>
            </a:extLst>
          </p:cNvPr>
          <p:cNvSpPr/>
          <p:nvPr/>
        </p:nvSpPr>
        <p:spPr>
          <a:xfrm>
            <a:off x="4742250" y="2350275"/>
            <a:ext cx="1954800" cy="9072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chemeClr val="lt1"/>
                </a:solidFill>
                <a:ea typeface="Helvetica Neue"/>
                <a:cs typeface="Helvetica Neue"/>
                <a:sym typeface="Helvetica Neue"/>
              </a:rPr>
              <a:t>Runtime</a:t>
            </a:r>
            <a:endParaRPr sz="2000">
              <a:solidFill>
                <a:schemeClr val="lt1"/>
              </a:solidFill>
              <a:ea typeface="Helvetica Neue"/>
              <a:cs typeface="Helvetica Neue"/>
              <a:sym typeface="Helvetica Neue"/>
            </a:endParaRPr>
          </a:p>
        </p:txBody>
      </p:sp>
      <p:sp>
        <p:nvSpPr>
          <p:cNvPr id="10" name="Google Shape;790;p94">
            <a:extLst>
              <a:ext uri="{FF2B5EF4-FFF2-40B4-BE49-F238E27FC236}">
                <a16:creationId xmlns:a16="http://schemas.microsoft.com/office/drawing/2014/main" id="{EA13FF20-9508-D54A-8D9A-BA9AA82446C6}"/>
              </a:ext>
            </a:extLst>
          </p:cNvPr>
          <p:cNvSpPr/>
          <p:nvPr/>
        </p:nvSpPr>
        <p:spPr>
          <a:xfrm>
            <a:off x="6913950" y="2350275"/>
            <a:ext cx="1954800" cy="9072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a:solidFill>
                  <a:schemeClr val="lt1"/>
                </a:solidFill>
                <a:ea typeface="Helvetica Neue"/>
                <a:cs typeface="Helvetica Neue"/>
                <a:sym typeface="Helvetica Neue"/>
              </a:rPr>
              <a:t>Web Server</a:t>
            </a:r>
            <a:endParaRPr sz="2000">
              <a:solidFill>
                <a:schemeClr val="lt1"/>
              </a:solidFill>
              <a:ea typeface="Helvetica Neue"/>
              <a:cs typeface="Helvetica Neue"/>
              <a:sym typeface="Helvetica Neue"/>
            </a:endParaRPr>
          </a:p>
        </p:txBody>
      </p:sp>
      <p:sp>
        <p:nvSpPr>
          <p:cNvPr id="11" name="Google Shape;791;p94">
            <a:extLst>
              <a:ext uri="{FF2B5EF4-FFF2-40B4-BE49-F238E27FC236}">
                <a16:creationId xmlns:a16="http://schemas.microsoft.com/office/drawing/2014/main" id="{17E06C2A-2A39-9848-9716-70EFB42D095B}"/>
              </a:ext>
            </a:extLst>
          </p:cNvPr>
          <p:cNvSpPr/>
          <p:nvPr/>
        </p:nvSpPr>
        <p:spPr>
          <a:xfrm>
            <a:off x="2547175" y="3417075"/>
            <a:ext cx="6365700" cy="907200"/>
          </a:xfrm>
          <a:prstGeom prst="roundRect">
            <a:avLst>
              <a:gd name="adj" fmla="val 16667"/>
            </a:avLst>
          </a:prstGeom>
          <a:gradFill>
            <a:gsLst>
              <a:gs pos="66000">
                <a:srgbClr val="55A257"/>
              </a:gs>
              <a:gs pos="0">
                <a:schemeClr val="accent3"/>
              </a:gs>
              <a:gs pos="100000">
                <a:schemeClr val="accent5"/>
              </a:gs>
            </a:gsLst>
            <a:lin ang="5400000" scaled="1"/>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chemeClr val="lt1"/>
                </a:solidFill>
                <a:ea typeface="Helvetica Neue"/>
                <a:cs typeface="Helvetica Neue"/>
                <a:sym typeface="Helvetica Neue"/>
              </a:rPr>
              <a:t>Operating System</a:t>
            </a:r>
            <a:endParaRPr sz="2000">
              <a:solidFill>
                <a:schemeClr val="lt1"/>
              </a:solidFill>
              <a:ea typeface="Helvetica Neue"/>
              <a:cs typeface="Helvetica Neue"/>
              <a:sym typeface="Helvetica Neue"/>
            </a:endParaRPr>
          </a:p>
        </p:txBody>
      </p:sp>
      <p:sp>
        <p:nvSpPr>
          <p:cNvPr id="12" name="Google Shape;792;p94">
            <a:extLst>
              <a:ext uri="{FF2B5EF4-FFF2-40B4-BE49-F238E27FC236}">
                <a16:creationId xmlns:a16="http://schemas.microsoft.com/office/drawing/2014/main" id="{7A2AB4DD-8458-BA40-8328-5700D426D68C}"/>
              </a:ext>
            </a:extLst>
          </p:cNvPr>
          <p:cNvSpPr/>
          <p:nvPr/>
        </p:nvSpPr>
        <p:spPr>
          <a:xfrm>
            <a:off x="2547175" y="4560075"/>
            <a:ext cx="6365700" cy="9072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rgbClr val="FFFFFF"/>
                </a:solidFill>
                <a:ea typeface="Helvetica Neue"/>
                <a:cs typeface="Helvetica Neue"/>
                <a:sym typeface="Helvetica Neue"/>
              </a:rPr>
              <a:t>Hardware</a:t>
            </a:r>
            <a:endParaRPr sz="2000">
              <a:solidFill>
                <a:srgbClr val="FFFFFF"/>
              </a:solidFill>
              <a:ea typeface="Helvetica Neue"/>
              <a:cs typeface="Helvetica Neue"/>
              <a:sym typeface="Helvetica Neue"/>
            </a:endParaRPr>
          </a:p>
        </p:txBody>
      </p:sp>
      <p:sp>
        <p:nvSpPr>
          <p:cNvPr id="13" name="Google Shape;793;p94">
            <a:extLst>
              <a:ext uri="{FF2B5EF4-FFF2-40B4-BE49-F238E27FC236}">
                <a16:creationId xmlns:a16="http://schemas.microsoft.com/office/drawing/2014/main" id="{A6BFAA70-D0E6-6246-8654-617602092F00}"/>
              </a:ext>
            </a:extLst>
          </p:cNvPr>
          <p:cNvSpPr txBox="1"/>
          <p:nvPr/>
        </p:nvSpPr>
        <p:spPr>
          <a:xfrm>
            <a:off x="1027611" y="5703075"/>
            <a:ext cx="9257212" cy="613200"/>
          </a:xfrm>
          <a:prstGeom prst="rect">
            <a:avLst/>
          </a:prstGeom>
          <a:noFill/>
          <a:ln>
            <a:noFill/>
          </a:ln>
        </p:spPr>
        <p:txBody>
          <a:bodyPr spcFirstLastPara="1" wrap="square" lIns="91425" tIns="45700" rIns="91425" bIns="45700" anchor="t" anchorCtr="0">
            <a:noAutofit/>
          </a:bodyPr>
          <a:lstStyle/>
          <a:p>
            <a:pPr lvl="0" algn="ctr"/>
            <a:r>
              <a:rPr lang="en-US" sz="2000" dirty="0">
                <a:ea typeface="Helvetica Neue"/>
                <a:cs typeface="Helvetica Neue"/>
                <a:sym typeface="Helvetica Neue"/>
              </a:rPr>
              <a:t>We gain reproducibility, but varies between companies</a:t>
            </a:r>
          </a:p>
          <a:p>
            <a:pPr lvl="0" algn="ctr"/>
            <a:r>
              <a:rPr lang="en-US" sz="2000" dirty="0">
                <a:ea typeface="Helvetica Neue"/>
                <a:cs typeface="Helvetica Neue"/>
                <a:sym typeface="Helvetica Neue"/>
              </a:rPr>
              <a:t>Still too soon for virtualization</a:t>
            </a:r>
          </a:p>
        </p:txBody>
      </p:sp>
      <p:sp>
        <p:nvSpPr>
          <p:cNvPr id="3" name="Up Arrow 2">
            <a:extLst>
              <a:ext uri="{FF2B5EF4-FFF2-40B4-BE49-F238E27FC236}">
                <a16:creationId xmlns:a16="http://schemas.microsoft.com/office/drawing/2014/main" id="{372BB888-9840-E04D-ACEE-FC1B393B30DB}"/>
              </a:ext>
            </a:extLst>
          </p:cNvPr>
          <p:cNvSpPr/>
          <p:nvPr/>
        </p:nvSpPr>
        <p:spPr>
          <a:xfrm>
            <a:off x="9126582" y="3895093"/>
            <a:ext cx="609600" cy="907200"/>
          </a:xfrm>
          <a:prstGeom prst="upArrow">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s-ES" sz="1200">
              <a:solidFill>
                <a:schemeClr val="bg1"/>
              </a:solidFill>
            </a:endParaRPr>
          </a:p>
        </p:txBody>
      </p:sp>
      <p:pic>
        <p:nvPicPr>
          <p:cNvPr id="15" name="Google Shape;896;p99">
            <a:extLst>
              <a:ext uri="{FF2B5EF4-FFF2-40B4-BE49-F238E27FC236}">
                <a16:creationId xmlns:a16="http://schemas.microsoft.com/office/drawing/2014/main" id="{5CA63E45-8613-AF4C-BA85-1A905E1B0895}"/>
              </a:ext>
            </a:extLst>
          </p:cNvPr>
          <p:cNvPicPr preferRelativeResize="0"/>
          <p:nvPr/>
        </p:nvPicPr>
        <p:blipFill>
          <a:blip r:embed="rId3">
            <a:alphaModFix/>
          </a:blip>
          <a:stretch>
            <a:fillRect/>
          </a:stretch>
        </p:blipFill>
        <p:spPr>
          <a:xfrm>
            <a:off x="10993250" y="266325"/>
            <a:ext cx="626100" cy="521881"/>
          </a:xfrm>
          <a:prstGeom prst="rect">
            <a:avLst/>
          </a:prstGeom>
          <a:noFill/>
          <a:ln>
            <a:noFill/>
          </a:ln>
        </p:spPr>
      </p:pic>
    </p:spTree>
    <p:extLst>
      <p:ext uri="{BB962C8B-B14F-4D97-AF65-F5344CB8AC3E}">
        <p14:creationId xmlns:p14="http://schemas.microsoft.com/office/powerpoint/2010/main" val="1281118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8FE9FB-D10E-4881-880C-5E84147FE3CA}"/>
              </a:ext>
            </a:extLst>
          </p:cNvPr>
          <p:cNvSpPr>
            <a:spLocks noGrp="1"/>
          </p:cNvSpPr>
          <p:nvPr>
            <p:ph type="title"/>
          </p:nvPr>
        </p:nvSpPr>
        <p:spPr/>
        <p:txBody>
          <a:bodyPr/>
          <a:lstStyle/>
          <a:p>
            <a:r>
              <a:rPr lang="en-US" dirty="0"/>
              <a:t>Once upon a time… Infrastructure automation</a:t>
            </a:r>
          </a:p>
        </p:txBody>
      </p:sp>
      <p:graphicFrame>
        <p:nvGraphicFramePr>
          <p:cNvPr id="7" name="Table 6">
            <a:extLst>
              <a:ext uri="{FF2B5EF4-FFF2-40B4-BE49-F238E27FC236}">
                <a16:creationId xmlns:a16="http://schemas.microsoft.com/office/drawing/2014/main" id="{AFC06C3E-BB90-413C-B6C5-F296AF955571}"/>
              </a:ext>
            </a:extLst>
          </p:cNvPr>
          <p:cNvGraphicFramePr>
            <a:graphicFrameLocks noGrp="1"/>
          </p:cNvGraphicFramePr>
          <p:nvPr/>
        </p:nvGraphicFramePr>
        <p:xfrm>
          <a:off x="136714" y="1129828"/>
          <a:ext cx="11887194" cy="1017120"/>
        </p:xfrm>
        <a:graphic>
          <a:graphicData uri="http://schemas.openxmlformats.org/drawingml/2006/table">
            <a:tbl>
              <a:tblPr firstRow="1" bandRow="1">
                <a:tableStyleId>{5C22544A-7EE6-4342-B048-85BDC9FD1C3A}</a:tableStyleId>
              </a:tblPr>
              <a:tblGrid>
                <a:gridCol w="30677">
                  <a:extLst>
                    <a:ext uri="{9D8B030D-6E8A-4147-A177-3AD203B41FA5}">
                      <a16:colId xmlns:a16="http://schemas.microsoft.com/office/drawing/2014/main" val="20009"/>
                    </a:ext>
                  </a:extLst>
                </a:gridCol>
                <a:gridCol w="550717">
                  <a:extLst>
                    <a:ext uri="{9D8B030D-6E8A-4147-A177-3AD203B41FA5}">
                      <a16:colId xmlns:a16="http://schemas.microsoft.com/office/drawing/2014/main" val="20010"/>
                    </a:ext>
                  </a:extLst>
                </a:gridCol>
                <a:gridCol w="550717">
                  <a:extLst>
                    <a:ext uri="{9D8B030D-6E8A-4147-A177-3AD203B41FA5}">
                      <a16:colId xmlns:a16="http://schemas.microsoft.com/office/drawing/2014/main" val="3355282539"/>
                    </a:ext>
                  </a:extLst>
                </a:gridCol>
                <a:gridCol w="566057">
                  <a:extLst>
                    <a:ext uri="{9D8B030D-6E8A-4147-A177-3AD203B41FA5}">
                      <a16:colId xmlns:a16="http://schemas.microsoft.com/office/drawing/2014/main" val="20011"/>
                    </a:ext>
                  </a:extLst>
                </a:gridCol>
                <a:gridCol w="566057">
                  <a:extLst>
                    <a:ext uri="{9D8B030D-6E8A-4147-A177-3AD203B41FA5}">
                      <a16:colId xmlns:a16="http://schemas.microsoft.com/office/drawing/2014/main" val="20012"/>
                    </a:ext>
                  </a:extLst>
                </a:gridCol>
                <a:gridCol w="566057">
                  <a:extLst>
                    <a:ext uri="{9D8B030D-6E8A-4147-A177-3AD203B41FA5}">
                      <a16:colId xmlns:a16="http://schemas.microsoft.com/office/drawing/2014/main" val="20013"/>
                    </a:ext>
                  </a:extLst>
                </a:gridCol>
                <a:gridCol w="566057">
                  <a:extLst>
                    <a:ext uri="{9D8B030D-6E8A-4147-A177-3AD203B41FA5}">
                      <a16:colId xmlns:a16="http://schemas.microsoft.com/office/drawing/2014/main" val="20014"/>
                    </a:ext>
                  </a:extLst>
                </a:gridCol>
                <a:gridCol w="566057">
                  <a:extLst>
                    <a:ext uri="{9D8B030D-6E8A-4147-A177-3AD203B41FA5}">
                      <a16:colId xmlns:a16="http://schemas.microsoft.com/office/drawing/2014/main" val="20015"/>
                    </a:ext>
                  </a:extLst>
                </a:gridCol>
                <a:gridCol w="566057">
                  <a:extLst>
                    <a:ext uri="{9D8B030D-6E8A-4147-A177-3AD203B41FA5}">
                      <a16:colId xmlns:a16="http://schemas.microsoft.com/office/drawing/2014/main" val="20016"/>
                    </a:ext>
                  </a:extLst>
                </a:gridCol>
                <a:gridCol w="566057">
                  <a:extLst>
                    <a:ext uri="{9D8B030D-6E8A-4147-A177-3AD203B41FA5}">
                      <a16:colId xmlns:a16="http://schemas.microsoft.com/office/drawing/2014/main" val="20018"/>
                    </a:ext>
                  </a:extLst>
                </a:gridCol>
                <a:gridCol w="566057">
                  <a:extLst>
                    <a:ext uri="{9D8B030D-6E8A-4147-A177-3AD203B41FA5}">
                      <a16:colId xmlns:a16="http://schemas.microsoft.com/office/drawing/2014/main" val="20022"/>
                    </a:ext>
                  </a:extLst>
                </a:gridCol>
                <a:gridCol w="566057">
                  <a:extLst>
                    <a:ext uri="{9D8B030D-6E8A-4147-A177-3AD203B41FA5}">
                      <a16:colId xmlns:a16="http://schemas.microsoft.com/office/drawing/2014/main" val="20023"/>
                    </a:ext>
                  </a:extLst>
                </a:gridCol>
                <a:gridCol w="566057">
                  <a:extLst>
                    <a:ext uri="{9D8B030D-6E8A-4147-A177-3AD203B41FA5}">
                      <a16:colId xmlns:a16="http://schemas.microsoft.com/office/drawing/2014/main" val="20024"/>
                    </a:ext>
                  </a:extLst>
                </a:gridCol>
                <a:gridCol w="566057">
                  <a:extLst>
                    <a:ext uri="{9D8B030D-6E8A-4147-A177-3AD203B41FA5}">
                      <a16:colId xmlns:a16="http://schemas.microsoft.com/office/drawing/2014/main" val="20025"/>
                    </a:ext>
                  </a:extLst>
                </a:gridCol>
                <a:gridCol w="566057">
                  <a:extLst>
                    <a:ext uri="{9D8B030D-6E8A-4147-A177-3AD203B41FA5}">
                      <a16:colId xmlns:a16="http://schemas.microsoft.com/office/drawing/2014/main" val="4085297955"/>
                    </a:ext>
                  </a:extLst>
                </a:gridCol>
                <a:gridCol w="566057">
                  <a:extLst>
                    <a:ext uri="{9D8B030D-6E8A-4147-A177-3AD203B41FA5}">
                      <a16:colId xmlns:a16="http://schemas.microsoft.com/office/drawing/2014/main" val="20026"/>
                    </a:ext>
                  </a:extLst>
                </a:gridCol>
                <a:gridCol w="566057">
                  <a:extLst>
                    <a:ext uri="{9D8B030D-6E8A-4147-A177-3AD203B41FA5}">
                      <a16:colId xmlns:a16="http://schemas.microsoft.com/office/drawing/2014/main" val="20027"/>
                    </a:ext>
                  </a:extLst>
                </a:gridCol>
                <a:gridCol w="566057">
                  <a:extLst>
                    <a:ext uri="{9D8B030D-6E8A-4147-A177-3AD203B41FA5}">
                      <a16:colId xmlns:a16="http://schemas.microsoft.com/office/drawing/2014/main" val="20028"/>
                    </a:ext>
                  </a:extLst>
                </a:gridCol>
                <a:gridCol w="566057">
                  <a:extLst>
                    <a:ext uri="{9D8B030D-6E8A-4147-A177-3AD203B41FA5}">
                      <a16:colId xmlns:a16="http://schemas.microsoft.com/office/drawing/2014/main" val="4145841087"/>
                    </a:ext>
                  </a:extLst>
                </a:gridCol>
                <a:gridCol w="566057">
                  <a:extLst>
                    <a:ext uri="{9D8B030D-6E8A-4147-A177-3AD203B41FA5}">
                      <a16:colId xmlns:a16="http://schemas.microsoft.com/office/drawing/2014/main" val="3981948892"/>
                    </a:ext>
                  </a:extLst>
                </a:gridCol>
                <a:gridCol w="566057">
                  <a:extLst>
                    <a:ext uri="{9D8B030D-6E8A-4147-A177-3AD203B41FA5}">
                      <a16:colId xmlns:a16="http://schemas.microsoft.com/office/drawing/2014/main" val="1228601702"/>
                    </a:ext>
                  </a:extLst>
                </a:gridCol>
                <a:gridCol w="566057">
                  <a:extLst>
                    <a:ext uri="{9D8B030D-6E8A-4147-A177-3AD203B41FA5}">
                      <a16:colId xmlns:a16="http://schemas.microsoft.com/office/drawing/2014/main" val="361776214"/>
                    </a:ext>
                  </a:extLst>
                </a:gridCol>
              </a:tblGrid>
              <a:tr h="358483">
                <a:tc gridSpan="5">
                  <a:txBody>
                    <a:bodyPr/>
                    <a:lstStyle/>
                    <a:p>
                      <a:pPr marL="0" marR="0" indent="0" algn="ctr" defTabSz="914126" rtl="0" eaLnBrk="1" fontAlgn="auto" latinLnBrk="0" hangingPunct="1">
                        <a:lnSpc>
                          <a:spcPct val="100000"/>
                        </a:lnSpc>
                        <a:spcBef>
                          <a:spcPts val="0"/>
                        </a:spcBef>
                        <a:spcAft>
                          <a:spcPts val="0"/>
                        </a:spcAft>
                        <a:buClrTx/>
                        <a:buSzTx/>
                        <a:buFontTx/>
                        <a:buNone/>
                        <a:tabLst/>
                        <a:defRPr/>
                      </a:pPr>
                      <a:r>
                        <a:rPr lang="en-US" sz="1400" b="0" kern="1200" dirty="0">
                          <a:solidFill>
                            <a:schemeClr val="bg1"/>
                          </a:solidFill>
                          <a:latin typeface="+mn-lt"/>
                          <a:ea typeface="+mn-ea"/>
                          <a:cs typeface="+mn-cs"/>
                        </a:rPr>
                        <a:t>Desktop era</a:t>
                      </a:r>
                    </a:p>
                  </a:txBody>
                  <a:tcPr marL="0" marR="0" marT="0" marB="0" anchor="ctr">
                    <a:lnL w="12700" cap="flat" cmpd="sng" algn="ctr">
                      <a:noFill/>
                      <a:prstDash val="dash"/>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marL="0" marR="0" indent="0" algn="ctr" defTabSz="914126" rtl="0" eaLnBrk="1" fontAlgn="auto" latinLnBrk="0" hangingPunct="1">
                        <a:lnSpc>
                          <a:spcPct val="100000"/>
                        </a:lnSpc>
                        <a:spcBef>
                          <a:spcPts val="0"/>
                        </a:spcBef>
                        <a:spcAft>
                          <a:spcPts val="0"/>
                        </a:spcAft>
                        <a:buClrTx/>
                        <a:buSzTx/>
                        <a:buFontTx/>
                        <a:buNone/>
                        <a:tabLst/>
                        <a:defRPr/>
                      </a:pPr>
                      <a:endParaRPr lang="en-US" sz="1400" b="0" kern="1200" dirty="0">
                        <a:solidFill>
                          <a:schemeClr val="bg1"/>
                        </a:solidFill>
                        <a:latin typeface="+mn-lt"/>
                        <a:ea typeface="+mn-ea"/>
                        <a:cs typeface="+mn-cs"/>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marL="0" marR="0" indent="0" algn="ctr" defTabSz="914126" rtl="0" eaLnBrk="1" fontAlgn="auto" latinLnBrk="0" hangingPunct="1">
                        <a:lnSpc>
                          <a:spcPct val="100000"/>
                        </a:lnSpc>
                        <a:spcBef>
                          <a:spcPts val="0"/>
                        </a:spcBef>
                        <a:spcAft>
                          <a:spcPts val="0"/>
                        </a:spcAft>
                        <a:buClrTx/>
                        <a:buSzTx/>
                        <a:buFontTx/>
                        <a:buNone/>
                        <a:tabLst/>
                        <a:defRPr/>
                      </a:pPr>
                      <a:endParaRPr lang="en-US" sz="1400" b="0" kern="1200" dirty="0">
                        <a:solidFill>
                          <a:schemeClr val="bg1"/>
                        </a:solidFill>
                        <a:latin typeface="+mn-lt"/>
                        <a:ea typeface="+mn-ea"/>
                        <a:cs typeface="+mn-cs"/>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marL="0" marR="0" indent="0" algn="ctr" defTabSz="914126" rtl="0" eaLnBrk="1" fontAlgn="auto" latinLnBrk="0" hangingPunct="1">
                        <a:lnSpc>
                          <a:spcPct val="100000"/>
                        </a:lnSpc>
                        <a:spcBef>
                          <a:spcPts val="0"/>
                        </a:spcBef>
                        <a:spcAft>
                          <a:spcPts val="0"/>
                        </a:spcAft>
                        <a:buClrTx/>
                        <a:buSzTx/>
                        <a:buFontTx/>
                        <a:buNone/>
                        <a:tabLst/>
                        <a:defRPr/>
                      </a:pPr>
                      <a:endParaRPr lang="en-US" sz="1400" b="0" kern="1200" dirty="0">
                        <a:solidFill>
                          <a:schemeClr val="bg1"/>
                        </a:solidFill>
                        <a:latin typeface="+mn-lt"/>
                        <a:ea typeface="+mn-ea"/>
                        <a:cs typeface="+mn-cs"/>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marL="0" marR="0" indent="0" algn="ctr" defTabSz="914126" rtl="0" eaLnBrk="1" fontAlgn="auto" latinLnBrk="0" hangingPunct="1">
                        <a:lnSpc>
                          <a:spcPct val="100000"/>
                        </a:lnSpc>
                        <a:spcBef>
                          <a:spcPts val="0"/>
                        </a:spcBef>
                        <a:spcAft>
                          <a:spcPts val="0"/>
                        </a:spcAft>
                        <a:buClrTx/>
                        <a:buSzTx/>
                        <a:buFontTx/>
                        <a:buNone/>
                        <a:tabLst/>
                        <a:defRPr/>
                      </a:pPr>
                      <a:endParaRPr lang="en-US" sz="1400" b="0" kern="1200" dirty="0">
                        <a:solidFill>
                          <a:schemeClr val="bg1"/>
                        </a:solidFill>
                        <a:latin typeface="+mn-lt"/>
                        <a:ea typeface="+mn-ea"/>
                        <a:cs typeface="+mn-cs"/>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10">
                  <a:txBody>
                    <a:bodyPr/>
                    <a:lstStyle/>
                    <a:p>
                      <a:pPr algn="ctr"/>
                      <a:r>
                        <a:rPr lang="en-US" sz="1400" b="0" dirty="0">
                          <a:solidFill>
                            <a:schemeClr val="bg1"/>
                          </a:solidFill>
                        </a:rPr>
                        <a:t>VMs era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500" b="1">
                        <a:solidFill>
                          <a:schemeClr val="bg1"/>
                        </a:solidFill>
                      </a:endParaRPr>
                    </a:p>
                  </a:txBody>
                  <a:tcPr marL="89470" marR="89470" marT="22367" marB="22367" anchor="ctr">
                    <a:lnL w="19050" cap="flat" cmpd="sng" algn="ctr">
                      <a:solidFill>
                        <a:schemeClr val="bg1"/>
                      </a:solidFill>
                      <a:prstDash val="solid"/>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7">
                  <a:txBody>
                    <a:bodyPr/>
                    <a:lstStyle/>
                    <a:p>
                      <a:pPr algn="ctr"/>
                      <a:r>
                        <a:rPr lang="en-US" sz="1400" b="0" dirty="0">
                          <a:solidFill>
                            <a:schemeClr val="bg1"/>
                          </a:solidFill>
                        </a:rPr>
                        <a:t>Containers era</a:t>
                      </a:r>
                    </a:p>
                  </a:txBody>
                  <a:tcPr marL="0" marR="0" marT="0" marB="0" anchor="ctr">
                    <a:lnL w="19050" cap="flat" cmpd="sng" algn="ctr">
                      <a:solidFill>
                        <a:schemeClr val="bg1"/>
                      </a:solidFill>
                      <a:prstDash val="solid"/>
                      <a:round/>
                      <a:headEnd type="none" w="med" len="med"/>
                      <a:tailEnd type="none" w="med" len="med"/>
                    </a:lnL>
                    <a:lnR w="12700" cap="flat" cmpd="sng" algn="ctr">
                      <a:noFill/>
                      <a:prstDash val="dash"/>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b="0" dirty="0">
                        <a:solidFill>
                          <a:schemeClr val="bg1"/>
                        </a:solidFill>
                      </a:endParaRPr>
                    </a:p>
                  </a:txBody>
                  <a:tcPr marL="0" marR="0" marT="0" marB="0" anchor="ctr">
                    <a:lnL w="19050" cap="flat" cmpd="sng" algn="ctr">
                      <a:noFill/>
                      <a:prstDash val="solid"/>
                      <a:round/>
                      <a:headEnd type="none" w="med" len="med"/>
                      <a:tailEnd type="none" w="med" len="med"/>
                    </a:lnL>
                    <a:lnR w="12700" cap="flat" cmpd="sng" algn="ctr">
                      <a:noFill/>
                      <a:prstDash val="dash"/>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b="0" dirty="0">
                        <a:solidFill>
                          <a:schemeClr val="bg1"/>
                        </a:solidFill>
                      </a:endParaRPr>
                    </a:p>
                  </a:txBody>
                  <a:tcPr marL="0" marR="0" marT="0" marB="0" anchor="ctr">
                    <a:lnL w="19050" cap="flat" cmpd="sng" algn="ctr">
                      <a:noFill/>
                      <a:prstDash val="solid"/>
                      <a:round/>
                      <a:headEnd type="none" w="med" len="med"/>
                      <a:tailEnd type="none" w="med" len="med"/>
                    </a:lnL>
                    <a:lnR w="12700" cap="flat" cmpd="sng" algn="ctr">
                      <a:noFill/>
                      <a:prstDash val="dash"/>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b="0" dirty="0">
                        <a:solidFill>
                          <a:schemeClr val="bg1"/>
                        </a:solidFill>
                      </a:endParaRPr>
                    </a:p>
                  </a:txBody>
                  <a:tcPr marL="0" marR="0" marT="0" marB="0" anchor="ctr">
                    <a:lnL w="19050" cap="flat" cmpd="sng" algn="ctr">
                      <a:noFill/>
                      <a:prstDash val="solid"/>
                      <a:round/>
                      <a:headEnd type="none" w="med" len="med"/>
                      <a:tailEnd type="none" w="med" len="med"/>
                    </a:lnL>
                    <a:lnR w="12700" cap="flat" cmpd="sng" algn="ctr">
                      <a:noFill/>
                      <a:prstDash val="dash"/>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tc hMerge="1">
                  <a:txBody>
                    <a:bodyPr/>
                    <a:lstStyle/>
                    <a:p>
                      <a:pPr algn="ctr"/>
                      <a:endParaRPr lang="en-US" sz="1400" b="0" dirty="0">
                        <a:solidFill>
                          <a:schemeClr val="bg1"/>
                        </a:solidFill>
                      </a:endParaRPr>
                    </a:p>
                  </a:txBody>
                  <a:tcPr marL="0" marR="0" marT="0" marB="0" anchor="ctr">
                    <a:lnL w="19050" cap="flat" cmpd="sng" algn="ctr">
                      <a:noFill/>
                      <a:prstDash val="solid"/>
                      <a:round/>
                      <a:headEnd type="none" w="med" len="med"/>
                      <a:tailEnd type="none" w="med" len="med"/>
                    </a:lnL>
                    <a:lnR w="12700" cap="flat" cmpd="sng" algn="ctr">
                      <a:noFill/>
                      <a:prstDash val="dash"/>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b="0" dirty="0">
                        <a:solidFill>
                          <a:schemeClr val="bg1"/>
                        </a:solidFill>
                      </a:endParaRPr>
                    </a:p>
                  </a:txBody>
                  <a:tcPr marL="0" marR="0" marT="0" marB="0" anchor="ctr">
                    <a:lnL w="19050" cap="flat" cmpd="sng" algn="ctr">
                      <a:noFill/>
                      <a:prstDash val="solid"/>
                      <a:round/>
                      <a:headEnd type="none" w="med" len="med"/>
                      <a:tailEnd type="none" w="med" len="med"/>
                    </a:lnL>
                    <a:lnR w="12700" cap="flat" cmpd="sng" algn="ctr">
                      <a:noFill/>
                      <a:prstDash val="dash"/>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358483">
                <a:tc gridSpan="5">
                  <a:txBody>
                    <a:bodyPr/>
                    <a:lstStyle/>
                    <a:p>
                      <a:pPr algn="ctr"/>
                      <a:r>
                        <a:rPr lang="en-US" sz="1400" b="0" dirty="0">
                          <a:solidFill>
                            <a:schemeClr val="bg1"/>
                          </a:solidFill>
                        </a:rPr>
                        <a:t>Early 2000s</a:t>
                      </a:r>
                    </a:p>
                  </a:txBody>
                  <a:tcPr marL="0" marR="0" marT="0" marB="0" anchor="ctr">
                    <a:lnL w="12700" cap="flat" cmpd="sng" algn="ctr">
                      <a:noFill/>
                      <a:prstDash val="dash"/>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gridSpan="5">
                  <a:txBody>
                    <a:bodyPr/>
                    <a:lstStyle/>
                    <a:p>
                      <a:pPr algn="ctr"/>
                      <a:r>
                        <a:rPr lang="en-US" sz="1400" b="0" dirty="0">
                          <a:solidFill>
                            <a:schemeClr val="bg1"/>
                          </a:solidFill>
                        </a:rPr>
                        <a:t>Late 2000s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gridSpan="5">
                  <a:txBody>
                    <a:bodyPr/>
                    <a:lstStyle/>
                    <a:p>
                      <a:pPr algn="ctr"/>
                      <a:r>
                        <a:rPr lang="en-US" sz="1400" b="0" dirty="0">
                          <a:solidFill>
                            <a:schemeClr val="bg1"/>
                          </a:solidFill>
                        </a:rPr>
                        <a:t>Early 2010s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gridSpan="4">
                  <a:txBody>
                    <a:bodyPr/>
                    <a:lstStyle/>
                    <a:p>
                      <a:pPr algn="ctr"/>
                      <a:r>
                        <a:rPr lang="en-US" sz="1400" b="0" dirty="0">
                          <a:solidFill>
                            <a:schemeClr val="bg1"/>
                          </a:solidFill>
                        </a:rPr>
                        <a:t>Late 2010s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gridSpan="3">
                  <a:txBody>
                    <a:bodyPr/>
                    <a:lstStyle/>
                    <a:p>
                      <a:pPr algn="ctr"/>
                      <a:r>
                        <a:rPr lang="en-US" sz="1400" b="0" dirty="0">
                          <a:solidFill>
                            <a:schemeClr val="bg1"/>
                          </a:solidFill>
                        </a:rPr>
                        <a:t>Early 2020s</a:t>
                      </a:r>
                    </a:p>
                  </a:txBody>
                  <a:tcPr marL="0" marR="0" marT="0" marB="0" anchor="ctr">
                    <a:lnL w="19050" cap="flat" cmpd="sng" algn="ctr">
                      <a:solidFill>
                        <a:schemeClr val="bg1"/>
                      </a:solidFill>
                      <a:prstDash val="solid"/>
                      <a:round/>
                      <a:headEnd type="none" w="med" len="med"/>
                      <a:tailEnd type="none" w="med" len="med"/>
                    </a:lnL>
                    <a:lnR w="12700" cap="flat" cmpd="sng" algn="ctr">
                      <a:noFill/>
                      <a:prstDash val="dash"/>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noFill/>
                      <a:prstDash val="solid"/>
                      <a:round/>
                      <a:headEnd type="none" w="med" len="med"/>
                      <a:tailEnd type="none" w="med" len="med"/>
                    </a:lnL>
                    <a:lnR w="12700" cap="flat" cmpd="sng" algn="ctr">
                      <a:noFill/>
                      <a:prstDash val="dash"/>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noFill/>
                      <a:prstDash val="solid"/>
                      <a:round/>
                      <a:headEnd type="none" w="med" len="med"/>
                      <a:tailEnd type="none" w="med" len="med"/>
                    </a:lnL>
                    <a:lnR w="12700" cap="flat" cmpd="sng" algn="ctr">
                      <a:noFill/>
                      <a:prstDash val="dash"/>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1"/>
                  </a:ext>
                </a:extLst>
              </a:tr>
              <a:tr h="300154">
                <a:tc>
                  <a:txBody>
                    <a:bodyPr/>
                    <a:lstStyle/>
                    <a:p>
                      <a:pPr algn="ctr"/>
                      <a:r>
                        <a:rPr lang="en-US" sz="1000" b="1" dirty="0">
                          <a:solidFill>
                            <a:schemeClr val="tx1"/>
                          </a:solidFill>
                        </a:rPr>
                        <a:t> </a:t>
                      </a:r>
                    </a:p>
                  </a:txBody>
                  <a:tcPr marL="0" marR="0" marT="0" marB="0" anchor="ctr">
                    <a:lnL w="9525" cap="flat" cmpd="sng" algn="ctr">
                      <a:noFill/>
                      <a:prstDash val="dash"/>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 2002</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2003</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2004</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2005</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2006</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2007</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2008</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2009</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2010</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2011</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2012</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2013</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2014</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2015</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2016</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2017</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2018</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2019</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2020</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2021</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2022</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2"/>
                  </a:ext>
                </a:extLst>
              </a:tr>
            </a:tbl>
          </a:graphicData>
        </a:graphic>
      </p:graphicFrame>
      <p:pic>
        <p:nvPicPr>
          <p:cNvPr id="16" name="Google Shape;1167;p113">
            <a:extLst>
              <a:ext uri="{FF2B5EF4-FFF2-40B4-BE49-F238E27FC236}">
                <a16:creationId xmlns:a16="http://schemas.microsoft.com/office/drawing/2014/main" id="{8B84F459-9BF3-1A44-A614-A2C86ACE581A}"/>
              </a:ext>
            </a:extLst>
          </p:cNvPr>
          <p:cNvPicPr preferRelativeResize="0"/>
          <p:nvPr/>
        </p:nvPicPr>
        <p:blipFill>
          <a:blip r:embed="rId3">
            <a:alphaModFix/>
          </a:blip>
          <a:stretch>
            <a:fillRect/>
          </a:stretch>
        </p:blipFill>
        <p:spPr>
          <a:xfrm flipH="1">
            <a:off x="9316150" y="4424575"/>
            <a:ext cx="2284176" cy="2093201"/>
          </a:xfrm>
          <a:prstGeom prst="rect">
            <a:avLst/>
          </a:prstGeom>
          <a:noFill/>
          <a:ln>
            <a:noFill/>
          </a:ln>
        </p:spPr>
      </p:pic>
      <p:grpSp>
        <p:nvGrpSpPr>
          <p:cNvPr id="17" name="Group 16">
            <a:extLst>
              <a:ext uri="{FF2B5EF4-FFF2-40B4-BE49-F238E27FC236}">
                <a16:creationId xmlns:a16="http://schemas.microsoft.com/office/drawing/2014/main" id="{29CC2F1E-7D9C-D648-95A2-063A2D63BCFD}"/>
              </a:ext>
            </a:extLst>
          </p:cNvPr>
          <p:cNvGrpSpPr/>
          <p:nvPr/>
        </p:nvGrpSpPr>
        <p:grpSpPr>
          <a:xfrm>
            <a:off x="136714" y="2407343"/>
            <a:ext cx="1617103" cy="2563112"/>
            <a:chOff x="136714" y="2407343"/>
            <a:chExt cx="1617103" cy="2563112"/>
          </a:xfrm>
        </p:grpSpPr>
        <p:grpSp>
          <p:nvGrpSpPr>
            <p:cNvPr id="18" name="Group 17">
              <a:extLst>
                <a:ext uri="{FF2B5EF4-FFF2-40B4-BE49-F238E27FC236}">
                  <a16:creationId xmlns:a16="http://schemas.microsoft.com/office/drawing/2014/main" id="{BE6115AB-F6DF-A64B-8B4D-9C9F8095B2EE}"/>
                </a:ext>
              </a:extLst>
            </p:cNvPr>
            <p:cNvGrpSpPr/>
            <p:nvPr/>
          </p:nvGrpSpPr>
          <p:grpSpPr>
            <a:xfrm>
              <a:off x="136714" y="2407343"/>
              <a:ext cx="1617103" cy="1720804"/>
              <a:chOff x="1089318" y="2975895"/>
              <a:chExt cx="2235312" cy="1114761"/>
            </a:xfrm>
            <a:solidFill>
              <a:schemeClr val="bg1"/>
            </a:solidFill>
          </p:grpSpPr>
          <p:sp>
            <p:nvSpPr>
              <p:cNvPr id="20" name="TextBox 59">
                <a:extLst>
                  <a:ext uri="{FF2B5EF4-FFF2-40B4-BE49-F238E27FC236}">
                    <a16:creationId xmlns:a16="http://schemas.microsoft.com/office/drawing/2014/main" id="{51986151-D28A-E94F-95BA-0F178E6CC970}"/>
                  </a:ext>
                </a:extLst>
              </p:cNvPr>
              <p:cNvSpPr txBox="1">
                <a:spLocks noChangeArrowheads="1"/>
              </p:cNvSpPr>
              <p:nvPr/>
            </p:nvSpPr>
            <p:spPr bwMode="auto">
              <a:xfrm>
                <a:off x="1089318" y="3751707"/>
                <a:ext cx="2235312" cy="338949"/>
              </a:xfrm>
              <a:prstGeom prst="rect">
                <a:avLst/>
              </a:prstGeom>
              <a:grpFill/>
              <a:ln w="9525">
                <a:noFill/>
                <a:miter lim="800000"/>
                <a:headEnd/>
                <a:tailEnd/>
              </a:ln>
            </p:spPr>
            <p:txBody>
              <a:bodyPr wrap="square" anchor="b">
                <a:spAutoFit/>
              </a:bodyPr>
              <a:lstStyle/>
              <a:p>
                <a:pPr algn="ctr" defTabSz="913852">
                  <a:spcAft>
                    <a:spcPts val="600"/>
                  </a:spcAft>
                  <a:defRPr/>
                </a:pPr>
                <a:r>
                  <a:rPr lang="en-US" sz="1400" dirty="0">
                    <a:solidFill>
                      <a:schemeClr val="tx2">
                        <a:lumMod val="50000"/>
                      </a:schemeClr>
                    </a:solidFill>
                    <a:ea typeface="Helvetica Neue"/>
                    <a:cs typeface="Helvetica Neue"/>
                    <a:sym typeface="Helvetica Neue"/>
                  </a:rPr>
                  <a:t>Manual Deployments</a:t>
                </a:r>
              </a:p>
            </p:txBody>
          </p:sp>
          <p:cxnSp>
            <p:nvCxnSpPr>
              <p:cNvPr id="21" name="Straight Connector 20">
                <a:extLst>
                  <a:ext uri="{FF2B5EF4-FFF2-40B4-BE49-F238E27FC236}">
                    <a16:creationId xmlns:a16="http://schemas.microsoft.com/office/drawing/2014/main" id="{314F912E-4150-E84F-968D-B759BE746611}"/>
                  </a:ext>
                </a:extLst>
              </p:cNvPr>
              <p:cNvCxnSpPr>
                <a:cxnSpLocks/>
                <a:endCxn id="20" idx="0"/>
              </p:cNvCxnSpPr>
              <p:nvPr/>
            </p:nvCxnSpPr>
            <p:spPr>
              <a:xfrm>
                <a:off x="2206975" y="2975895"/>
                <a:ext cx="0" cy="775813"/>
              </a:xfrm>
              <a:prstGeom prst="line">
                <a:avLst/>
              </a:prstGeom>
              <a:grpFill/>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19" name="Google Shape;847;p98">
              <a:extLst>
                <a:ext uri="{FF2B5EF4-FFF2-40B4-BE49-F238E27FC236}">
                  <a16:creationId xmlns:a16="http://schemas.microsoft.com/office/drawing/2014/main" id="{E9DABD58-6C75-934B-A29D-223A7B161CAD}"/>
                </a:ext>
              </a:extLst>
            </p:cNvPr>
            <p:cNvPicPr preferRelativeResize="0"/>
            <p:nvPr/>
          </p:nvPicPr>
          <p:blipFill>
            <a:blip r:embed="rId4">
              <a:alphaModFix/>
            </a:blip>
            <a:stretch>
              <a:fillRect/>
            </a:stretch>
          </p:blipFill>
          <p:spPr>
            <a:xfrm>
              <a:off x="701729" y="4357256"/>
              <a:ext cx="613181" cy="613199"/>
            </a:xfrm>
            <a:prstGeom prst="rect">
              <a:avLst/>
            </a:prstGeom>
            <a:noFill/>
            <a:ln>
              <a:noFill/>
            </a:ln>
          </p:spPr>
        </p:pic>
      </p:grpSp>
      <p:grpSp>
        <p:nvGrpSpPr>
          <p:cNvPr id="25" name="Group 24">
            <a:extLst>
              <a:ext uri="{FF2B5EF4-FFF2-40B4-BE49-F238E27FC236}">
                <a16:creationId xmlns:a16="http://schemas.microsoft.com/office/drawing/2014/main" id="{55E5BCA0-2CEC-734C-8F39-14F99EA29282}"/>
              </a:ext>
            </a:extLst>
          </p:cNvPr>
          <p:cNvGrpSpPr/>
          <p:nvPr/>
        </p:nvGrpSpPr>
        <p:grpSpPr>
          <a:xfrm>
            <a:off x="1753817" y="2407343"/>
            <a:ext cx="1617103" cy="2471794"/>
            <a:chOff x="1753817" y="2407343"/>
            <a:chExt cx="1617103" cy="2471794"/>
          </a:xfrm>
        </p:grpSpPr>
        <p:grpSp>
          <p:nvGrpSpPr>
            <p:cNvPr id="26" name="Group 25">
              <a:extLst>
                <a:ext uri="{FF2B5EF4-FFF2-40B4-BE49-F238E27FC236}">
                  <a16:creationId xmlns:a16="http://schemas.microsoft.com/office/drawing/2014/main" id="{C3162D8B-1DF3-D748-A98B-8057E68825D6}"/>
                </a:ext>
              </a:extLst>
            </p:cNvPr>
            <p:cNvGrpSpPr/>
            <p:nvPr/>
          </p:nvGrpSpPr>
          <p:grpSpPr>
            <a:xfrm>
              <a:off x="1753817" y="2407343"/>
              <a:ext cx="1617103" cy="1720804"/>
              <a:chOff x="1089318" y="2975895"/>
              <a:chExt cx="2235312" cy="1114761"/>
            </a:xfrm>
            <a:solidFill>
              <a:schemeClr val="bg1"/>
            </a:solidFill>
          </p:grpSpPr>
          <p:sp>
            <p:nvSpPr>
              <p:cNvPr id="28" name="TextBox 59">
                <a:extLst>
                  <a:ext uri="{FF2B5EF4-FFF2-40B4-BE49-F238E27FC236}">
                    <a16:creationId xmlns:a16="http://schemas.microsoft.com/office/drawing/2014/main" id="{FB7FFE59-5F04-FF46-8E9E-7422E366C3F1}"/>
                  </a:ext>
                </a:extLst>
              </p:cNvPr>
              <p:cNvSpPr txBox="1">
                <a:spLocks noChangeArrowheads="1"/>
              </p:cNvSpPr>
              <p:nvPr/>
            </p:nvSpPr>
            <p:spPr bwMode="auto">
              <a:xfrm>
                <a:off x="1089318" y="3751707"/>
                <a:ext cx="2235312" cy="338949"/>
              </a:xfrm>
              <a:prstGeom prst="rect">
                <a:avLst/>
              </a:prstGeom>
              <a:grpFill/>
              <a:ln w="9525">
                <a:noFill/>
                <a:miter lim="800000"/>
                <a:headEnd/>
                <a:tailEnd/>
              </a:ln>
            </p:spPr>
            <p:txBody>
              <a:bodyPr wrap="square" anchor="b">
                <a:spAutoFit/>
              </a:bodyPr>
              <a:lstStyle/>
              <a:p>
                <a:pPr algn="ctr" defTabSz="913852">
                  <a:spcAft>
                    <a:spcPts val="600"/>
                  </a:spcAft>
                  <a:defRPr/>
                </a:pPr>
                <a:r>
                  <a:rPr lang="en-US" sz="1400" dirty="0">
                    <a:solidFill>
                      <a:schemeClr val="tx2">
                        <a:lumMod val="50000"/>
                      </a:schemeClr>
                    </a:solidFill>
                    <a:ea typeface="Helvetica Neue"/>
                    <a:cs typeface="Helvetica Neue"/>
                    <a:sym typeface="Helvetica Neue"/>
                  </a:rPr>
                  <a:t>Virtualization appears</a:t>
                </a:r>
              </a:p>
            </p:txBody>
          </p:sp>
          <p:cxnSp>
            <p:nvCxnSpPr>
              <p:cNvPr id="29" name="Straight Connector 28">
                <a:extLst>
                  <a:ext uri="{FF2B5EF4-FFF2-40B4-BE49-F238E27FC236}">
                    <a16:creationId xmlns:a16="http://schemas.microsoft.com/office/drawing/2014/main" id="{555F3F6A-D8BD-534B-9D1C-514CB2DAE222}"/>
                  </a:ext>
                </a:extLst>
              </p:cNvPr>
              <p:cNvCxnSpPr>
                <a:cxnSpLocks/>
                <a:endCxn id="28" idx="0"/>
              </p:cNvCxnSpPr>
              <p:nvPr/>
            </p:nvCxnSpPr>
            <p:spPr>
              <a:xfrm>
                <a:off x="2206975" y="2975895"/>
                <a:ext cx="0" cy="775812"/>
              </a:xfrm>
              <a:prstGeom prst="line">
                <a:avLst/>
              </a:prstGeom>
              <a:grpFill/>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27" name="Google Shape;850;p98">
              <a:extLst>
                <a:ext uri="{FF2B5EF4-FFF2-40B4-BE49-F238E27FC236}">
                  <a16:creationId xmlns:a16="http://schemas.microsoft.com/office/drawing/2014/main" id="{B615ECC6-77AD-F044-B5DB-9C937544EFF0}"/>
                </a:ext>
              </a:extLst>
            </p:cNvPr>
            <p:cNvPicPr preferRelativeResize="0"/>
            <p:nvPr/>
          </p:nvPicPr>
          <p:blipFill>
            <a:blip r:embed="rId5">
              <a:alphaModFix/>
            </a:blip>
            <a:stretch>
              <a:fillRect/>
            </a:stretch>
          </p:blipFill>
          <p:spPr>
            <a:xfrm>
              <a:off x="2249318" y="4357256"/>
              <a:ext cx="626100" cy="521881"/>
            </a:xfrm>
            <a:prstGeom prst="rect">
              <a:avLst/>
            </a:prstGeom>
            <a:noFill/>
            <a:ln>
              <a:noFill/>
            </a:ln>
          </p:spPr>
        </p:pic>
      </p:grpSp>
      <p:grpSp>
        <p:nvGrpSpPr>
          <p:cNvPr id="2" name="Group 1">
            <a:extLst>
              <a:ext uri="{FF2B5EF4-FFF2-40B4-BE49-F238E27FC236}">
                <a16:creationId xmlns:a16="http://schemas.microsoft.com/office/drawing/2014/main" id="{A5773480-210D-014D-9929-96B711E81BEB}"/>
              </a:ext>
            </a:extLst>
          </p:cNvPr>
          <p:cNvGrpSpPr/>
          <p:nvPr/>
        </p:nvGrpSpPr>
        <p:grpSpPr>
          <a:xfrm>
            <a:off x="3666596" y="2407343"/>
            <a:ext cx="1617103" cy="2395168"/>
            <a:chOff x="3666596" y="2407343"/>
            <a:chExt cx="1617103" cy="2395168"/>
          </a:xfrm>
        </p:grpSpPr>
        <p:grpSp>
          <p:nvGrpSpPr>
            <p:cNvPr id="44" name="Group 43">
              <a:extLst>
                <a:ext uri="{FF2B5EF4-FFF2-40B4-BE49-F238E27FC236}">
                  <a16:creationId xmlns:a16="http://schemas.microsoft.com/office/drawing/2014/main" id="{478CFD96-5ADB-BA49-8AB7-9A32180340CE}"/>
                </a:ext>
              </a:extLst>
            </p:cNvPr>
            <p:cNvGrpSpPr/>
            <p:nvPr/>
          </p:nvGrpSpPr>
          <p:grpSpPr>
            <a:xfrm>
              <a:off x="3666596" y="2407343"/>
              <a:ext cx="1617103" cy="1720804"/>
              <a:chOff x="1089318" y="2975895"/>
              <a:chExt cx="2235312" cy="1114761"/>
            </a:xfrm>
            <a:solidFill>
              <a:schemeClr val="bg1"/>
            </a:solidFill>
          </p:grpSpPr>
          <p:sp>
            <p:nvSpPr>
              <p:cNvPr id="45" name="TextBox 59">
                <a:extLst>
                  <a:ext uri="{FF2B5EF4-FFF2-40B4-BE49-F238E27FC236}">
                    <a16:creationId xmlns:a16="http://schemas.microsoft.com/office/drawing/2014/main" id="{2646E9EB-E6E0-8145-8921-2293E31AD631}"/>
                  </a:ext>
                </a:extLst>
              </p:cNvPr>
              <p:cNvSpPr txBox="1">
                <a:spLocks noChangeArrowheads="1"/>
              </p:cNvSpPr>
              <p:nvPr/>
            </p:nvSpPr>
            <p:spPr bwMode="auto">
              <a:xfrm>
                <a:off x="1089318" y="3751707"/>
                <a:ext cx="2235312" cy="338949"/>
              </a:xfrm>
              <a:prstGeom prst="rect">
                <a:avLst/>
              </a:prstGeom>
              <a:grpFill/>
              <a:ln w="9525">
                <a:noFill/>
                <a:miter lim="800000"/>
                <a:headEnd/>
                <a:tailEnd/>
              </a:ln>
            </p:spPr>
            <p:txBody>
              <a:bodyPr wrap="square" anchor="b">
                <a:spAutoFit/>
              </a:bodyPr>
              <a:lstStyle/>
              <a:p>
                <a:pPr algn="ctr" defTabSz="913852">
                  <a:spcAft>
                    <a:spcPts val="600"/>
                  </a:spcAft>
                  <a:defRPr/>
                </a:pPr>
                <a:r>
                  <a:rPr lang="en-US" sz="1400" dirty="0">
                    <a:solidFill>
                      <a:schemeClr val="tx2">
                        <a:lumMod val="50000"/>
                      </a:schemeClr>
                    </a:solidFill>
                    <a:ea typeface="Helvetica Neue"/>
                    <a:cs typeface="Helvetica Neue"/>
                    <a:sym typeface="Helvetica Neue"/>
                  </a:rPr>
                  <a:t>Configuration management</a:t>
                </a:r>
              </a:p>
            </p:txBody>
          </p:sp>
          <p:cxnSp>
            <p:nvCxnSpPr>
              <p:cNvPr id="46" name="Straight Connector 45">
                <a:extLst>
                  <a:ext uri="{FF2B5EF4-FFF2-40B4-BE49-F238E27FC236}">
                    <a16:creationId xmlns:a16="http://schemas.microsoft.com/office/drawing/2014/main" id="{D34AB5DF-C4BD-A54A-B858-D9EDB82E1C67}"/>
                  </a:ext>
                </a:extLst>
              </p:cNvPr>
              <p:cNvCxnSpPr>
                <a:cxnSpLocks/>
                <a:endCxn id="45" idx="0"/>
              </p:cNvCxnSpPr>
              <p:nvPr/>
            </p:nvCxnSpPr>
            <p:spPr>
              <a:xfrm>
                <a:off x="2206975" y="2975895"/>
                <a:ext cx="0" cy="775812"/>
              </a:xfrm>
              <a:prstGeom prst="line">
                <a:avLst/>
              </a:prstGeom>
              <a:grpFill/>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0" name="Google Shape;955;p102">
              <a:extLst>
                <a:ext uri="{FF2B5EF4-FFF2-40B4-BE49-F238E27FC236}">
                  <a16:creationId xmlns:a16="http://schemas.microsoft.com/office/drawing/2014/main" id="{419C12BA-DBE6-BC4B-AA53-3CC331E55BF2}"/>
                </a:ext>
              </a:extLst>
            </p:cNvPr>
            <p:cNvSpPr/>
            <p:nvPr/>
          </p:nvSpPr>
          <p:spPr>
            <a:xfrm>
              <a:off x="4206236" y="4437540"/>
              <a:ext cx="537822" cy="364971"/>
            </a:xfrm>
            <a:custGeom>
              <a:avLst/>
              <a:gdLst/>
              <a:ahLst/>
              <a:cxnLst/>
              <a:rect l="l" t="t" r="r" b="b"/>
              <a:pathLst>
                <a:path w="208055" h="161135" extrusionOk="0">
                  <a:moveTo>
                    <a:pt x="188053" y="82624"/>
                  </a:moveTo>
                  <a:lnTo>
                    <a:pt x="189175" y="77950"/>
                  </a:lnTo>
                  <a:lnTo>
                    <a:pt x="190297" y="68978"/>
                  </a:lnTo>
                  <a:lnTo>
                    <a:pt x="189362" y="60566"/>
                  </a:lnTo>
                  <a:lnTo>
                    <a:pt x="186371" y="52902"/>
                  </a:lnTo>
                  <a:lnTo>
                    <a:pt x="184315" y="49350"/>
                  </a:lnTo>
                  <a:lnTo>
                    <a:pt x="181511" y="45985"/>
                  </a:lnTo>
                  <a:lnTo>
                    <a:pt x="175155" y="40377"/>
                  </a:lnTo>
                  <a:lnTo>
                    <a:pt x="167491" y="36639"/>
                  </a:lnTo>
                  <a:lnTo>
                    <a:pt x="159266" y="34956"/>
                  </a:lnTo>
                  <a:lnTo>
                    <a:pt x="154967" y="34956"/>
                  </a:lnTo>
                  <a:lnTo>
                    <a:pt x="153284" y="31031"/>
                  </a:lnTo>
                  <a:lnTo>
                    <a:pt x="149172" y="23927"/>
                  </a:lnTo>
                  <a:lnTo>
                    <a:pt x="144124" y="17385"/>
                  </a:lnTo>
                  <a:lnTo>
                    <a:pt x="138143" y="11964"/>
                  </a:lnTo>
                  <a:lnTo>
                    <a:pt x="131600" y="7290"/>
                  </a:lnTo>
                  <a:lnTo>
                    <a:pt x="124310" y="3926"/>
                  </a:lnTo>
                  <a:lnTo>
                    <a:pt x="116459" y="1496"/>
                  </a:lnTo>
                  <a:lnTo>
                    <a:pt x="108234" y="187"/>
                  </a:lnTo>
                  <a:lnTo>
                    <a:pt x="104121" y="0"/>
                  </a:lnTo>
                  <a:lnTo>
                    <a:pt x="98700" y="187"/>
                  </a:lnTo>
                  <a:lnTo>
                    <a:pt x="88232" y="2617"/>
                  </a:lnTo>
                  <a:lnTo>
                    <a:pt x="78699" y="6730"/>
                  </a:lnTo>
                  <a:lnTo>
                    <a:pt x="69913" y="12898"/>
                  </a:lnTo>
                  <a:lnTo>
                    <a:pt x="62436" y="20563"/>
                  </a:lnTo>
                  <a:lnTo>
                    <a:pt x="56454" y="29535"/>
                  </a:lnTo>
                  <a:lnTo>
                    <a:pt x="51780" y="39630"/>
                  </a:lnTo>
                  <a:lnTo>
                    <a:pt x="49163" y="50472"/>
                  </a:lnTo>
                  <a:lnTo>
                    <a:pt x="48790" y="56079"/>
                  </a:lnTo>
                  <a:lnTo>
                    <a:pt x="43555" y="56640"/>
                  </a:lnTo>
                  <a:lnTo>
                    <a:pt x="33648" y="59444"/>
                  </a:lnTo>
                  <a:lnTo>
                    <a:pt x="24675" y="63931"/>
                  </a:lnTo>
                  <a:lnTo>
                    <a:pt x="16824" y="69912"/>
                  </a:lnTo>
                  <a:lnTo>
                    <a:pt x="10282" y="77203"/>
                  </a:lnTo>
                  <a:lnTo>
                    <a:pt x="5235" y="85615"/>
                  </a:lnTo>
                  <a:lnTo>
                    <a:pt x="1683" y="94961"/>
                  </a:lnTo>
                  <a:lnTo>
                    <a:pt x="0" y="105055"/>
                  </a:lnTo>
                  <a:lnTo>
                    <a:pt x="0" y="110290"/>
                  </a:lnTo>
                  <a:lnTo>
                    <a:pt x="374" y="115524"/>
                  </a:lnTo>
                  <a:lnTo>
                    <a:pt x="2617" y="125431"/>
                  </a:lnTo>
                  <a:lnTo>
                    <a:pt x="6730" y="134404"/>
                  </a:lnTo>
                  <a:lnTo>
                    <a:pt x="12338" y="142629"/>
                  </a:lnTo>
                  <a:lnTo>
                    <a:pt x="19441" y="149358"/>
                  </a:lnTo>
                  <a:lnTo>
                    <a:pt x="27666" y="154966"/>
                  </a:lnTo>
                  <a:lnTo>
                    <a:pt x="36826" y="158705"/>
                  </a:lnTo>
                  <a:lnTo>
                    <a:pt x="46920" y="160761"/>
                  </a:lnTo>
                  <a:lnTo>
                    <a:pt x="52154" y="161135"/>
                  </a:lnTo>
                  <a:lnTo>
                    <a:pt x="166556" y="161135"/>
                  </a:lnTo>
                  <a:lnTo>
                    <a:pt x="170856" y="160948"/>
                  </a:lnTo>
                  <a:lnTo>
                    <a:pt x="179081" y="159266"/>
                  </a:lnTo>
                  <a:lnTo>
                    <a:pt x="186745" y="156275"/>
                  </a:lnTo>
                  <a:lnTo>
                    <a:pt x="193287" y="151788"/>
                  </a:lnTo>
                  <a:lnTo>
                    <a:pt x="198895" y="146180"/>
                  </a:lnTo>
                  <a:lnTo>
                    <a:pt x="203195" y="139451"/>
                  </a:lnTo>
                  <a:lnTo>
                    <a:pt x="206373" y="131787"/>
                  </a:lnTo>
                  <a:lnTo>
                    <a:pt x="207868" y="123375"/>
                  </a:lnTo>
                  <a:lnTo>
                    <a:pt x="208055" y="119075"/>
                  </a:lnTo>
                  <a:lnTo>
                    <a:pt x="207868" y="113841"/>
                  </a:lnTo>
                  <a:lnTo>
                    <a:pt x="205064" y="103747"/>
                  </a:lnTo>
                  <a:lnTo>
                    <a:pt x="199643" y="94213"/>
                  </a:lnTo>
                  <a:lnTo>
                    <a:pt x="192353" y="85988"/>
                  </a:lnTo>
                  <a:lnTo>
                    <a:pt x="188053" y="82624"/>
                  </a:lnTo>
                  <a:close/>
                </a:path>
              </a:pathLst>
            </a:custGeom>
            <a:solidFill>
              <a:srgbClr val="1F9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26376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5AA0D1-FD68-42B0-B79D-F39AAEAD2790}"/>
              </a:ext>
            </a:extLst>
          </p:cNvPr>
          <p:cNvSpPr>
            <a:spLocks noGrp="1"/>
          </p:cNvSpPr>
          <p:nvPr>
            <p:ph type="title"/>
          </p:nvPr>
        </p:nvSpPr>
        <p:spPr/>
        <p:txBody>
          <a:bodyPr/>
          <a:lstStyle/>
          <a:p>
            <a:r>
              <a:rPr lang="en-US" dirty="0"/>
              <a:t>Modern Application Development</a:t>
            </a:r>
          </a:p>
        </p:txBody>
      </p:sp>
      <p:sp>
        <p:nvSpPr>
          <p:cNvPr id="4" name="Content Placeholder 31">
            <a:extLst>
              <a:ext uri="{FF2B5EF4-FFF2-40B4-BE49-F238E27FC236}">
                <a16:creationId xmlns:a16="http://schemas.microsoft.com/office/drawing/2014/main" id="{389D83D3-782E-7C47-A391-7FF139DC4BE1}"/>
              </a:ext>
            </a:extLst>
          </p:cNvPr>
          <p:cNvSpPr txBox="1">
            <a:spLocks/>
          </p:cNvSpPr>
          <p:nvPr/>
        </p:nvSpPr>
        <p:spPr>
          <a:xfrm>
            <a:off x="1246009" y="1701803"/>
            <a:ext cx="5067706" cy="615685"/>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342900" indent="-342900" fontAlgn="base">
              <a:buFont typeface="Arial" panose="020B0604020202020204" pitchFamily="34" charset="0"/>
              <a:buChar char="•"/>
            </a:pPr>
            <a:r>
              <a:rPr lang="en-US" sz="2400" dirty="0">
                <a:solidFill>
                  <a:srgbClr val="3E3E40"/>
                </a:solidFill>
                <a:latin typeface="Helvetica Neue"/>
                <a:ea typeface="Helvetica Neue"/>
                <a:cs typeface="Helvetica Neue"/>
                <a:sym typeface="Helvetica Neue"/>
              </a:rPr>
              <a:t>Web 2.0: Ruby on Rails, NodeJS, Django</a:t>
            </a:r>
          </a:p>
          <a:p>
            <a:pPr marL="342900" indent="-342900" fontAlgn="base">
              <a:buFont typeface="Arial" panose="020B0604020202020204" pitchFamily="34" charset="0"/>
              <a:buChar char="•"/>
            </a:pPr>
            <a:endParaRPr lang="en-US" sz="2400" dirty="0">
              <a:solidFill>
                <a:srgbClr val="3E3E40"/>
              </a:solidFill>
              <a:ea typeface="Helvetica Neue"/>
              <a:cs typeface="Helvetica Neue"/>
              <a:sym typeface="Helvetica Neue"/>
            </a:endParaRPr>
          </a:p>
        </p:txBody>
      </p:sp>
      <p:sp>
        <p:nvSpPr>
          <p:cNvPr id="9" name="Content Placeholder 31">
            <a:extLst>
              <a:ext uri="{FF2B5EF4-FFF2-40B4-BE49-F238E27FC236}">
                <a16:creationId xmlns:a16="http://schemas.microsoft.com/office/drawing/2014/main" id="{B6C155AE-E2C6-324D-8725-075F6F2EF090}"/>
              </a:ext>
            </a:extLst>
          </p:cNvPr>
          <p:cNvSpPr txBox="1">
            <a:spLocks/>
          </p:cNvSpPr>
          <p:nvPr/>
        </p:nvSpPr>
        <p:spPr>
          <a:xfrm>
            <a:off x="1246008" y="2950127"/>
            <a:ext cx="5067707" cy="582415"/>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342900" indent="-342900" fontAlgn="base">
              <a:buFont typeface="Arial" panose="020B0604020202020204" pitchFamily="34" charset="0"/>
              <a:buChar char="•"/>
            </a:pPr>
            <a:r>
              <a:rPr lang="en-US" sz="2400" dirty="0">
                <a:solidFill>
                  <a:srgbClr val="3E3E40"/>
                </a:solidFill>
                <a:latin typeface="Helvetica Neue"/>
                <a:ea typeface="Helvetica Neue"/>
                <a:cs typeface="Helvetica Neue"/>
                <a:sym typeface="Helvetica Neue"/>
              </a:rPr>
              <a:t>Virtualization becomes widespread in Enterprise environments</a:t>
            </a:r>
          </a:p>
        </p:txBody>
      </p:sp>
      <p:sp>
        <p:nvSpPr>
          <p:cNvPr id="46" name="Content Placeholder 31">
            <a:extLst>
              <a:ext uri="{FF2B5EF4-FFF2-40B4-BE49-F238E27FC236}">
                <a16:creationId xmlns:a16="http://schemas.microsoft.com/office/drawing/2014/main" id="{2BA199B6-EEB6-5E4F-8224-88D09D14E8D0}"/>
              </a:ext>
            </a:extLst>
          </p:cNvPr>
          <p:cNvSpPr txBox="1">
            <a:spLocks/>
          </p:cNvSpPr>
          <p:nvPr/>
        </p:nvSpPr>
        <p:spPr>
          <a:xfrm>
            <a:off x="1232952" y="4517477"/>
            <a:ext cx="5067707" cy="582415"/>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342900" indent="-342900" fontAlgn="base">
              <a:buFont typeface="Arial" panose="020B0604020202020204" pitchFamily="34" charset="0"/>
              <a:buChar char="•"/>
            </a:pPr>
            <a:r>
              <a:rPr lang="en-US" sz="2400" dirty="0">
                <a:solidFill>
                  <a:srgbClr val="3E3E40"/>
                </a:solidFill>
                <a:latin typeface="Helvetica Neue"/>
                <a:ea typeface="Helvetica Neue"/>
                <a:cs typeface="Helvetica Neue"/>
                <a:sym typeface="Helvetica Neue"/>
              </a:rPr>
              <a:t>Cloud Computing arrives!</a:t>
            </a:r>
          </a:p>
        </p:txBody>
      </p:sp>
      <p:pic>
        <p:nvPicPr>
          <p:cNvPr id="47" name="Google Shape;968;p103">
            <a:extLst>
              <a:ext uri="{FF2B5EF4-FFF2-40B4-BE49-F238E27FC236}">
                <a16:creationId xmlns:a16="http://schemas.microsoft.com/office/drawing/2014/main" id="{F0F7DF89-C467-844A-8A81-09C5F3A6DABD}"/>
              </a:ext>
            </a:extLst>
          </p:cNvPr>
          <p:cNvPicPr preferRelativeResize="0"/>
          <p:nvPr/>
        </p:nvPicPr>
        <p:blipFill>
          <a:blip r:embed="rId3">
            <a:alphaModFix/>
          </a:blip>
          <a:stretch>
            <a:fillRect/>
          </a:stretch>
        </p:blipFill>
        <p:spPr>
          <a:xfrm>
            <a:off x="8216034" y="1302140"/>
            <a:ext cx="1293875" cy="1293875"/>
          </a:xfrm>
          <a:prstGeom prst="rect">
            <a:avLst/>
          </a:prstGeom>
          <a:noFill/>
          <a:ln>
            <a:noFill/>
          </a:ln>
        </p:spPr>
      </p:pic>
      <p:pic>
        <p:nvPicPr>
          <p:cNvPr id="48" name="Google Shape;969;p103">
            <a:extLst>
              <a:ext uri="{FF2B5EF4-FFF2-40B4-BE49-F238E27FC236}">
                <a16:creationId xmlns:a16="http://schemas.microsoft.com/office/drawing/2014/main" id="{2364A1C3-7209-AE4F-BA6F-61859C5480FC}"/>
              </a:ext>
            </a:extLst>
          </p:cNvPr>
          <p:cNvPicPr preferRelativeResize="0"/>
          <p:nvPr/>
        </p:nvPicPr>
        <p:blipFill>
          <a:blip r:embed="rId4">
            <a:alphaModFix/>
          </a:blip>
          <a:stretch>
            <a:fillRect/>
          </a:stretch>
        </p:blipFill>
        <p:spPr>
          <a:xfrm>
            <a:off x="7984303" y="2854340"/>
            <a:ext cx="1757331" cy="1074901"/>
          </a:xfrm>
          <a:prstGeom prst="rect">
            <a:avLst/>
          </a:prstGeom>
          <a:noFill/>
          <a:ln>
            <a:noFill/>
          </a:ln>
        </p:spPr>
      </p:pic>
      <p:pic>
        <p:nvPicPr>
          <p:cNvPr id="49" name="Google Shape;970;p103">
            <a:extLst>
              <a:ext uri="{FF2B5EF4-FFF2-40B4-BE49-F238E27FC236}">
                <a16:creationId xmlns:a16="http://schemas.microsoft.com/office/drawing/2014/main" id="{0917EBFC-5F79-E94D-92DD-A11CB274F0D6}"/>
              </a:ext>
            </a:extLst>
          </p:cNvPr>
          <p:cNvPicPr preferRelativeResize="0"/>
          <p:nvPr/>
        </p:nvPicPr>
        <p:blipFill>
          <a:blip r:embed="rId5">
            <a:alphaModFix/>
          </a:blip>
          <a:stretch>
            <a:fillRect/>
          </a:stretch>
        </p:blipFill>
        <p:spPr>
          <a:xfrm>
            <a:off x="7725009" y="4495565"/>
            <a:ext cx="2275926" cy="792775"/>
          </a:xfrm>
          <a:prstGeom prst="rect">
            <a:avLst/>
          </a:prstGeom>
          <a:noFill/>
          <a:ln>
            <a:noFill/>
          </a:ln>
        </p:spPr>
      </p:pic>
      <p:sp>
        <p:nvSpPr>
          <p:cNvPr id="50" name="Google Shape;967;p103">
            <a:extLst>
              <a:ext uri="{FF2B5EF4-FFF2-40B4-BE49-F238E27FC236}">
                <a16:creationId xmlns:a16="http://schemas.microsoft.com/office/drawing/2014/main" id="{E99957F4-AFBD-3849-9FE8-E274E08CB2CE}"/>
              </a:ext>
            </a:extLst>
          </p:cNvPr>
          <p:cNvSpPr/>
          <p:nvPr/>
        </p:nvSpPr>
        <p:spPr>
          <a:xfrm>
            <a:off x="10841988" y="317498"/>
            <a:ext cx="537822" cy="364971"/>
          </a:xfrm>
          <a:custGeom>
            <a:avLst/>
            <a:gdLst/>
            <a:ahLst/>
            <a:cxnLst/>
            <a:rect l="l" t="t" r="r" b="b"/>
            <a:pathLst>
              <a:path w="208055" h="161135" extrusionOk="0">
                <a:moveTo>
                  <a:pt x="188053" y="82624"/>
                </a:moveTo>
                <a:lnTo>
                  <a:pt x="189175" y="77950"/>
                </a:lnTo>
                <a:lnTo>
                  <a:pt x="190297" y="68978"/>
                </a:lnTo>
                <a:lnTo>
                  <a:pt x="189362" y="60566"/>
                </a:lnTo>
                <a:lnTo>
                  <a:pt x="186371" y="52902"/>
                </a:lnTo>
                <a:lnTo>
                  <a:pt x="184315" y="49350"/>
                </a:lnTo>
                <a:lnTo>
                  <a:pt x="181511" y="45985"/>
                </a:lnTo>
                <a:lnTo>
                  <a:pt x="175155" y="40377"/>
                </a:lnTo>
                <a:lnTo>
                  <a:pt x="167491" y="36639"/>
                </a:lnTo>
                <a:lnTo>
                  <a:pt x="159266" y="34956"/>
                </a:lnTo>
                <a:lnTo>
                  <a:pt x="154967" y="34956"/>
                </a:lnTo>
                <a:lnTo>
                  <a:pt x="153284" y="31031"/>
                </a:lnTo>
                <a:lnTo>
                  <a:pt x="149172" y="23927"/>
                </a:lnTo>
                <a:lnTo>
                  <a:pt x="144124" y="17385"/>
                </a:lnTo>
                <a:lnTo>
                  <a:pt x="138143" y="11964"/>
                </a:lnTo>
                <a:lnTo>
                  <a:pt x="131600" y="7290"/>
                </a:lnTo>
                <a:lnTo>
                  <a:pt x="124310" y="3926"/>
                </a:lnTo>
                <a:lnTo>
                  <a:pt x="116459" y="1496"/>
                </a:lnTo>
                <a:lnTo>
                  <a:pt x="108234" y="187"/>
                </a:lnTo>
                <a:lnTo>
                  <a:pt x="104121" y="0"/>
                </a:lnTo>
                <a:lnTo>
                  <a:pt x="98700" y="187"/>
                </a:lnTo>
                <a:lnTo>
                  <a:pt x="88232" y="2617"/>
                </a:lnTo>
                <a:lnTo>
                  <a:pt x="78699" y="6730"/>
                </a:lnTo>
                <a:lnTo>
                  <a:pt x="69913" y="12898"/>
                </a:lnTo>
                <a:lnTo>
                  <a:pt x="62436" y="20563"/>
                </a:lnTo>
                <a:lnTo>
                  <a:pt x="56454" y="29535"/>
                </a:lnTo>
                <a:lnTo>
                  <a:pt x="51780" y="39630"/>
                </a:lnTo>
                <a:lnTo>
                  <a:pt x="49163" y="50472"/>
                </a:lnTo>
                <a:lnTo>
                  <a:pt x="48790" y="56079"/>
                </a:lnTo>
                <a:lnTo>
                  <a:pt x="43555" y="56640"/>
                </a:lnTo>
                <a:lnTo>
                  <a:pt x="33648" y="59444"/>
                </a:lnTo>
                <a:lnTo>
                  <a:pt x="24675" y="63931"/>
                </a:lnTo>
                <a:lnTo>
                  <a:pt x="16824" y="69912"/>
                </a:lnTo>
                <a:lnTo>
                  <a:pt x="10282" y="77203"/>
                </a:lnTo>
                <a:lnTo>
                  <a:pt x="5235" y="85615"/>
                </a:lnTo>
                <a:lnTo>
                  <a:pt x="1683" y="94961"/>
                </a:lnTo>
                <a:lnTo>
                  <a:pt x="0" y="105055"/>
                </a:lnTo>
                <a:lnTo>
                  <a:pt x="0" y="110290"/>
                </a:lnTo>
                <a:lnTo>
                  <a:pt x="374" y="115524"/>
                </a:lnTo>
                <a:lnTo>
                  <a:pt x="2617" y="125431"/>
                </a:lnTo>
                <a:lnTo>
                  <a:pt x="6730" y="134404"/>
                </a:lnTo>
                <a:lnTo>
                  <a:pt x="12338" y="142629"/>
                </a:lnTo>
                <a:lnTo>
                  <a:pt x="19441" y="149358"/>
                </a:lnTo>
                <a:lnTo>
                  <a:pt x="27666" y="154966"/>
                </a:lnTo>
                <a:lnTo>
                  <a:pt x="36826" y="158705"/>
                </a:lnTo>
                <a:lnTo>
                  <a:pt x="46920" y="160761"/>
                </a:lnTo>
                <a:lnTo>
                  <a:pt x="52154" y="161135"/>
                </a:lnTo>
                <a:lnTo>
                  <a:pt x="166556" y="161135"/>
                </a:lnTo>
                <a:lnTo>
                  <a:pt x="170856" y="160948"/>
                </a:lnTo>
                <a:lnTo>
                  <a:pt x="179081" y="159266"/>
                </a:lnTo>
                <a:lnTo>
                  <a:pt x="186745" y="156275"/>
                </a:lnTo>
                <a:lnTo>
                  <a:pt x="193287" y="151788"/>
                </a:lnTo>
                <a:lnTo>
                  <a:pt x="198895" y="146180"/>
                </a:lnTo>
                <a:lnTo>
                  <a:pt x="203195" y="139451"/>
                </a:lnTo>
                <a:lnTo>
                  <a:pt x="206373" y="131787"/>
                </a:lnTo>
                <a:lnTo>
                  <a:pt x="207868" y="123375"/>
                </a:lnTo>
                <a:lnTo>
                  <a:pt x="208055" y="119075"/>
                </a:lnTo>
                <a:lnTo>
                  <a:pt x="207868" y="113841"/>
                </a:lnTo>
                <a:lnTo>
                  <a:pt x="205064" y="103747"/>
                </a:lnTo>
                <a:lnTo>
                  <a:pt x="199643" y="94213"/>
                </a:lnTo>
                <a:lnTo>
                  <a:pt x="192353" y="85988"/>
                </a:lnTo>
                <a:lnTo>
                  <a:pt x="188053" y="82624"/>
                </a:lnTo>
                <a:close/>
              </a:path>
            </a:pathLst>
          </a:custGeom>
          <a:solidFill>
            <a:srgbClr val="1F9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3150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par>
                                <p:cTn id="14" presetID="10" presetClass="entr" presetSubtype="0" fill="hold"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fade">
                                      <p:cBhvr>
                                        <p:cTn id="26"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4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5AA0D1-FD68-42B0-B79D-F39AAEAD2790}"/>
              </a:ext>
            </a:extLst>
          </p:cNvPr>
          <p:cNvSpPr>
            <a:spLocks noGrp="1"/>
          </p:cNvSpPr>
          <p:nvPr>
            <p:ph type="title"/>
          </p:nvPr>
        </p:nvSpPr>
        <p:spPr/>
        <p:txBody>
          <a:bodyPr/>
          <a:lstStyle/>
          <a:p>
            <a:r>
              <a:rPr lang="en-US" dirty="0"/>
              <a:t>Welcome</a:t>
            </a:r>
          </a:p>
        </p:txBody>
      </p:sp>
      <p:sp>
        <p:nvSpPr>
          <p:cNvPr id="4" name="Content Placeholder 31">
            <a:extLst>
              <a:ext uri="{FF2B5EF4-FFF2-40B4-BE49-F238E27FC236}">
                <a16:creationId xmlns:a16="http://schemas.microsoft.com/office/drawing/2014/main" id="{389D83D3-782E-7C47-A391-7FF139DC4BE1}"/>
              </a:ext>
            </a:extLst>
          </p:cNvPr>
          <p:cNvSpPr txBox="1">
            <a:spLocks/>
          </p:cNvSpPr>
          <p:nvPr/>
        </p:nvSpPr>
        <p:spPr>
          <a:xfrm>
            <a:off x="592866" y="1397000"/>
            <a:ext cx="10962687" cy="4775200"/>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342900" indent="-342900" fontAlgn="base">
              <a:buFont typeface="Arial" panose="020B0604020202020204" pitchFamily="34" charset="0"/>
              <a:buChar char="•"/>
            </a:pPr>
            <a:r>
              <a:rPr lang="en-US" dirty="0">
                <a:ea typeface="Calibri"/>
                <a:cs typeface="Calibri"/>
                <a:sym typeface="Calibri"/>
              </a:rPr>
              <a:t>This course aims to provide you with knowledge and practical skills necessary to create containerized applications and deploy them in production environments like Kubernetes.</a:t>
            </a:r>
            <a:endParaRPr lang="es-ES" dirty="0"/>
          </a:p>
          <a:p>
            <a:pPr marL="342900" indent="-342900" fontAlgn="base">
              <a:buFont typeface="Arial" panose="020B0604020202020204" pitchFamily="34" charset="0"/>
              <a:buChar char="•"/>
            </a:pPr>
            <a:r>
              <a:rPr lang="es-ES" dirty="0"/>
              <a:t>5 </a:t>
            </a:r>
            <a:r>
              <a:rPr lang="es-ES" dirty="0" err="1"/>
              <a:t>sessions</a:t>
            </a:r>
            <a:r>
              <a:rPr lang="es-ES" dirty="0"/>
              <a:t>:</a:t>
            </a:r>
          </a:p>
          <a:p>
            <a:pPr marL="800100" lvl="1" indent="-342900" fontAlgn="base"/>
            <a:r>
              <a:rPr lang="en-US" sz="2000" dirty="0">
                <a:ea typeface="Calibri"/>
                <a:cs typeface="Calibri"/>
                <a:sym typeface="Calibri"/>
              </a:rPr>
              <a:t>Session 1 - Introduction to Docker and Docker Compose</a:t>
            </a:r>
          </a:p>
          <a:p>
            <a:pPr marL="800100" lvl="1" indent="-342900" fontAlgn="base"/>
            <a:r>
              <a:rPr lang="en-US" sz="2000" dirty="0">
                <a:ea typeface="Calibri"/>
                <a:cs typeface="Calibri"/>
                <a:sym typeface="Calibri"/>
              </a:rPr>
              <a:t>Session 2 - Creating Docker Images, Good </a:t>
            </a:r>
            <a:r>
              <a:rPr lang="en-US" sz="2000" dirty="0" err="1">
                <a:ea typeface="Calibri"/>
                <a:cs typeface="Calibri"/>
                <a:sym typeface="Calibri"/>
              </a:rPr>
              <a:t>Dockerfile</a:t>
            </a:r>
            <a:r>
              <a:rPr lang="en-US" sz="2000" dirty="0">
                <a:ea typeface="Calibri"/>
                <a:cs typeface="Calibri"/>
                <a:sym typeface="Calibri"/>
              </a:rPr>
              <a:t> Practices and Bash Containers</a:t>
            </a:r>
          </a:p>
          <a:p>
            <a:pPr marL="800100" lvl="1" indent="-342900" fontAlgn="base"/>
            <a:r>
              <a:rPr lang="en-US" sz="2000" dirty="0">
                <a:ea typeface="Calibri"/>
                <a:cs typeface="Calibri"/>
                <a:sym typeface="Calibri"/>
              </a:rPr>
              <a:t>Session 3 - Introduction to Kubernetes</a:t>
            </a:r>
          </a:p>
          <a:p>
            <a:pPr marL="800100" lvl="1" indent="-342900" fontAlgn="base"/>
            <a:r>
              <a:rPr lang="en-US" sz="2000" dirty="0">
                <a:ea typeface="Calibri"/>
                <a:cs typeface="Calibri"/>
                <a:sym typeface="Calibri"/>
              </a:rPr>
              <a:t>Session 4 - Basic Kubernetes</a:t>
            </a:r>
          </a:p>
          <a:p>
            <a:pPr marL="800100" lvl="1" indent="-342900" fontAlgn="base"/>
            <a:r>
              <a:rPr lang="en-US" sz="2000" dirty="0">
                <a:ea typeface="Calibri"/>
                <a:cs typeface="Calibri"/>
                <a:sym typeface="Calibri"/>
              </a:rPr>
              <a:t>Session 5 - Final Project</a:t>
            </a:r>
            <a:endParaRPr lang="en-US" sz="2000" b="1" dirty="0"/>
          </a:p>
        </p:txBody>
      </p:sp>
    </p:spTree>
    <p:extLst>
      <p:ext uri="{BB962C8B-B14F-4D97-AF65-F5344CB8AC3E}">
        <p14:creationId xmlns:p14="http://schemas.microsoft.com/office/powerpoint/2010/main" val="1737091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5AA0D1-FD68-42B0-B79D-F39AAEAD2790}"/>
              </a:ext>
            </a:extLst>
          </p:cNvPr>
          <p:cNvSpPr>
            <a:spLocks noGrp="1"/>
          </p:cNvSpPr>
          <p:nvPr>
            <p:ph type="title"/>
          </p:nvPr>
        </p:nvSpPr>
        <p:spPr/>
        <p:txBody>
          <a:bodyPr/>
          <a:lstStyle/>
          <a:p>
            <a:r>
              <a:rPr lang="en-US" dirty="0"/>
              <a:t>Cloud Computing?</a:t>
            </a:r>
          </a:p>
        </p:txBody>
      </p:sp>
      <p:sp>
        <p:nvSpPr>
          <p:cNvPr id="4" name="Content Placeholder 31">
            <a:extLst>
              <a:ext uri="{FF2B5EF4-FFF2-40B4-BE49-F238E27FC236}">
                <a16:creationId xmlns:a16="http://schemas.microsoft.com/office/drawing/2014/main" id="{389D83D3-782E-7C47-A391-7FF139DC4BE1}"/>
              </a:ext>
            </a:extLst>
          </p:cNvPr>
          <p:cNvSpPr txBox="1">
            <a:spLocks/>
          </p:cNvSpPr>
          <p:nvPr/>
        </p:nvSpPr>
        <p:spPr>
          <a:xfrm>
            <a:off x="1145179" y="1231540"/>
            <a:ext cx="9696809" cy="1659706"/>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algn="ctr" fontAlgn="base">
              <a:buNone/>
            </a:pPr>
            <a:r>
              <a:rPr lang="en-US" sz="3200" i="1" dirty="0">
                <a:ea typeface="Helvetica Neue"/>
                <a:cs typeface="Helvetica Neue"/>
                <a:sym typeface="Helvetica Neue"/>
              </a:rPr>
              <a:t>“Computing may someday be organized as a public utility just as the telephone system is a public utility,” </a:t>
            </a:r>
          </a:p>
          <a:p>
            <a:pPr fontAlgn="base">
              <a:buNone/>
            </a:pPr>
            <a:endParaRPr lang="en-US" sz="2400" dirty="0">
              <a:solidFill>
                <a:srgbClr val="3E3E40"/>
              </a:solidFill>
              <a:ea typeface="Helvetica Neue"/>
              <a:cs typeface="Helvetica Neue"/>
              <a:sym typeface="Helvetica Neue"/>
            </a:endParaRPr>
          </a:p>
        </p:txBody>
      </p:sp>
      <p:sp>
        <p:nvSpPr>
          <p:cNvPr id="9" name="Content Placeholder 31">
            <a:extLst>
              <a:ext uri="{FF2B5EF4-FFF2-40B4-BE49-F238E27FC236}">
                <a16:creationId xmlns:a16="http://schemas.microsoft.com/office/drawing/2014/main" id="{B6C155AE-E2C6-324D-8725-075F6F2EF090}"/>
              </a:ext>
            </a:extLst>
          </p:cNvPr>
          <p:cNvSpPr txBox="1">
            <a:spLocks/>
          </p:cNvSpPr>
          <p:nvPr/>
        </p:nvSpPr>
        <p:spPr>
          <a:xfrm>
            <a:off x="5774281" y="3220707"/>
            <a:ext cx="5067707" cy="582415"/>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fontAlgn="base">
              <a:buNone/>
            </a:pPr>
            <a:r>
              <a:rPr lang="en-US" sz="2400" dirty="0">
                <a:ea typeface="Helvetica Neue"/>
                <a:cs typeface="Helvetica Neue"/>
                <a:sym typeface="Helvetica Neue"/>
              </a:rPr>
              <a:t>Professor John McCarthy, 1961</a:t>
            </a:r>
          </a:p>
        </p:txBody>
      </p:sp>
      <p:sp>
        <p:nvSpPr>
          <p:cNvPr id="50" name="Google Shape;967;p103">
            <a:extLst>
              <a:ext uri="{FF2B5EF4-FFF2-40B4-BE49-F238E27FC236}">
                <a16:creationId xmlns:a16="http://schemas.microsoft.com/office/drawing/2014/main" id="{E99957F4-AFBD-3849-9FE8-E274E08CB2CE}"/>
              </a:ext>
            </a:extLst>
          </p:cNvPr>
          <p:cNvSpPr/>
          <p:nvPr/>
        </p:nvSpPr>
        <p:spPr>
          <a:xfrm>
            <a:off x="10841988" y="317498"/>
            <a:ext cx="537822" cy="364971"/>
          </a:xfrm>
          <a:custGeom>
            <a:avLst/>
            <a:gdLst/>
            <a:ahLst/>
            <a:cxnLst/>
            <a:rect l="l" t="t" r="r" b="b"/>
            <a:pathLst>
              <a:path w="208055" h="161135" extrusionOk="0">
                <a:moveTo>
                  <a:pt x="188053" y="82624"/>
                </a:moveTo>
                <a:lnTo>
                  <a:pt x="189175" y="77950"/>
                </a:lnTo>
                <a:lnTo>
                  <a:pt x="190297" y="68978"/>
                </a:lnTo>
                <a:lnTo>
                  <a:pt x="189362" y="60566"/>
                </a:lnTo>
                <a:lnTo>
                  <a:pt x="186371" y="52902"/>
                </a:lnTo>
                <a:lnTo>
                  <a:pt x="184315" y="49350"/>
                </a:lnTo>
                <a:lnTo>
                  <a:pt x="181511" y="45985"/>
                </a:lnTo>
                <a:lnTo>
                  <a:pt x="175155" y="40377"/>
                </a:lnTo>
                <a:lnTo>
                  <a:pt x="167491" y="36639"/>
                </a:lnTo>
                <a:lnTo>
                  <a:pt x="159266" y="34956"/>
                </a:lnTo>
                <a:lnTo>
                  <a:pt x="154967" y="34956"/>
                </a:lnTo>
                <a:lnTo>
                  <a:pt x="153284" y="31031"/>
                </a:lnTo>
                <a:lnTo>
                  <a:pt x="149172" y="23927"/>
                </a:lnTo>
                <a:lnTo>
                  <a:pt x="144124" y="17385"/>
                </a:lnTo>
                <a:lnTo>
                  <a:pt x="138143" y="11964"/>
                </a:lnTo>
                <a:lnTo>
                  <a:pt x="131600" y="7290"/>
                </a:lnTo>
                <a:lnTo>
                  <a:pt x="124310" y="3926"/>
                </a:lnTo>
                <a:lnTo>
                  <a:pt x="116459" y="1496"/>
                </a:lnTo>
                <a:lnTo>
                  <a:pt x="108234" y="187"/>
                </a:lnTo>
                <a:lnTo>
                  <a:pt x="104121" y="0"/>
                </a:lnTo>
                <a:lnTo>
                  <a:pt x="98700" y="187"/>
                </a:lnTo>
                <a:lnTo>
                  <a:pt x="88232" y="2617"/>
                </a:lnTo>
                <a:lnTo>
                  <a:pt x="78699" y="6730"/>
                </a:lnTo>
                <a:lnTo>
                  <a:pt x="69913" y="12898"/>
                </a:lnTo>
                <a:lnTo>
                  <a:pt x="62436" y="20563"/>
                </a:lnTo>
                <a:lnTo>
                  <a:pt x="56454" y="29535"/>
                </a:lnTo>
                <a:lnTo>
                  <a:pt x="51780" y="39630"/>
                </a:lnTo>
                <a:lnTo>
                  <a:pt x="49163" y="50472"/>
                </a:lnTo>
                <a:lnTo>
                  <a:pt x="48790" y="56079"/>
                </a:lnTo>
                <a:lnTo>
                  <a:pt x="43555" y="56640"/>
                </a:lnTo>
                <a:lnTo>
                  <a:pt x="33648" y="59444"/>
                </a:lnTo>
                <a:lnTo>
                  <a:pt x="24675" y="63931"/>
                </a:lnTo>
                <a:lnTo>
                  <a:pt x="16824" y="69912"/>
                </a:lnTo>
                <a:lnTo>
                  <a:pt x="10282" y="77203"/>
                </a:lnTo>
                <a:lnTo>
                  <a:pt x="5235" y="85615"/>
                </a:lnTo>
                <a:lnTo>
                  <a:pt x="1683" y="94961"/>
                </a:lnTo>
                <a:lnTo>
                  <a:pt x="0" y="105055"/>
                </a:lnTo>
                <a:lnTo>
                  <a:pt x="0" y="110290"/>
                </a:lnTo>
                <a:lnTo>
                  <a:pt x="374" y="115524"/>
                </a:lnTo>
                <a:lnTo>
                  <a:pt x="2617" y="125431"/>
                </a:lnTo>
                <a:lnTo>
                  <a:pt x="6730" y="134404"/>
                </a:lnTo>
                <a:lnTo>
                  <a:pt x="12338" y="142629"/>
                </a:lnTo>
                <a:lnTo>
                  <a:pt x="19441" y="149358"/>
                </a:lnTo>
                <a:lnTo>
                  <a:pt x="27666" y="154966"/>
                </a:lnTo>
                <a:lnTo>
                  <a:pt x="36826" y="158705"/>
                </a:lnTo>
                <a:lnTo>
                  <a:pt x="46920" y="160761"/>
                </a:lnTo>
                <a:lnTo>
                  <a:pt x="52154" y="161135"/>
                </a:lnTo>
                <a:lnTo>
                  <a:pt x="166556" y="161135"/>
                </a:lnTo>
                <a:lnTo>
                  <a:pt x="170856" y="160948"/>
                </a:lnTo>
                <a:lnTo>
                  <a:pt x="179081" y="159266"/>
                </a:lnTo>
                <a:lnTo>
                  <a:pt x="186745" y="156275"/>
                </a:lnTo>
                <a:lnTo>
                  <a:pt x="193287" y="151788"/>
                </a:lnTo>
                <a:lnTo>
                  <a:pt x="198895" y="146180"/>
                </a:lnTo>
                <a:lnTo>
                  <a:pt x="203195" y="139451"/>
                </a:lnTo>
                <a:lnTo>
                  <a:pt x="206373" y="131787"/>
                </a:lnTo>
                <a:lnTo>
                  <a:pt x="207868" y="123375"/>
                </a:lnTo>
                <a:lnTo>
                  <a:pt x="208055" y="119075"/>
                </a:lnTo>
                <a:lnTo>
                  <a:pt x="207868" y="113841"/>
                </a:lnTo>
                <a:lnTo>
                  <a:pt x="205064" y="103747"/>
                </a:lnTo>
                <a:lnTo>
                  <a:pt x="199643" y="94213"/>
                </a:lnTo>
                <a:lnTo>
                  <a:pt x="192353" y="85988"/>
                </a:lnTo>
                <a:lnTo>
                  <a:pt x="188053" y="82624"/>
                </a:lnTo>
                <a:close/>
              </a:path>
            </a:pathLst>
          </a:custGeom>
          <a:solidFill>
            <a:srgbClr val="1F9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Google Shape;981;p104">
            <a:extLst>
              <a:ext uri="{FF2B5EF4-FFF2-40B4-BE49-F238E27FC236}">
                <a16:creationId xmlns:a16="http://schemas.microsoft.com/office/drawing/2014/main" id="{50FB6145-7850-014B-B993-B8F0A81DFCBF}"/>
              </a:ext>
            </a:extLst>
          </p:cNvPr>
          <p:cNvPicPr preferRelativeResize="0"/>
          <p:nvPr/>
        </p:nvPicPr>
        <p:blipFill>
          <a:blip r:embed="rId3">
            <a:alphaModFix/>
          </a:blip>
          <a:stretch>
            <a:fillRect/>
          </a:stretch>
        </p:blipFill>
        <p:spPr>
          <a:xfrm>
            <a:off x="1445987" y="3966755"/>
            <a:ext cx="1491175" cy="1789398"/>
          </a:xfrm>
          <a:prstGeom prst="rect">
            <a:avLst/>
          </a:prstGeom>
          <a:noFill/>
          <a:ln>
            <a:noFill/>
          </a:ln>
        </p:spPr>
      </p:pic>
      <p:sp>
        <p:nvSpPr>
          <p:cNvPr id="13" name="Google Shape;984;p104">
            <a:extLst>
              <a:ext uri="{FF2B5EF4-FFF2-40B4-BE49-F238E27FC236}">
                <a16:creationId xmlns:a16="http://schemas.microsoft.com/office/drawing/2014/main" id="{8C1364C2-451F-3449-8F1D-28B17E2E7524}"/>
              </a:ext>
            </a:extLst>
          </p:cNvPr>
          <p:cNvSpPr/>
          <p:nvPr/>
        </p:nvSpPr>
        <p:spPr>
          <a:xfrm>
            <a:off x="9024994" y="4351405"/>
            <a:ext cx="1297314" cy="1275055"/>
          </a:xfrm>
          <a:custGeom>
            <a:avLst/>
            <a:gdLst/>
            <a:ahLst/>
            <a:cxnLst/>
            <a:rect l="l" t="t" r="r" b="b"/>
            <a:pathLst>
              <a:path w="198366" h="202149" extrusionOk="0">
                <a:moveTo>
                  <a:pt x="36515" y="0"/>
                </a:moveTo>
                <a:lnTo>
                  <a:pt x="35200" y="165"/>
                </a:lnTo>
                <a:lnTo>
                  <a:pt x="34213" y="987"/>
                </a:lnTo>
                <a:lnTo>
                  <a:pt x="2139" y="33719"/>
                </a:lnTo>
                <a:lnTo>
                  <a:pt x="196556" y="33719"/>
                </a:lnTo>
                <a:lnTo>
                  <a:pt x="164318" y="987"/>
                </a:lnTo>
                <a:lnTo>
                  <a:pt x="163331" y="165"/>
                </a:lnTo>
                <a:lnTo>
                  <a:pt x="162015" y="0"/>
                </a:lnTo>
                <a:close/>
                <a:moveTo>
                  <a:pt x="115302" y="53786"/>
                </a:moveTo>
                <a:lnTo>
                  <a:pt x="118098" y="54115"/>
                </a:lnTo>
                <a:lnTo>
                  <a:pt x="120730" y="55266"/>
                </a:lnTo>
                <a:lnTo>
                  <a:pt x="123033" y="57075"/>
                </a:lnTo>
                <a:lnTo>
                  <a:pt x="124678" y="59543"/>
                </a:lnTo>
                <a:lnTo>
                  <a:pt x="125665" y="62339"/>
                </a:lnTo>
                <a:lnTo>
                  <a:pt x="125665" y="64148"/>
                </a:lnTo>
                <a:lnTo>
                  <a:pt x="125500" y="66122"/>
                </a:lnTo>
                <a:lnTo>
                  <a:pt x="124020" y="69740"/>
                </a:lnTo>
                <a:lnTo>
                  <a:pt x="121388" y="72372"/>
                </a:lnTo>
                <a:lnTo>
                  <a:pt x="117769" y="74017"/>
                </a:lnTo>
                <a:lnTo>
                  <a:pt x="115796" y="74181"/>
                </a:lnTo>
                <a:lnTo>
                  <a:pt x="113986" y="74017"/>
                </a:lnTo>
                <a:lnTo>
                  <a:pt x="111026" y="73195"/>
                </a:lnTo>
                <a:lnTo>
                  <a:pt x="108723" y="71550"/>
                </a:lnTo>
                <a:lnTo>
                  <a:pt x="106914" y="69247"/>
                </a:lnTo>
                <a:lnTo>
                  <a:pt x="105762" y="66615"/>
                </a:lnTo>
                <a:lnTo>
                  <a:pt x="105433" y="63819"/>
                </a:lnTo>
                <a:lnTo>
                  <a:pt x="105927" y="60858"/>
                </a:lnTo>
                <a:lnTo>
                  <a:pt x="107243" y="58062"/>
                </a:lnTo>
                <a:lnTo>
                  <a:pt x="108394" y="56911"/>
                </a:lnTo>
                <a:lnTo>
                  <a:pt x="109710" y="55759"/>
                </a:lnTo>
                <a:lnTo>
                  <a:pt x="112342" y="54279"/>
                </a:lnTo>
                <a:lnTo>
                  <a:pt x="115302" y="53786"/>
                </a:lnTo>
                <a:close/>
                <a:moveTo>
                  <a:pt x="141784" y="53786"/>
                </a:moveTo>
                <a:lnTo>
                  <a:pt x="144580" y="54115"/>
                </a:lnTo>
                <a:lnTo>
                  <a:pt x="147212" y="55266"/>
                </a:lnTo>
                <a:lnTo>
                  <a:pt x="149514" y="57075"/>
                </a:lnTo>
                <a:lnTo>
                  <a:pt x="151159" y="59543"/>
                </a:lnTo>
                <a:lnTo>
                  <a:pt x="152146" y="62339"/>
                </a:lnTo>
                <a:lnTo>
                  <a:pt x="152146" y="64148"/>
                </a:lnTo>
                <a:lnTo>
                  <a:pt x="151982" y="66122"/>
                </a:lnTo>
                <a:lnTo>
                  <a:pt x="150501" y="69740"/>
                </a:lnTo>
                <a:lnTo>
                  <a:pt x="147870" y="72372"/>
                </a:lnTo>
                <a:lnTo>
                  <a:pt x="144251" y="74017"/>
                </a:lnTo>
                <a:lnTo>
                  <a:pt x="142277" y="74181"/>
                </a:lnTo>
                <a:lnTo>
                  <a:pt x="142113" y="74181"/>
                </a:lnTo>
                <a:lnTo>
                  <a:pt x="140468" y="74017"/>
                </a:lnTo>
                <a:lnTo>
                  <a:pt x="137507" y="73195"/>
                </a:lnTo>
                <a:lnTo>
                  <a:pt x="135205" y="71550"/>
                </a:lnTo>
                <a:lnTo>
                  <a:pt x="133395" y="69247"/>
                </a:lnTo>
                <a:lnTo>
                  <a:pt x="132244" y="66615"/>
                </a:lnTo>
                <a:lnTo>
                  <a:pt x="131915" y="63819"/>
                </a:lnTo>
                <a:lnTo>
                  <a:pt x="132408" y="60858"/>
                </a:lnTo>
                <a:lnTo>
                  <a:pt x="133724" y="58062"/>
                </a:lnTo>
                <a:lnTo>
                  <a:pt x="134876" y="56911"/>
                </a:lnTo>
                <a:lnTo>
                  <a:pt x="136027" y="55759"/>
                </a:lnTo>
                <a:lnTo>
                  <a:pt x="138823" y="54279"/>
                </a:lnTo>
                <a:lnTo>
                  <a:pt x="141784" y="53786"/>
                </a:lnTo>
                <a:close/>
                <a:moveTo>
                  <a:pt x="168101" y="53786"/>
                </a:moveTo>
                <a:lnTo>
                  <a:pt x="171062" y="54115"/>
                </a:lnTo>
                <a:lnTo>
                  <a:pt x="173693" y="55266"/>
                </a:lnTo>
                <a:lnTo>
                  <a:pt x="175832" y="57075"/>
                </a:lnTo>
                <a:lnTo>
                  <a:pt x="177641" y="59543"/>
                </a:lnTo>
                <a:lnTo>
                  <a:pt x="178463" y="62339"/>
                </a:lnTo>
                <a:lnTo>
                  <a:pt x="178628" y="64148"/>
                </a:lnTo>
                <a:lnTo>
                  <a:pt x="178463" y="66122"/>
                </a:lnTo>
                <a:lnTo>
                  <a:pt x="176983" y="69740"/>
                </a:lnTo>
                <a:lnTo>
                  <a:pt x="174187" y="72372"/>
                </a:lnTo>
                <a:lnTo>
                  <a:pt x="170733" y="74017"/>
                </a:lnTo>
                <a:lnTo>
                  <a:pt x="168594" y="74181"/>
                </a:lnTo>
                <a:lnTo>
                  <a:pt x="166950" y="74017"/>
                </a:lnTo>
                <a:lnTo>
                  <a:pt x="163989" y="73195"/>
                </a:lnTo>
                <a:lnTo>
                  <a:pt x="161522" y="71550"/>
                </a:lnTo>
                <a:lnTo>
                  <a:pt x="159712" y="69247"/>
                </a:lnTo>
                <a:lnTo>
                  <a:pt x="158725" y="66615"/>
                </a:lnTo>
                <a:lnTo>
                  <a:pt x="158232" y="63819"/>
                </a:lnTo>
                <a:lnTo>
                  <a:pt x="158725" y="60858"/>
                </a:lnTo>
                <a:lnTo>
                  <a:pt x="160206" y="58062"/>
                </a:lnTo>
                <a:lnTo>
                  <a:pt x="161357" y="56911"/>
                </a:lnTo>
                <a:lnTo>
                  <a:pt x="162509" y="55759"/>
                </a:lnTo>
                <a:lnTo>
                  <a:pt x="165305" y="54279"/>
                </a:lnTo>
                <a:lnTo>
                  <a:pt x="168101" y="53786"/>
                </a:lnTo>
                <a:close/>
                <a:moveTo>
                  <a:pt x="29114" y="50496"/>
                </a:moveTo>
                <a:lnTo>
                  <a:pt x="33061" y="50825"/>
                </a:lnTo>
                <a:lnTo>
                  <a:pt x="36515" y="52305"/>
                </a:lnTo>
                <a:lnTo>
                  <a:pt x="39476" y="54773"/>
                </a:lnTo>
                <a:lnTo>
                  <a:pt x="41779" y="57898"/>
                </a:lnTo>
                <a:lnTo>
                  <a:pt x="42930" y="61845"/>
                </a:lnTo>
                <a:lnTo>
                  <a:pt x="43095" y="64148"/>
                </a:lnTo>
                <a:lnTo>
                  <a:pt x="42930" y="66780"/>
                </a:lnTo>
                <a:lnTo>
                  <a:pt x="40956" y="71550"/>
                </a:lnTo>
                <a:lnTo>
                  <a:pt x="37338" y="75168"/>
                </a:lnTo>
                <a:lnTo>
                  <a:pt x="32568" y="77307"/>
                </a:lnTo>
                <a:lnTo>
                  <a:pt x="29936" y="77471"/>
                </a:lnTo>
                <a:lnTo>
                  <a:pt x="27633" y="77307"/>
                </a:lnTo>
                <a:lnTo>
                  <a:pt x="23686" y="76155"/>
                </a:lnTo>
                <a:lnTo>
                  <a:pt x="20561" y="74017"/>
                </a:lnTo>
                <a:lnTo>
                  <a:pt x="18093" y="71056"/>
                </a:lnTo>
                <a:lnTo>
                  <a:pt x="16613" y="67438"/>
                </a:lnTo>
                <a:lnTo>
                  <a:pt x="16120" y="63655"/>
                </a:lnTo>
                <a:lnTo>
                  <a:pt x="16778" y="59872"/>
                </a:lnTo>
                <a:lnTo>
                  <a:pt x="18587" y="56253"/>
                </a:lnTo>
                <a:lnTo>
                  <a:pt x="20067" y="54444"/>
                </a:lnTo>
                <a:lnTo>
                  <a:pt x="21712" y="52963"/>
                </a:lnTo>
                <a:lnTo>
                  <a:pt x="25331" y="51154"/>
                </a:lnTo>
                <a:lnTo>
                  <a:pt x="29114" y="50496"/>
                </a:lnTo>
                <a:close/>
                <a:moveTo>
                  <a:pt x="165" y="40463"/>
                </a:moveTo>
                <a:lnTo>
                  <a:pt x="165" y="87669"/>
                </a:lnTo>
                <a:lnTo>
                  <a:pt x="198366" y="87669"/>
                </a:lnTo>
                <a:lnTo>
                  <a:pt x="198366" y="40463"/>
                </a:lnTo>
                <a:close/>
                <a:moveTo>
                  <a:pt x="117441" y="107900"/>
                </a:moveTo>
                <a:lnTo>
                  <a:pt x="120401" y="108723"/>
                </a:lnTo>
                <a:lnTo>
                  <a:pt x="122704" y="110367"/>
                </a:lnTo>
                <a:lnTo>
                  <a:pt x="124513" y="112670"/>
                </a:lnTo>
                <a:lnTo>
                  <a:pt x="125665" y="115302"/>
                </a:lnTo>
                <a:lnTo>
                  <a:pt x="126158" y="118098"/>
                </a:lnTo>
                <a:lnTo>
                  <a:pt x="125665" y="121059"/>
                </a:lnTo>
                <a:lnTo>
                  <a:pt x="124184" y="123691"/>
                </a:lnTo>
                <a:lnTo>
                  <a:pt x="123197" y="125006"/>
                </a:lnTo>
                <a:lnTo>
                  <a:pt x="121882" y="126158"/>
                </a:lnTo>
                <a:lnTo>
                  <a:pt x="119250" y="127638"/>
                </a:lnTo>
                <a:lnTo>
                  <a:pt x="116289" y="128132"/>
                </a:lnTo>
                <a:lnTo>
                  <a:pt x="113493" y="127803"/>
                </a:lnTo>
                <a:lnTo>
                  <a:pt x="110861" y="126651"/>
                </a:lnTo>
                <a:lnTo>
                  <a:pt x="108558" y="124842"/>
                </a:lnTo>
                <a:lnTo>
                  <a:pt x="106749" y="122539"/>
                </a:lnTo>
                <a:lnTo>
                  <a:pt x="105927" y="119578"/>
                </a:lnTo>
                <a:lnTo>
                  <a:pt x="105762" y="117934"/>
                </a:lnTo>
                <a:lnTo>
                  <a:pt x="105927" y="115795"/>
                </a:lnTo>
                <a:lnTo>
                  <a:pt x="107407" y="112341"/>
                </a:lnTo>
                <a:lnTo>
                  <a:pt x="110039" y="109545"/>
                </a:lnTo>
                <a:lnTo>
                  <a:pt x="113657" y="107900"/>
                </a:lnTo>
                <a:close/>
                <a:moveTo>
                  <a:pt x="143922" y="107900"/>
                </a:moveTo>
                <a:lnTo>
                  <a:pt x="146883" y="108723"/>
                </a:lnTo>
                <a:lnTo>
                  <a:pt x="149350" y="110367"/>
                </a:lnTo>
                <a:lnTo>
                  <a:pt x="151159" y="112670"/>
                </a:lnTo>
                <a:lnTo>
                  <a:pt x="152311" y="115302"/>
                </a:lnTo>
                <a:lnTo>
                  <a:pt x="152640" y="118098"/>
                </a:lnTo>
                <a:lnTo>
                  <a:pt x="152146" y="121059"/>
                </a:lnTo>
                <a:lnTo>
                  <a:pt x="150830" y="123691"/>
                </a:lnTo>
                <a:lnTo>
                  <a:pt x="149679" y="125006"/>
                </a:lnTo>
                <a:lnTo>
                  <a:pt x="148528" y="126158"/>
                </a:lnTo>
                <a:lnTo>
                  <a:pt x="145731" y="127638"/>
                </a:lnTo>
                <a:lnTo>
                  <a:pt x="142935" y="128132"/>
                </a:lnTo>
                <a:lnTo>
                  <a:pt x="139975" y="127803"/>
                </a:lnTo>
                <a:lnTo>
                  <a:pt x="137343" y="126651"/>
                </a:lnTo>
                <a:lnTo>
                  <a:pt x="135040" y="124842"/>
                </a:lnTo>
                <a:lnTo>
                  <a:pt x="133395" y="122539"/>
                </a:lnTo>
                <a:lnTo>
                  <a:pt x="132408" y="119578"/>
                </a:lnTo>
                <a:lnTo>
                  <a:pt x="132408" y="117934"/>
                </a:lnTo>
                <a:lnTo>
                  <a:pt x="132408" y="115960"/>
                </a:lnTo>
                <a:lnTo>
                  <a:pt x="133889" y="112341"/>
                </a:lnTo>
                <a:lnTo>
                  <a:pt x="136685" y="109545"/>
                </a:lnTo>
                <a:lnTo>
                  <a:pt x="140139" y="108065"/>
                </a:lnTo>
                <a:lnTo>
                  <a:pt x="142277" y="107900"/>
                </a:lnTo>
                <a:close/>
                <a:moveTo>
                  <a:pt x="170404" y="107900"/>
                </a:moveTo>
                <a:lnTo>
                  <a:pt x="173364" y="108723"/>
                </a:lnTo>
                <a:lnTo>
                  <a:pt x="175832" y="110367"/>
                </a:lnTo>
                <a:lnTo>
                  <a:pt x="177641" y="112670"/>
                </a:lnTo>
                <a:lnTo>
                  <a:pt x="178792" y="115302"/>
                </a:lnTo>
                <a:lnTo>
                  <a:pt x="179121" y="118098"/>
                </a:lnTo>
                <a:lnTo>
                  <a:pt x="178628" y="121059"/>
                </a:lnTo>
                <a:lnTo>
                  <a:pt x="177312" y="123691"/>
                </a:lnTo>
                <a:lnTo>
                  <a:pt x="176161" y="125006"/>
                </a:lnTo>
                <a:lnTo>
                  <a:pt x="174845" y="126158"/>
                </a:lnTo>
                <a:lnTo>
                  <a:pt x="172213" y="127638"/>
                </a:lnTo>
                <a:lnTo>
                  <a:pt x="169252" y="128132"/>
                </a:lnTo>
                <a:lnTo>
                  <a:pt x="166456" y="127803"/>
                </a:lnTo>
                <a:lnTo>
                  <a:pt x="163824" y="126651"/>
                </a:lnTo>
                <a:lnTo>
                  <a:pt x="161522" y="124842"/>
                </a:lnTo>
                <a:lnTo>
                  <a:pt x="159877" y="122539"/>
                </a:lnTo>
                <a:lnTo>
                  <a:pt x="158890" y="119578"/>
                </a:lnTo>
                <a:lnTo>
                  <a:pt x="158890" y="117934"/>
                </a:lnTo>
                <a:lnTo>
                  <a:pt x="158890" y="115960"/>
                </a:lnTo>
                <a:lnTo>
                  <a:pt x="160370" y="112341"/>
                </a:lnTo>
                <a:lnTo>
                  <a:pt x="163002" y="109545"/>
                </a:lnTo>
                <a:lnTo>
                  <a:pt x="166621" y="108065"/>
                </a:lnTo>
                <a:lnTo>
                  <a:pt x="168594" y="107900"/>
                </a:lnTo>
                <a:close/>
                <a:moveTo>
                  <a:pt x="32074" y="104446"/>
                </a:moveTo>
                <a:lnTo>
                  <a:pt x="36022" y="105762"/>
                </a:lnTo>
                <a:lnTo>
                  <a:pt x="39312" y="107900"/>
                </a:lnTo>
                <a:lnTo>
                  <a:pt x="41614" y="110861"/>
                </a:lnTo>
                <a:lnTo>
                  <a:pt x="43095" y="114315"/>
                </a:lnTo>
                <a:lnTo>
                  <a:pt x="43588" y="118098"/>
                </a:lnTo>
                <a:lnTo>
                  <a:pt x="43095" y="122046"/>
                </a:lnTo>
                <a:lnTo>
                  <a:pt x="41121" y="125664"/>
                </a:lnTo>
                <a:lnTo>
                  <a:pt x="39805" y="127309"/>
                </a:lnTo>
                <a:lnTo>
                  <a:pt x="38160" y="128789"/>
                </a:lnTo>
                <a:lnTo>
                  <a:pt x="34542" y="130763"/>
                </a:lnTo>
                <a:lnTo>
                  <a:pt x="30594" y="131421"/>
                </a:lnTo>
                <a:lnTo>
                  <a:pt x="26811" y="131092"/>
                </a:lnTo>
                <a:lnTo>
                  <a:pt x="23357" y="129612"/>
                </a:lnTo>
                <a:lnTo>
                  <a:pt x="20232" y="127145"/>
                </a:lnTo>
                <a:lnTo>
                  <a:pt x="18093" y="124019"/>
                </a:lnTo>
                <a:lnTo>
                  <a:pt x="16778" y="120072"/>
                </a:lnTo>
                <a:lnTo>
                  <a:pt x="16613" y="117934"/>
                </a:lnTo>
                <a:lnTo>
                  <a:pt x="16778" y="115137"/>
                </a:lnTo>
                <a:lnTo>
                  <a:pt x="18751" y="110367"/>
                </a:lnTo>
                <a:lnTo>
                  <a:pt x="22370" y="106749"/>
                </a:lnTo>
                <a:lnTo>
                  <a:pt x="27140" y="104611"/>
                </a:lnTo>
                <a:lnTo>
                  <a:pt x="29936" y="104446"/>
                </a:lnTo>
                <a:close/>
                <a:moveTo>
                  <a:pt x="165" y="94413"/>
                </a:moveTo>
                <a:lnTo>
                  <a:pt x="165" y="141455"/>
                </a:lnTo>
                <a:lnTo>
                  <a:pt x="198366" y="141455"/>
                </a:lnTo>
                <a:lnTo>
                  <a:pt x="198366" y="94413"/>
                </a:lnTo>
                <a:close/>
                <a:moveTo>
                  <a:pt x="117441" y="161686"/>
                </a:moveTo>
                <a:lnTo>
                  <a:pt x="120401" y="162673"/>
                </a:lnTo>
                <a:lnTo>
                  <a:pt x="122704" y="164318"/>
                </a:lnTo>
                <a:lnTo>
                  <a:pt x="124513" y="166456"/>
                </a:lnTo>
                <a:lnTo>
                  <a:pt x="125665" y="169088"/>
                </a:lnTo>
                <a:lnTo>
                  <a:pt x="126158" y="172048"/>
                </a:lnTo>
                <a:lnTo>
                  <a:pt x="125665" y="174844"/>
                </a:lnTo>
                <a:lnTo>
                  <a:pt x="124184" y="177641"/>
                </a:lnTo>
                <a:lnTo>
                  <a:pt x="123197" y="178956"/>
                </a:lnTo>
                <a:lnTo>
                  <a:pt x="121882" y="179943"/>
                </a:lnTo>
                <a:lnTo>
                  <a:pt x="119250" y="181424"/>
                </a:lnTo>
                <a:lnTo>
                  <a:pt x="116289" y="181917"/>
                </a:lnTo>
                <a:lnTo>
                  <a:pt x="113493" y="181588"/>
                </a:lnTo>
                <a:lnTo>
                  <a:pt x="110861" y="180601"/>
                </a:lnTo>
                <a:lnTo>
                  <a:pt x="108558" y="178792"/>
                </a:lnTo>
                <a:lnTo>
                  <a:pt x="106749" y="176325"/>
                </a:lnTo>
                <a:lnTo>
                  <a:pt x="105927" y="173529"/>
                </a:lnTo>
                <a:lnTo>
                  <a:pt x="105762" y="171884"/>
                </a:lnTo>
                <a:lnTo>
                  <a:pt x="105927" y="169745"/>
                </a:lnTo>
                <a:lnTo>
                  <a:pt x="107407" y="166127"/>
                </a:lnTo>
                <a:lnTo>
                  <a:pt x="110039" y="163331"/>
                </a:lnTo>
                <a:lnTo>
                  <a:pt x="113657" y="161850"/>
                </a:lnTo>
                <a:lnTo>
                  <a:pt x="115796" y="161686"/>
                </a:lnTo>
                <a:close/>
                <a:moveTo>
                  <a:pt x="143758" y="161686"/>
                </a:moveTo>
                <a:lnTo>
                  <a:pt x="146718" y="162673"/>
                </a:lnTo>
                <a:lnTo>
                  <a:pt x="149186" y="164318"/>
                </a:lnTo>
                <a:lnTo>
                  <a:pt x="150995" y="166456"/>
                </a:lnTo>
                <a:lnTo>
                  <a:pt x="152146" y="169088"/>
                </a:lnTo>
                <a:lnTo>
                  <a:pt x="152475" y="172048"/>
                </a:lnTo>
                <a:lnTo>
                  <a:pt x="152146" y="174844"/>
                </a:lnTo>
                <a:lnTo>
                  <a:pt x="150666" y="177641"/>
                </a:lnTo>
                <a:lnTo>
                  <a:pt x="149514" y="178956"/>
                </a:lnTo>
                <a:lnTo>
                  <a:pt x="148363" y="179943"/>
                </a:lnTo>
                <a:lnTo>
                  <a:pt x="145567" y="181424"/>
                </a:lnTo>
                <a:lnTo>
                  <a:pt x="142771" y="181917"/>
                </a:lnTo>
                <a:lnTo>
                  <a:pt x="139810" y="181588"/>
                </a:lnTo>
                <a:lnTo>
                  <a:pt x="137178" y="180601"/>
                </a:lnTo>
                <a:lnTo>
                  <a:pt x="135040" y="178792"/>
                </a:lnTo>
                <a:lnTo>
                  <a:pt x="133231" y="176325"/>
                </a:lnTo>
                <a:lnTo>
                  <a:pt x="132408" y="173529"/>
                </a:lnTo>
                <a:lnTo>
                  <a:pt x="132244" y="171884"/>
                </a:lnTo>
                <a:lnTo>
                  <a:pt x="132408" y="169745"/>
                </a:lnTo>
                <a:lnTo>
                  <a:pt x="133889" y="166127"/>
                </a:lnTo>
                <a:lnTo>
                  <a:pt x="136520" y="163331"/>
                </a:lnTo>
                <a:lnTo>
                  <a:pt x="140139" y="161850"/>
                </a:lnTo>
                <a:lnTo>
                  <a:pt x="142277" y="161686"/>
                </a:lnTo>
                <a:close/>
                <a:moveTo>
                  <a:pt x="170239" y="161686"/>
                </a:moveTo>
                <a:lnTo>
                  <a:pt x="173200" y="162673"/>
                </a:lnTo>
                <a:lnTo>
                  <a:pt x="175667" y="164318"/>
                </a:lnTo>
                <a:lnTo>
                  <a:pt x="177476" y="166456"/>
                </a:lnTo>
                <a:lnTo>
                  <a:pt x="178628" y="169088"/>
                </a:lnTo>
                <a:lnTo>
                  <a:pt x="178957" y="172048"/>
                </a:lnTo>
                <a:lnTo>
                  <a:pt x="178463" y="174844"/>
                </a:lnTo>
                <a:lnTo>
                  <a:pt x="177147" y="177641"/>
                </a:lnTo>
                <a:lnTo>
                  <a:pt x="175996" y="178956"/>
                </a:lnTo>
                <a:lnTo>
                  <a:pt x="174845" y="179943"/>
                </a:lnTo>
                <a:lnTo>
                  <a:pt x="172049" y="181424"/>
                </a:lnTo>
                <a:lnTo>
                  <a:pt x="169252" y="181917"/>
                </a:lnTo>
                <a:lnTo>
                  <a:pt x="166292" y="181588"/>
                </a:lnTo>
                <a:lnTo>
                  <a:pt x="163660" y="180601"/>
                </a:lnTo>
                <a:lnTo>
                  <a:pt x="161357" y="178792"/>
                </a:lnTo>
                <a:lnTo>
                  <a:pt x="159712" y="176325"/>
                </a:lnTo>
                <a:lnTo>
                  <a:pt x="158725" y="173529"/>
                </a:lnTo>
                <a:lnTo>
                  <a:pt x="158725" y="171884"/>
                </a:lnTo>
                <a:lnTo>
                  <a:pt x="158890" y="169745"/>
                </a:lnTo>
                <a:lnTo>
                  <a:pt x="160370" y="166127"/>
                </a:lnTo>
                <a:lnTo>
                  <a:pt x="163002" y="163331"/>
                </a:lnTo>
                <a:lnTo>
                  <a:pt x="166621" y="161850"/>
                </a:lnTo>
                <a:lnTo>
                  <a:pt x="168594" y="161686"/>
                </a:lnTo>
                <a:close/>
                <a:moveTo>
                  <a:pt x="32074" y="158396"/>
                </a:moveTo>
                <a:lnTo>
                  <a:pt x="36022" y="159548"/>
                </a:lnTo>
                <a:lnTo>
                  <a:pt x="39312" y="161850"/>
                </a:lnTo>
                <a:lnTo>
                  <a:pt x="41614" y="164811"/>
                </a:lnTo>
                <a:lnTo>
                  <a:pt x="43095" y="168265"/>
                </a:lnTo>
                <a:lnTo>
                  <a:pt x="43588" y="172048"/>
                </a:lnTo>
                <a:lnTo>
                  <a:pt x="43095" y="175996"/>
                </a:lnTo>
                <a:lnTo>
                  <a:pt x="41121" y="179614"/>
                </a:lnTo>
                <a:lnTo>
                  <a:pt x="39805" y="181259"/>
                </a:lnTo>
                <a:lnTo>
                  <a:pt x="38160" y="182740"/>
                </a:lnTo>
                <a:lnTo>
                  <a:pt x="34542" y="184713"/>
                </a:lnTo>
                <a:lnTo>
                  <a:pt x="30594" y="185371"/>
                </a:lnTo>
                <a:lnTo>
                  <a:pt x="26811" y="184878"/>
                </a:lnTo>
                <a:lnTo>
                  <a:pt x="23357" y="183397"/>
                </a:lnTo>
                <a:lnTo>
                  <a:pt x="20232" y="181095"/>
                </a:lnTo>
                <a:lnTo>
                  <a:pt x="18093" y="177970"/>
                </a:lnTo>
                <a:lnTo>
                  <a:pt x="16778" y="174022"/>
                </a:lnTo>
                <a:lnTo>
                  <a:pt x="16613" y="171884"/>
                </a:lnTo>
                <a:lnTo>
                  <a:pt x="16778" y="169088"/>
                </a:lnTo>
                <a:lnTo>
                  <a:pt x="18751" y="164318"/>
                </a:lnTo>
                <a:lnTo>
                  <a:pt x="22370" y="160534"/>
                </a:lnTo>
                <a:lnTo>
                  <a:pt x="27140" y="158561"/>
                </a:lnTo>
                <a:lnTo>
                  <a:pt x="29936" y="158396"/>
                </a:lnTo>
                <a:close/>
                <a:moveTo>
                  <a:pt x="165" y="148198"/>
                </a:moveTo>
                <a:lnTo>
                  <a:pt x="0" y="181917"/>
                </a:lnTo>
                <a:lnTo>
                  <a:pt x="0" y="183891"/>
                </a:lnTo>
                <a:lnTo>
                  <a:pt x="823" y="187838"/>
                </a:lnTo>
                <a:lnTo>
                  <a:pt x="3290" y="193266"/>
                </a:lnTo>
                <a:lnTo>
                  <a:pt x="8553" y="198694"/>
                </a:lnTo>
                <a:lnTo>
                  <a:pt x="13817" y="201162"/>
                </a:lnTo>
                <a:lnTo>
                  <a:pt x="17764" y="201984"/>
                </a:lnTo>
                <a:lnTo>
                  <a:pt x="19903" y="202148"/>
                </a:lnTo>
                <a:lnTo>
                  <a:pt x="178628" y="202148"/>
                </a:lnTo>
                <a:lnTo>
                  <a:pt x="180602" y="201984"/>
                </a:lnTo>
                <a:lnTo>
                  <a:pt x="184549" y="201162"/>
                </a:lnTo>
                <a:lnTo>
                  <a:pt x="189813" y="198694"/>
                </a:lnTo>
                <a:lnTo>
                  <a:pt x="195240" y="193266"/>
                </a:lnTo>
                <a:lnTo>
                  <a:pt x="197543" y="187838"/>
                </a:lnTo>
                <a:lnTo>
                  <a:pt x="198366" y="183891"/>
                </a:lnTo>
                <a:lnTo>
                  <a:pt x="198366" y="181917"/>
                </a:lnTo>
                <a:lnTo>
                  <a:pt x="198366" y="14819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85;p104">
            <a:extLst>
              <a:ext uri="{FF2B5EF4-FFF2-40B4-BE49-F238E27FC236}">
                <a16:creationId xmlns:a16="http://schemas.microsoft.com/office/drawing/2014/main" id="{63E31FE1-9C6B-674D-9260-1A7B99970851}"/>
              </a:ext>
            </a:extLst>
          </p:cNvPr>
          <p:cNvSpPr txBox="1"/>
          <p:nvPr/>
        </p:nvSpPr>
        <p:spPr>
          <a:xfrm>
            <a:off x="10463636" y="3803122"/>
            <a:ext cx="599400" cy="82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7200" dirty="0">
                <a:solidFill>
                  <a:schemeClr val="accent3"/>
                </a:solidFill>
                <a:latin typeface="Helvetica Neue"/>
                <a:ea typeface="Helvetica Neue"/>
                <a:cs typeface="Helvetica Neue"/>
                <a:sym typeface="Helvetica Neue"/>
              </a:rPr>
              <a:t>?</a:t>
            </a:r>
            <a:endParaRPr sz="7200" dirty="0">
              <a:solidFill>
                <a:schemeClr val="accent3"/>
              </a:solidFill>
              <a:latin typeface="Helvetica Neue"/>
              <a:ea typeface="Helvetica Neue"/>
              <a:cs typeface="Helvetica Neue"/>
              <a:sym typeface="Helvetica Neue"/>
            </a:endParaRPr>
          </a:p>
        </p:txBody>
      </p:sp>
      <p:pic>
        <p:nvPicPr>
          <p:cNvPr id="7" name="Graphic 6" descr="Telephone">
            <a:extLst>
              <a:ext uri="{FF2B5EF4-FFF2-40B4-BE49-F238E27FC236}">
                <a16:creationId xmlns:a16="http://schemas.microsoft.com/office/drawing/2014/main" id="{4B7392B4-3C04-6148-8E47-E6965D4580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01525" y="4170763"/>
            <a:ext cx="1631428" cy="1631428"/>
          </a:xfrm>
          <a:prstGeom prst="rect">
            <a:avLst/>
          </a:prstGeom>
        </p:spPr>
      </p:pic>
      <p:pic>
        <p:nvPicPr>
          <p:cNvPr id="15" name="Graphic 14" descr="Sink">
            <a:extLst>
              <a:ext uri="{FF2B5EF4-FFF2-40B4-BE49-F238E27FC236}">
                <a16:creationId xmlns:a16="http://schemas.microsoft.com/office/drawing/2014/main" id="{F9450EF2-88BB-E74C-B129-0F2F1FD62A4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92652" y="4163468"/>
            <a:ext cx="1555642" cy="1555642"/>
          </a:xfrm>
          <a:prstGeom prst="rect">
            <a:avLst/>
          </a:prstGeom>
        </p:spPr>
      </p:pic>
    </p:spTree>
    <p:extLst>
      <p:ext uri="{BB962C8B-B14F-4D97-AF65-F5344CB8AC3E}">
        <p14:creationId xmlns:p14="http://schemas.microsoft.com/office/powerpoint/2010/main" val="1701999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3" grpId="0" animBg="1"/>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5AA0D1-FD68-42B0-B79D-F39AAEAD2790}"/>
              </a:ext>
            </a:extLst>
          </p:cNvPr>
          <p:cNvSpPr>
            <a:spLocks noGrp="1"/>
          </p:cNvSpPr>
          <p:nvPr>
            <p:ph type="title"/>
          </p:nvPr>
        </p:nvSpPr>
        <p:spPr/>
        <p:txBody>
          <a:bodyPr/>
          <a:lstStyle/>
          <a:p>
            <a:r>
              <a:rPr lang="en-US" dirty="0"/>
              <a:t>The Cloud Platform (Typical setup)</a:t>
            </a:r>
          </a:p>
        </p:txBody>
      </p:sp>
      <p:sp>
        <p:nvSpPr>
          <p:cNvPr id="50" name="Google Shape;967;p103">
            <a:extLst>
              <a:ext uri="{FF2B5EF4-FFF2-40B4-BE49-F238E27FC236}">
                <a16:creationId xmlns:a16="http://schemas.microsoft.com/office/drawing/2014/main" id="{E99957F4-AFBD-3849-9FE8-E274E08CB2CE}"/>
              </a:ext>
            </a:extLst>
          </p:cNvPr>
          <p:cNvSpPr/>
          <p:nvPr/>
        </p:nvSpPr>
        <p:spPr>
          <a:xfrm>
            <a:off x="10841988" y="317498"/>
            <a:ext cx="537822" cy="364971"/>
          </a:xfrm>
          <a:custGeom>
            <a:avLst/>
            <a:gdLst/>
            <a:ahLst/>
            <a:cxnLst/>
            <a:rect l="l" t="t" r="r" b="b"/>
            <a:pathLst>
              <a:path w="208055" h="161135" extrusionOk="0">
                <a:moveTo>
                  <a:pt x="188053" y="82624"/>
                </a:moveTo>
                <a:lnTo>
                  <a:pt x="189175" y="77950"/>
                </a:lnTo>
                <a:lnTo>
                  <a:pt x="190297" y="68978"/>
                </a:lnTo>
                <a:lnTo>
                  <a:pt x="189362" y="60566"/>
                </a:lnTo>
                <a:lnTo>
                  <a:pt x="186371" y="52902"/>
                </a:lnTo>
                <a:lnTo>
                  <a:pt x="184315" y="49350"/>
                </a:lnTo>
                <a:lnTo>
                  <a:pt x="181511" y="45985"/>
                </a:lnTo>
                <a:lnTo>
                  <a:pt x="175155" y="40377"/>
                </a:lnTo>
                <a:lnTo>
                  <a:pt x="167491" y="36639"/>
                </a:lnTo>
                <a:lnTo>
                  <a:pt x="159266" y="34956"/>
                </a:lnTo>
                <a:lnTo>
                  <a:pt x="154967" y="34956"/>
                </a:lnTo>
                <a:lnTo>
                  <a:pt x="153284" y="31031"/>
                </a:lnTo>
                <a:lnTo>
                  <a:pt x="149172" y="23927"/>
                </a:lnTo>
                <a:lnTo>
                  <a:pt x="144124" y="17385"/>
                </a:lnTo>
                <a:lnTo>
                  <a:pt x="138143" y="11964"/>
                </a:lnTo>
                <a:lnTo>
                  <a:pt x="131600" y="7290"/>
                </a:lnTo>
                <a:lnTo>
                  <a:pt x="124310" y="3926"/>
                </a:lnTo>
                <a:lnTo>
                  <a:pt x="116459" y="1496"/>
                </a:lnTo>
                <a:lnTo>
                  <a:pt x="108234" y="187"/>
                </a:lnTo>
                <a:lnTo>
                  <a:pt x="104121" y="0"/>
                </a:lnTo>
                <a:lnTo>
                  <a:pt x="98700" y="187"/>
                </a:lnTo>
                <a:lnTo>
                  <a:pt x="88232" y="2617"/>
                </a:lnTo>
                <a:lnTo>
                  <a:pt x="78699" y="6730"/>
                </a:lnTo>
                <a:lnTo>
                  <a:pt x="69913" y="12898"/>
                </a:lnTo>
                <a:lnTo>
                  <a:pt x="62436" y="20563"/>
                </a:lnTo>
                <a:lnTo>
                  <a:pt x="56454" y="29535"/>
                </a:lnTo>
                <a:lnTo>
                  <a:pt x="51780" y="39630"/>
                </a:lnTo>
                <a:lnTo>
                  <a:pt x="49163" y="50472"/>
                </a:lnTo>
                <a:lnTo>
                  <a:pt x="48790" y="56079"/>
                </a:lnTo>
                <a:lnTo>
                  <a:pt x="43555" y="56640"/>
                </a:lnTo>
                <a:lnTo>
                  <a:pt x="33648" y="59444"/>
                </a:lnTo>
                <a:lnTo>
                  <a:pt x="24675" y="63931"/>
                </a:lnTo>
                <a:lnTo>
                  <a:pt x="16824" y="69912"/>
                </a:lnTo>
                <a:lnTo>
                  <a:pt x="10282" y="77203"/>
                </a:lnTo>
                <a:lnTo>
                  <a:pt x="5235" y="85615"/>
                </a:lnTo>
                <a:lnTo>
                  <a:pt x="1683" y="94961"/>
                </a:lnTo>
                <a:lnTo>
                  <a:pt x="0" y="105055"/>
                </a:lnTo>
                <a:lnTo>
                  <a:pt x="0" y="110290"/>
                </a:lnTo>
                <a:lnTo>
                  <a:pt x="374" y="115524"/>
                </a:lnTo>
                <a:lnTo>
                  <a:pt x="2617" y="125431"/>
                </a:lnTo>
                <a:lnTo>
                  <a:pt x="6730" y="134404"/>
                </a:lnTo>
                <a:lnTo>
                  <a:pt x="12338" y="142629"/>
                </a:lnTo>
                <a:lnTo>
                  <a:pt x="19441" y="149358"/>
                </a:lnTo>
                <a:lnTo>
                  <a:pt x="27666" y="154966"/>
                </a:lnTo>
                <a:lnTo>
                  <a:pt x="36826" y="158705"/>
                </a:lnTo>
                <a:lnTo>
                  <a:pt x="46920" y="160761"/>
                </a:lnTo>
                <a:lnTo>
                  <a:pt x="52154" y="161135"/>
                </a:lnTo>
                <a:lnTo>
                  <a:pt x="166556" y="161135"/>
                </a:lnTo>
                <a:lnTo>
                  <a:pt x="170856" y="160948"/>
                </a:lnTo>
                <a:lnTo>
                  <a:pt x="179081" y="159266"/>
                </a:lnTo>
                <a:lnTo>
                  <a:pt x="186745" y="156275"/>
                </a:lnTo>
                <a:lnTo>
                  <a:pt x="193287" y="151788"/>
                </a:lnTo>
                <a:lnTo>
                  <a:pt x="198895" y="146180"/>
                </a:lnTo>
                <a:lnTo>
                  <a:pt x="203195" y="139451"/>
                </a:lnTo>
                <a:lnTo>
                  <a:pt x="206373" y="131787"/>
                </a:lnTo>
                <a:lnTo>
                  <a:pt x="207868" y="123375"/>
                </a:lnTo>
                <a:lnTo>
                  <a:pt x="208055" y="119075"/>
                </a:lnTo>
                <a:lnTo>
                  <a:pt x="207868" y="113841"/>
                </a:lnTo>
                <a:lnTo>
                  <a:pt x="205064" y="103747"/>
                </a:lnTo>
                <a:lnTo>
                  <a:pt x="199643" y="94213"/>
                </a:lnTo>
                <a:lnTo>
                  <a:pt x="192353" y="85988"/>
                </a:lnTo>
                <a:lnTo>
                  <a:pt x="188053" y="82624"/>
                </a:lnTo>
                <a:close/>
              </a:path>
            </a:pathLst>
          </a:custGeom>
          <a:solidFill>
            <a:srgbClr val="1F9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91;p105">
            <a:extLst>
              <a:ext uri="{FF2B5EF4-FFF2-40B4-BE49-F238E27FC236}">
                <a16:creationId xmlns:a16="http://schemas.microsoft.com/office/drawing/2014/main" id="{1DF1B243-EB81-3C46-AC16-792E9B7C8A0B}"/>
              </a:ext>
            </a:extLst>
          </p:cNvPr>
          <p:cNvSpPr/>
          <p:nvPr/>
        </p:nvSpPr>
        <p:spPr>
          <a:xfrm>
            <a:off x="8008190" y="3749034"/>
            <a:ext cx="3657600" cy="24468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 name="Google Shape;995;p105">
            <a:extLst>
              <a:ext uri="{FF2B5EF4-FFF2-40B4-BE49-F238E27FC236}">
                <a16:creationId xmlns:a16="http://schemas.microsoft.com/office/drawing/2014/main" id="{CD4D7715-1F01-3F48-9F3B-EC6837DC5C64}"/>
              </a:ext>
            </a:extLst>
          </p:cNvPr>
          <p:cNvCxnSpPr/>
          <p:nvPr/>
        </p:nvCxnSpPr>
        <p:spPr>
          <a:xfrm rot="10800000">
            <a:off x="7155440" y="1733684"/>
            <a:ext cx="2001900" cy="0"/>
          </a:xfrm>
          <a:prstGeom prst="straightConnector1">
            <a:avLst/>
          </a:prstGeom>
          <a:noFill/>
          <a:ln w="9525" cap="flat" cmpd="sng">
            <a:solidFill>
              <a:schemeClr val="accent6"/>
            </a:solidFill>
            <a:prstDash val="solid"/>
            <a:round/>
            <a:headEnd type="none" w="med" len="med"/>
            <a:tailEnd type="triangle" w="med" len="med"/>
          </a:ln>
        </p:spPr>
      </p:cxnSp>
      <p:sp>
        <p:nvSpPr>
          <p:cNvPr id="18" name="Google Shape;996;p105">
            <a:extLst>
              <a:ext uri="{FF2B5EF4-FFF2-40B4-BE49-F238E27FC236}">
                <a16:creationId xmlns:a16="http://schemas.microsoft.com/office/drawing/2014/main" id="{51C9A22F-9FA4-274D-A9F6-35A2589ED37E}"/>
              </a:ext>
            </a:extLst>
          </p:cNvPr>
          <p:cNvSpPr txBox="1"/>
          <p:nvPr/>
        </p:nvSpPr>
        <p:spPr>
          <a:xfrm>
            <a:off x="8590140" y="2124585"/>
            <a:ext cx="3000000" cy="1788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Helvetica Neue"/>
              <a:buChar char="●"/>
            </a:pPr>
            <a:r>
              <a:rPr lang="en-US" sz="1400" dirty="0">
                <a:ea typeface="Helvetica Neue"/>
                <a:cs typeface="Helvetica Neue"/>
                <a:sym typeface="Helvetica Neue"/>
              </a:rPr>
              <a:t>No upfront costs</a:t>
            </a:r>
            <a:endParaRPr sz="1400" dirty="0">
              <a:ea typeface="Helvetica Neue"/>
              <a:cs typeface="Helvetica Neue"/>
              <a:sym typeface="Helvetica Neue"/>
            </a:endParaRPr>
          </a:p>
          <a:p>
            <a:pPr marL="0" lvl="0" indent="0" algn="l" rtl="0">
              <a:spcBef>
                <a:spcPts val="0"/>
              </a:spcBef>
              <a:spcAft>
                <a:spcPts val="0"/>
              </a:spcAft>
              <a:buNone/>
            </a:pPr>
            <a:endParaRPr sz="1400" dirty="0">
              <a:ea typeface="Helvetica Neue"/>
              <a:cs typeface="Helvetica Neue"/>
              <a:sym typeface="Helvetica Neue"/>
            </a:endParaRPr>
          </a:p>
          <a:p>
            <a:pPr marL="457200" lvl="0" indent="-317500" algn="l" rtl="0">
              <a:spcBef>
                <a:spcPts val="0"/>
              </a:spcBef>
              <a:spcAft>
                <a:spcPts val="0"/>
              </a:spcAft>
              <a:buSzPts val="1400"/>
              <a:buFont typeface="Helvetica Neue"/>
              <a:buChar char="●"/>
            </a:pPr>
            <a:r>
              <a:rPr lang="en-US" sz="1400" dirty="0">
                <a:ea typeface="Helvetica Neue"/>
                <a:cs typeface="Helvetica Neue"/>
                <a:sym typeface="Helvetica Neue"/>
              </a:rPr>
              <a:t>On demand access</a:t>
            </a:r>
            <a:endParaRPr sz="1400" dirty="0">
              <a:ea typeface="Helvetica Neue"/>
              <a:cs typeface="Helvetica Neue"/>
              <a:sym typeface="Helvetica Neue"/>
            </a:endParaRPr>
          </a:p>
          <a:p>
            <a:pPr marL="0" lvl="0" indent="0" algn="l" rtl="0">
              <a:spcBef>
                <a:spcPts val="0"/>
              </a:spcBef>
              <a:spcAft>
                <a:spcPts val="0"/>
              </a:spcAft>
              <a:buNone/>
            </a:pPr>
            <a:endParaRPr sz="1400" dirty="0">
              <a:ea typeface="Helvetica Neue"/>
              <a:cs typeface="Helvetica Neue"/>
              <a:sym typeface="Helvetica Neue"/>
            </a:endParaRPr>
          </a:p>
          <a:p>
            <a:pPr marL="457200" lvl="0" indent="-317500" algn="l" rtl="0">
              <a:spcBef>
                <a:spcPts val="0"/>
              </a:spcBef>
              <a:spcAft>
                <a:spcPts val="0"/>
              </a:spcAft>
              <a:buSzPts val="1400"/>
              <a:buFont typeface="Helvetica Neue"/>
              <a:buChar char="●"/>
            </a:pPr>
            <a:r>
              <a:rPr lang="en-US" sz="1400" dirty="0">
                <a:ea typeface="Helvetica Neue"/>
                <a:cs typeface="Helvetica Neue"/>
                <a:sym typeface="Helvetica Neue"/>
              </a:rPr>
              <a:t>Pay-as-you-go approach</a:t>
            </a:r>
            <a:br>
              <a:rPr lang="en-US" sz="1400" dirty="0">
                <a:ea typeface="Helvetica Neue"/>
                <a:cs typeface="Helvetica Neue"/>
                <a:sym typeface="Helvetica Neue"/>
              </a:rPr>
            </a:br>
            <a:endParaRPr sz="1400" dirty="0">
              <a:ea typeface="Helvetica Neue"/>
              <a:cs typeface="Helvetica Neue"/>
              <a:sym typeface="Helvetica Neue"/>
            </a:endParaRPr>
          </a:p>
          <a:p>
            <a:pPr marL="457200" lvl="0" indent="-317500" algn="l" rtl="0">
              <a:spcBef>
                <a:spcPts val="0"/>
              </a:spcBef>
              <a:spcAft>
                <a:spcPts val="0"/>
              </a:spcAft>
              <a:buSzPts val="1400"/>
              <a:buFont typeface="Helvetica Neue"/>
              <a:buChar char="●"/>
            </a:pPr>
            <a:r>
              <a:rPr lang="en-US" sz="1400" dirty="0">
                <a:ea typeface="Helvetica Neue"/>
                <a:cs typeface="Helvetica Neue"/>
                <a:sym typeface="Helvetica Neue"/>
              </a:rPr>
              <a:t>Full catalog of services</a:t>
            </a:r>
            <a:endParaRPr sz="1400" dirty="0">
              <a:ea typeface="Helvetica Neue"/>
              <a:cs typeface="Helvetica Neue"/>
              <a:sym typeface="Helvetica Neue"/>
            </a:endParaRPr>
          </a:p>
        </p:txBody>
      </p:sp>
      <p:grpSp>
        <p:nvGrpSpPr>
          <p:cNvPr id="60" name="Group 59">
            <a:extLst>
              <a:ext uri="{FF2B5EF4-FFF2-40B4-BE49-F238E27FC236}">
                <a16:creationId xmlns:a16="http://schemas.microsoft.com/office/drawing/2014/main" id="{A01FD2FC-ECF3-A742-B130-55AA915282C9}"/>
              </a:ext>
            </a:extLst>
          </p:cNvPr>
          <p:cNvGrpSpPr/>
          <p:nvPr/>
        </p:nvGrpSpPr>
        <p:grpSpPr>
          <a:xfrm>
            <a:off x="2106765" y="2922309"/>
            <a:ext cx="4592261" cy="613017"/>
            <a:chOff x="2106765" y="2922309"/>
            <a:chExt cx="4592261" cy="613017"/>
          </a:xfrm>
        </p:grpSpPr>
        <p:sp>
          <p:nvSpPr>
            <p:cNvPr id="19" name="Google Shape;997;p105">
              <a:extLst>
                <a:ext uri="{FF2B5EF4-FFF2-40B4-BE49-F238E27FC236}">
                  <a16:creationId xmlns:a16="http://schemas.microsoft.com/office/drawing/2014/main" id="{A336BC8E-BCB1-0146-B7B7-80D65ACCE0D2}"/>
                </a:ext>
              </a:extLst>
            </p:cNvPr>
            <p:cNvSpPr/>
            <p:nvPr/>
          </p:nvSpPr>
          <p:spPr>
            <a:xfrm>
              <a:off x="2106765" y="2922309"/>
              <a:ext cx="623861" cy="613017"/>
            </a:xfrm>
            <a:custGeom>
              <a:avLst/>
              <a:gdLst/>
              <a:ahLst/>
              <a:cxnLst/>
              <a:rect l="l" t="t" r="r" b="b"/>
              <a:pathLst>
                <a:path w="198366" h="202149" extrusionOk="0">
                  <a:moveTo>
                    <a:pt x="36515" y="0"/>
                  </a:moveTo>
                  <a:lnTo>
                    <a:pt x="35200" y="165"/>
                  </a:lnTo>
                  <a:lnTo>
                    <a:pt x="34213" y="987"/>
                  </a:lnTo>
                  <a:lnTo>
                    <a:pt x="2139" y="33719"/>
                  </a:lnTo>
                  <a:lnTo>
                    <a:pt x="196556" y="33719"/>
                  </a:lnTo>
                  <a:lnTo>
                    <a:pt x="164318" y="987"/>
                  </a:lnTo>
                  <a:lnTo>
                    <a:pt x="163331" y="165"/>
                  </a:lnTo>
                  <a:lnTo>
                    <a:pt x="162015" y="0"/>
                  </a:lnTo>
                  <a:close/>
                  <a:moveTo>
                    <a:pt x="115302" y="53786"/>
                  </a:moveTo>
                  <a:lnTo>
                    <a:pt x="118098" y="54115"/>
                  </a:lnTo>
                  <a:lnTo>
                    <a:pt x="120730" y="55266"/>
                  </a:lnTo>
                  <a:lnTo>
                    <a:pt x="123033" y="57075"/>
                  </a:lnTo>
                  <a:lnTo>
                    <a:pt x="124678" y="59543"/>
                  </a:lnTo>
                  <a:lnTo>
                    <a:pt x="125665" y="62339"/>
                  </a:lnTo>
                  <a:lnTo>
                    <a:pt x="125665" y="64148"/>
                  </a:lnTo>
                  <a:lnTo>
                    <a:pt x="125500" y="66122"/>
                  </a:lnTo>
                  <a:lnTo>
                    <a:pt x="124020" y="69740"/>
                  </a:lnTo>
                  <a:lnTo>
                    <a:pt x="121388" y="72372"/>
                  </a:lnTo>
                  <a:lnTo>
                    <a:pt x="117769" y="74017"/>
                  </a:lnTo>
                  <a:lnTo>
                    <a:pt x="115796" y="74181"/>
                  </a:lnTo>
                  <a:lnTo>
                    <a:pt x="113986" y="74017"/>
                  </a:lnTo>
                  <a:lnTo>
                    <a:pt x="111026" y="73195"/>
                  </a:lnTo>
                  <a:lnTo>
                    <a:pt x="108723" y="71550"/>
                  </a:lnTo>
                  <a:lnTo>
                    <a:pt x="106914" y="69247"/>
                  </a:lnTo>
                  <a:lnTo>
                    <a:pt x="105762" y="66615"/>
                  </a:lnTo>
                  <a:lnTo>
                    <a:pt x="105433" y="63819"/>
                  </a:lnTo>
                  <a:lnTo>
                    <a:pt x="105927" y="60858"/>
                  </a:lnTo>
                  <a:lnTo>
                    <a:pt x="107243" y="58062"/>
                  </a:lnTo>
                  <a:lnTo>
                    <a:pt x="108394" y="56911"/>
                  </a:lnTo>
                  <a:lnTo>
                    <a:pt x="109710" y="55759"/>
                  </a:lnTo>
                  <a:lnTo>
                    <a:pt x="112342" y="54279"/>
                  </a:lnTo>
                  <a:lnTo>
                    <a:pt x="115302" y="53786"/>
                  </a:lnTo>
                  <a:close/>
                  <a:moveTo>
                    <a:pt x="141784" y="53786"/>
                  </a:moveTo>
                  <a:lnTo>
                    <a:pt x="144580" y="54115"/>
                  </a:lnTo>
                  <a:lnTo>
                    <a:pt x="147212" y="55266"/>
                  </a:lnTo>
                  <a:lnTo>
                    <a:pt x="149514" y="57075"/>
                  </a:lnTo>
                  <a:lnTo>
                    <a:pt x="151159" y="59543"/>
                  </a:lnTo>
                  <a:lnTo>
                    <a:pt x="152146" y="62339"/>
                  </a:lnTo>
                  <a:lnTo>
                    <a:pt x="152146" y="64148"/>
                  </a:lnTo>
                  <a:lnTo>
                    <a:pt x="151982" y="66122"/>
                  </a:lnTo>
                  <a:lnTo>
                    <a:pt x="150501" y="69740"/>
                  </a:lnTo>
                  <a:lnTo>
                    <a:pt x="147870" y="72372"/>
                  </a:lnTo>
                  <a:lnTo>
                    <a:pt x="144251" y="74017"/>
                  </a:lnTo>
                  <a:lnTo>
                    <a:pt x="142277" y="74181"/>
                  </a:lnTo>
                  <a:lnTo>
                    <a:pt x="142113" y="74181"/>
                  </a:lnTo>
                  <a:lnTo>
                    <a:pt x="140468" y="74017"/>
                  </a:lnTo>
                  <a:lnTo>
                    <a:pt x="137507" y="73195"/>
                  </a:lnTo>
                  <a:lnTo>
                    <a:pt x="135205" y="71550"/>
                  </a:lnTo>
                  <a:lnTo>
                    <a:pt x="133395" y="69247"/>
                  </a:lnTo>
                  <a:lnTo>
                    <a:pt x="132244" y="66615"/>
                  </a:lnTo>
                  <a:lnTo>
                    <a:pt x="131915" y="63819"/>
                  </a:lnTo>
                  <a:lnTo>
                    <a:pt x="132408" y="60858"/>
                  </a:lnTo>
                  <a:lnTo>
                    <a:pt x="133724" y="58062"/>
                  </a:lnTo>
                  <a:lnTo>
                    <a:pt x="134876" y="56911"/>
                  </a:lnTo>
                  <a:lnTo>
                    <a:pt x="136027" y="55759"/>
                  </a:lnTo>
                  <a:lnTo>
                    <a:pt x="138823" y="54279"/>
                  </a:lnTo>
                  <a:lnTo>
                    <a:pt x="141784" y="53786"/>
                  </a:lnTo>
                  <a:close/>
                  <a:moveTo>
                    <a:pt x="168101" y="53786"/>
                  </a:moveTo>
                  <a:lnTo>
                    <a:pt x="171062" y="54115"/>
                  </a:lnTo>
                  <a:lnTo>
                    <a:pt x="173693" y="55266"/>
                  </a:lnTo>
                  <a:lnTo>
                    <a:pt x="175832" y="57075"/>
                  </a:lnTo>
                  <a:lnTo>
                    <a:pt x="177641" y="59543"/>
                  </a:lnTo>
                  <a:lnTo>
                    <a:pt x="178463" y="62339"/>
                  </a:lnTo>
                  <a:lnTo>
                    <a:pt x="178628" y="64148"/>
                  </a:lnTo>
                  <a:lnTo>
                    <a:pt x="178463" y="66122"/>
                  </a:lnTo>
                  <a:lnTo>
                    <a:pt x="176983" y="69740"/>
                  </a:lnTo>
                  <a:lnTo>
                    <a:pt x="174187" y="72372"/>
                  </a:lnTo>
                  <a:lnTo>
                    <a:pt x="170733" y="74017"/>
                  </a:lnTo>
                  <a:lnTo>
                    <a:pt x="168594" y="74181"/>
                  </a:lnTo>
                  <a:lnTo>
                    <a:pt x="166950" y="74017"/>
                  </a:lnTo>
                  <a:lnTo>
                    <a:pt x="163989" y="73195"/>
                  </a:lnTo>
                  <a:lnTo>
                    <a:pt x="161522" y="71550"/>
                  </a:lnTo>
                  <a:lnTo>
                    <a:pt x="159712" y="69247"/>
                  </a:lnTo>
                  <a:lnTo>
                    <a:pt x="158725" y="66615"/>
                  </a:lnTo>
                  <a:lnTo>
                    <a:pt x="158232" y="63819"/>
                  </a:lnTo>
                  <a:lnTo>
                    <a:pt x="158725" y="60858"/>
                  </a:lnTo>
                  <a:lnTo>
                    <a:pt x="160206" y="58062"/>
                  </a:lnTo>
                  <a:lnTo>
                    <a:pt x="161357" y="56911"/>
                  </a:lnTo>
                  <a:lnTo>
                    <a:pt x="162509" y="55759"/>
                  </a:lnTo>
                  <a:lnTo>
                    <a:pt x="165305" y="54279"/>
                  </a:lnTo>
                  <a:lnTo>
                    <a:pt x="168101" y="53786"/>
                  </a:lnTo>
                  <a:close/>
                  <a:moveTo>
                    <a:pt x="29114" y="50496"/>
                  </a:moveTo>
                  <a:lnTo>
                    <a:pt x="33061" y="50825"/>
                  </a:lnTo>
                  <a:lnTo>
                    <a:pt x="36515" y="52305"/>
                  </a:lnTo>
                  <a:lnTo>
                    <a:pt x="39476" y="54773"/>
                  </a:lnTo>
                  <a:lnTo>
                    <a:pt x="41779" y="57898"/>
                  </a:lnTo>
                  <a:lnTo>
                    <a:pt x="42930" y="61845"/>
                  </a:lnTo>
                  <a:lnTo>
                    <a:pt x="43095" y="64148"/>
                  </a:lnTo>
                  <a:lnTo>
                    <a:pt x="42930" y="66780"/>
                  </a:lnTo>
                  <a:lnTo>
                    <a:pt x="40956" y="71550"/>
                  </a:lnTo>
                  <a:lnTo>
                    <a:pt x="37338" y="75168"/>
                  </a:lnTo>
                  <a:lnTo>
                    <a:pt x="32568" y="77307"/>
                  </a:lnTo>
                  <a:lnTo>
                    <a:pt x="29936" y="77471"/>
                  </a:lnTo>
                  <a:lnTo>
                    <a:pt x="27633" y="77307"/>
                  </a:lnTo>
                  <a:lnTo>
                    <a:pt x="23686" y="76155"/>
                  </a:lnTo>
                  <a:lnTo>
                    <a:pt x="20561" y="74017"/>
                  </a:lnTo>
                  <a:lnTo>
                    <a:pt x="18093" y="71056"/>
                  </a:lnTo>
                  <a:lnTo>
                    <a:pt x="16613" y="67438"/>
                  </a:lnTo>
                  <a:lnTo>
                    <a:pt x="16120" y="63655"/>
                  </a:lnTo>
                  <a:lnTo>
                    <a:pt x="16778" y="59872"/>
                  </a:lnTo>
                  <a:lnTo>
                    <a:pt x="18587" y="56253"/>
                  </a:lnTo>
                  <a:lnTo>
                    <a:pt x="20067" y="54444"/>
                  </a:lnTo>
                  <a:lnTo>
                    <a:pt x="21712" y="52963"/>
                  </a:lnTo>
                  <a:lnTo>
                    <a:pt x="25331" y="51154"/>
                  </a:lnTo>
                  <a:lnTo>
                    <a:pt x="29114" y="50496"/>
                  </a:lnTo>
                  <a:close/>
                  <a:moveTo>
                    <a:pt x="165" y="40463"/>
                  </a:moveTo>
                  <a:lnTo>
                    <a:pt x="165" y="87669"/>
                  </a:lnTo>
                  <a:lnTo>
                    <a:pt x="198366" y="87669"/>
                  </a:lnTo>
                  <a:lnTo>
                    <a:pt x="198366" y="40463"/>
                  </a:lnTo>
                  <a:close/>
                  <a:moveTo>
                    <a:pt x="117441" y="107900"/>
                  </a:moveTo>
                  <a:lnTo>
                    <a:pt x="120401" y="108723"/>
                  </a:lnTo>
                  <a:lnTo>
                    <a:pt x="122704" y="110367"/>
                  </a:lnTo>
                  <a:lnTo>
                    <a:pt x="124513" y="112670"/>
                  </a:lnTo>
                  <a:lnTo>
                    <a:pt x="125665" y="115302"/>
                  </a:lnTo>
                  <a:lnTo>
                    <a:pt x="126158" y="118098"/>
                  </a:lnTo>
                  <a:lnTo>
                    <a:pt x="125665" y="121059"/>
                  </a:lnTo>
                  <a:lnTo>
                    <a:pt x="124184" y="123691"/>
                  </a:lnTo>
                  <a:lnTo>
                    <a:pt x="123197" y="125006"/>
                  </a:lnTo>
                  <a:lnTo>
                    <a:pt x="121882" y="126158"/>
                  </a:lnTo>
                  <a:lnTo>
                    <a:pt x="119250" y="127638"/>
                  </a:lnTo>
                  <a:lnTo>
                    <a:pt x="116289" y="128132"/>
                  </a:lnTo>
                  <a:lnTo>
                    <a:pt x="113493" y="127803"/>
                  </a:lnTo>
                  <a:lnTo>
                    <a:pt x="110861" y="126651"/>
                  </a:lnTo>
                  <a:lnTo>
                    <a:pt x="108558" y="124842"/>
                  </a:lnTo>
                  <a:lnTo>
                    <a:pt x="106749" y="122539"/>
                  </a:lnTo>
                  <a:lnTo>
                    <a:pt x="105927" y="119578"/>
                  </a:lnTo>
                  <a:lnTo>
                    <a:pt x="105762" y="117934"/>
                  </a:lnTo>
                  <a:lnTo>
                    <a:pt x="105927" y="115795"/>
                  </a:lnTo>
                  <a:lnTo>
                    <a:pt x="107407" y="112341"/>
                  </a:lnTo>
                  <a:lnTo>
                    <a:pt x="110039" y="109545"/>
                  </a:lnTo>
                  <a:lnTo>
                    <a:pt x="113657" y="107900"/>
                  </a:lnTo>
                  <a:close/>
                  <a:moveTo>
                    <a:pt x="143922" y="107900"/>
                  </a:moveTo>
                  <a:lnTo>
                    <a:pt x="146883" y="108723"/>
                  </a:lnTo>
                  <a:lnTo>
                    <a:pt x="149350" y="110367"/>
                  </a:lnTo>
                  <a:lnTo>
                    <a:pt x="151159" y="112670"/>
                  </a:lnTo>
                  <a:lnTo>
                    <a:pt x="152311" y="115302"/>
                  </a:lnTo>
                  <a:lnTo>
                    <a:pt x="152640" y="118098"/>
                  </a:lnTo>
                  <a:lnTo>
                    <a:pt x="152146" y="121059"/>
                  </a:lnTo>
                  <a:lnTo>
                    <a:pt x="150830" y="123691"/>
                  </a:lnTo>
                  <a:lnTo>
                    <a:pt x="149679" y="125006"/>
                  </a:lnTo>
                  <a:lnTo>
                    <a:pt x="148528" y="126158"/>
                  </a:lnTo>
                  <a:lnTo>
                    <a:pt x="145731" y="127638"/>
                  </a:lnTo>
                  <a:lnTo>
                    <a:pt x="142935" y="128132"/>
                  </a:lnTo>
                  <a:lnTo>
                    <a:pt x="139975" y="127803"/>
                  </a:lnTo>
                  <a:lnTo>
                    <a:pt x="137343" y="126651"/>
                  </a:lnTo>
                  <a:lnTo>
                    <a:pt x="135040" y="124842"/>
                  </a:lnTo>
                  <a:lnTo>
                    <a:pt x="133395" y="122539"/>
                  </a:lnTo>
                  <a:lnTo>
                    <a:pt x="132408" y="119578"/>
                  </a:lnTo>
                  <a:lnTo>
                    <a:pt x="132408" y="117934"/>
                  </a:lnTo>
                  <a:lnTo>
                    <a:pt x="132408" y="115960"/>
                  </a:lnTo>
                  <a:lnTo>
                    <a:pt x="133889" y="112341"/>
                  </a:lnTo>
                  <a:lnTo>
                    <a:pt x="136685" y="109545"/>
                  </a:lnTo>
                  <a:lnTo>
                    <a:pt x="140139" y="108065"/>
                  </a:lnTo>
                  <a:lnTo>
                    <a:pt x="142277" y="107900"/>
                  </a:lnTo>
                  <a:close/>
                  <a:moveTo>
                    <a:pt x="170404" y="107900"/>
                  </a:moveTo>
                  <a:lnTo>
                    <a:pt x="173364" y="108723"/>
                  </a:lnTo>
                  <a:lnTo>
                    <a:pt x="175832" y="110367"/>
                  </a:lnTo>
                  <a:lnTo>
                    <a:pt x="177641" y="112670"/>
                  </a:lnTo>
                  <a:lnTo>
                    <a:pt x="178792" y="115302"/>
                  </a:lnTo>
                  <a:lnTo>
                    <a:pt x="179121" y="118098"/>
                  </a:lnTo>
                  <a:lnTo>
                    <a:pt x="178628" y="121059"/>
                  </a:lnTo>
                  <a:lnTo>
                    <a:pt x="177312" y="123691"/>
                  </a:lnTo>
                  <a:lnTo>
                    <a:pt x="176161" y="125006"/>
                  </a:lnTo>
                  <a:lnTo>
                    <a:pt x="174845" y="126158"/>
                  </a:lnTo>
                  <a:lnTo>
                    <a:pt x="172213" y="127638"/>
                  </a:lnTo>
                  <a:lnTo>
                    <a:pt x="169252" y="128132"/>
                  </a:lnTo>
                  <a:lnTo>
                    <a:pt x="166456" y="127803"/>
                  </a:lnTo>
                  <a:lnTo>
                    <a:pt x="163824" y="126651"/>
                  </a:lnTo>
                  <a:lnTo>
                    <a:pt x="161522" y="124842"/>
                  </a:lnTo>
                  <a:lnTo>
                    <a:pt x="159877" y="122539"/>
                  </a:lnTo>
                  <a:lnTo>
                    <a:pt x="158890" y="119578"/>
                  </a:lnTo>
                  <a:lnTo>
                    <a:pt x="158890" y="117934"/>
                  </a:lnTo>
                  <a:lnTo>
                    <a:pt x="158890" y="115960"/>
                  </a:lnTo>
                  <a:lnTo>
                    <a:pt x="160370" y="112341"/>
                  </a:lnTo>
                  <a:lnTo>
                    <a:pt x="163002" y="109545"/>
                  </a:lnTo>
                  <a:lnTo>
                    <a:pt x="166621" y="108065"/>
                  </a:lnTo>
                  <a:lnTo>
                    <a:pt x="168594" y="107900"/>
                  </a:lnTo>
                  <a:close/>
                  <a:moveTo>
                    <a:pt x="32074" y="104446"/>
                  </a:moveTo>
                  <a:lnTo>
                    <a:pt x="36022" y="105762"/>
                  </a:lnTo>
                  <a:lnTo>
                    <a:pt x="39312" y="107900"/>
                  </a:lnTo>
                  <a:lnTo>
                    <a:pt x="41614" y="110861"/>
                  </a:lnTo>
                  <a:lnTo>
                    <a:pt x="43095" y="114315"/>
                  </a:lnTo>
                  <a:lnTo>
                    <a:pt x="43588" y="118098"/>
                  </a:lnTo>
                  <a:lnTo>
                    <a:pt x="43095" y="122046"/>
                  </a:lnTo>
                  <a:lnTo>
                    <a:pt x="41121" y="125664"/>
                  </a:lnTo>
                  <a:lnTo>
                    <a:pt x="39805" y="127309"/>
                  </a:lnTo>
                  <a:lnTo>
                    <a:pt x="38160" y="128789"/>
                  </a:lnTo>
                  <a:lnTo>
                    <a:pt x="34542" y="130763"/>
                  </a:lnTo>
                  <a:lnTo>
                    <a:pt x="30594" y="131421"/>
                  </a:lnTo>
                  <a:lnTo>
                    <a:pt x="26811" y="131092"/>
                  </a:lnTo>
                  <a:lnTo>
                    <a:pt x="23357" y="129612"/>
                  </a:lnTo>
                  <a:lnTo>
                    <a:pt x="20232" y="127145"/>
                  </a:lnTo>
                  <a:lnTo>
                    <a:pt x="18093" y="124019"/>
                  </a:lnTo>
                  <a:lnTo>
                    <a:pt x="16778" y="120072"/>
                  </a:lnTo>
                  <a:lnTo>
                    <a:pt x="16613" y="117934"/>
                  </a:lnTo>
                  <a:lnTo>
                    <a:pt x="16778" y="115137"/>
                  </a:lnTo>
                  <a:lnTo>
                    <a:pt x="18751" y="110367"/>
                  </a:lnTo>
                  <a:lnTo>
                    <a:pt x="22370" y="106749"/>
                  </a:lnTo>
                  <a:lnTo>
                    <a:pt x="27140" y="104611"/>
                  </a:lnTo>
                  <a:lnTo>
                    <a:pt x="29936" y="104446"/>
                  </a:lnTo>
                  <a:close/>
                  <a:moveTo>
                    <a:pt x="165" y="94413"/>
                  </a:moveTo>
                  <a:lnTo>
                    <a:pt x="165" y="141455"/>
                  </a:lnTo>
                  <a:lnTo>
                    <a:pt x="198366" y="141455"/>
                  </a:lnTo>
                  <a:lnTo>
                    <a:pt x="198366" y="94413"/>
                  </a:lnTo>
                  <a:close/>
                  <a:moveTo>
                    <a:pt x="117441" y="161686"/>
                  </a:moveTo>
                  <a:lnTo>
                    <a:pt x="120401" y="162673"/>
                  </a:lnTo>
                  <a:lnTo>
                    <a:pt x="122704" y="164318"/>
                  </a:lnTo>
                  <a:lnTo>
                    <a:pt x="124513" y="166456"/>
                  </a:lnTo>
                  <a:lnTo>
                    <a:pt x="125665" y="169088"/>
                  </a:lnTo>
                  <a:lnTo>
                    <a:pt x="126158" y="172048"/>
                  </a:lnTo>
                  <a:lnTo>
                    <a:pt x="125665" y="174844"/>
                  </a:lnTo>
                  <a:lnTo>
                    <a:pt x="124184" y="177641"/>
                  </a:lnTo>
                  <a:lnTo>
                    <a:pt x="123197" y="178956"/>
                  </a:lnTo>
                  <a:lnTo>
                    <a:pt x="121882" y="179943"/>
                  </a:lnTo>
                  <a:lnTo>
                    <a:pt x="119250" y="181424"/>
                  </a:lnTo>
                  <a:lnTo>
                    <a:pt x="116289" y="181917"/>
                  </a:lnTo>
                  <a:lnTo>
                    <a:pt x="113493" y="181588"/>
                  </a:lnTo>
                  <a:lnTo>
                    <a:pt x="110861" y="180601"/>
                  </a:lnTo>
                  <a:lnTo>
                    <a:pt x="108558" y="178792"/>
                  </a:lnTo>
                  <a:lnTo>
                    <a:pt x="106749" y="176325"/>
                  </a:lnTo>
                  <a:lnTo>
                    <a:pt x="105927" y="173529"/>
                  </a:lnTo>
                  <a:lnTo>
                    <a:pt x="105762" y="171884"/>
                  </a:lnTo>
                  <a:lnTo>
                    <a:pt x="105927" y="169745"/>
                  </a:lnTo>
                  <a:lnTo>
                    <a:pt x="107407" y="166127"/>
                  </a:lnTo>
                  <a:lnTo>
                    <a:pt x="110039" y="163331"/>
                  </a:lnTo>
                  <a:lnTo>
                    <a:pt x="113657" y="161850"/>
                  </a:lnTo>
                  <a:lnTo>
                    <a:pt x="115796" y="161686"/>
                  </a:lnTo>
                  <a:close/>
                  <a:moveTo>
                    <a:pt x="143758" y="161686"/>
                  </a:moveTo>
                  <a:lnTo>
                    <a:pt x="146718" y="162673"/>
                  </a:lnTo>
                  <a:lnTo>
                    <a:pt x="149186" y="164318"/>
                  </a:lnTo>
                  <a:lnTo>
                    <a:pt x="150995" y="166456"/>
                  </a:lnTo>
                  <a:lnTo>
                    <a:pt x="152146" y="169088"/>
                  </a:lnTo>
                  <a:lnTo>
                    <a:pt x="152475" y="172048"/>
                  </a:lnTo>
                  <a:lnTo>
                    <a:pt x="152146" y="174844"/>
                  </a:lnTo>
                  <a:lnTo>
                    <a:pt x="150666" y="177641"/>
                  </a:lnTo>
                  <a:lnTo>
                    <a:pt x="149514" y="178956"/>
                  </a:lnTo>
                  <a:lnTo>
                    <a:pt x="148363" y="179943"/>
                  </a:lnTo>
                  <a:lnTo>
                    <a:pt x="145567" y="181424"/>
                  </a:lnTo>
                  <a:lnTo>
                    <a:pt x="142771" y="181917"/>
                  </a:lnTo>
                  <a:lnTo>
                    <a:pt x="139810" y="181588"/>
                  </a:lnTo>
                  <a:lnTo>
                    <a:pt x="137178" y="180601"/>
                  </a:lnTo>
                  <a:lnTo>
                    <a:pt x="135040" y="178792"/>
                  </a:lnTo>
                  <a:lnTo>
                    <a:pt x="133231" y="176325"/>
                  </a:lnTo>
                  <a:lnTo>
                    <a:pt x="132408" y="173529"/>
                  </a:lnTo>
                  <a:lnTo>
                    <a:pt x="132244" y="171884"/>
                  </a:lnTo>
                  <a:lnTo>
                    <a:pt x="132408" y="169745"/>
                  </a:lnTo>
                  <a:lnTo>
                    <a:pt x="133889" y="166127"/>
                  </a:lnTo>
                  <a:lnTo>
                    <a:pt x="136520" y="163331"/>
                  </a:lnTo>
                  <a:lnTo>
                    <a:pt x="140139" y="161850"/>
                  </a:lnTo>
                  <a:lnTo>
                    <a:pt x="142277" y="161686"/>
                  </a:lnTo>
                  <a:close/>
                  <a:moveTo>
                    <a:pt x="170239" y="161686"/>
                  </a:moveTo>
                  <a:lnTo>
                    <a:pt x="173200" y="162673"/>
                  </a:lnTo>
                  <a:lnTo>
                    <a:pt x="175667" y="164318"/>
                  </a:lnTo>
                  <a:lnTo>
                    <a:pt x="177476" y="166456"/>
                  </a:lnTo>
                  <a:lnTo>
                    <a:pt x="178628" y="169088"/>
                  </a:lnTo>
                  <a:lnTo>
                    <a:pt x="178957" y="172048"/>
                  </a:lnTo>
                  <a:lnTo>
                    <a:pt x="178463" y="174844"/>
                  </a:lnTo>
                  <a:lnTo>
                    <a:pt x="177147" y="177641"/>
                  </a:lnTo>
                  <a:lnTo>
                    <a:pt x="175996" y="178956"/>
                  </a:lnTo>
                  <a:lnTo>
                    <a:pt x="174845" y="179943"/>
                  </a:lnTo>
                  <a:lnTo>
                    <a:pt x="172049" y="181424"/>
                  </a:lnTo>
                  <a:lnTo>
                    <a:pt x="169252" y="181917"/>
                  </a:lnTo>
                  <a:lnTo>
                    <a:pt x="166292" y="181588"/>
                  </a:lnTo>
                  <a:lnTo>
                    <a:pt x="163660" y="180601"/>
                  </a:lnTo>
                  <a:lnTo>
                    <a:pt x="161357" y="178792"/>
                  </a:lnTo>
                  <a:lnTo>
                    <a:pt x="159712" y="176325"/>
                  </a:lnTo>
                  <a:lnTo>
                    <a:pt x="158725" y="173529"/>
                  </a:lnTo>
                  <a:lnTo>
                    <a:pt x="158725" y="171884"/>
                  </a:lnTo>
                  <a:lnTo>
                    <a:pt x="158890" y="169745"/>
                  </a:lnTo>
                  <a:lnTo>
                    <a:pt x="160370" y="166127"/>
                  </a:lnTo>
                  <a:lnTo>
                    <a:pt x="163002" y="163331"/>
                  </a:lnTo>
                  <a:lnTo>
                    <a:pt x="166621" y="161850"/>
                  </a:lnTo>
                  <a:lnTo>
                    <a:pt x="168594" y="161686"/>
                  </a:lnTo>
                  <a:close/>
                  <a:moveTo>
                    <a:pt x="32074" y="158396"/>
                  </a:moveTo>
                  <a:lnTo>
                    <a:pt x="36022" y="159548"/>
                  </a:lnTo>
                  <a:lnTo>
                    <a:pt x="39312" y="161850"/>
                  </a:lnTo>
                  <a:lnTo>
                    <a:pt x="41614" y="164811"/>
                  </a:lnTo>
                  <a:lnTo>
                    <a:pt x="43095" y="168265"/>
                  </a:lnTo>
                  <a:lnTo>
                    <a:pt x="43588" y="172048"/>
                  </a:lnTo>
                  <a:lnTo>
                    <a:pt x="43095" y="175996"/>
                  </a:lnTo>
                  <a:lnTo>
                    <a:pt x="41121" y="179614"/>
                  </a:lnTo>
                  <a:lnTo>
                    <a:pt x="39805" y="181259"/>
                  </a:lnTo>
                  <a:lnTo>
                    <a:pt x="38160" y="182740"/>
                  </a:lnTo>
                  <a:lnTo>
                    <a:pt x="34542" y="184713"/>
                  </a:lnTo>
                  <a:lnTo>
                    <a:pt x="30594" y="185371"/>
                  </a:lnTo>
                  <a:lnTo>
                    <a:pt x="26811" y="184878"/>
                  </a:lnTo>
                  <a:lnTo>
                    <a:pt x="23357" y="183397"/>
                  </a:lnTo>
                  <a:lnTo>
                    <a:pt x="20232" y="181095"/>
                  </a:lnTo>
                  <a:lnTo>
                    <a:pt x="18093" y="177970"/>
                  </a:lnTo>
                  <a:lnTo>
                    <a:pt x="16778" y="174022"/>
                  </a:lnTo>
                  <a:lnTo>
                    <a:pt x="16613" y="171884"/>
                  </a:lnTo>
                  <a:lnTo>
                    <a:pt x="16778" y="169088"/>
                  </a:lnTo>
                  <a:lnTo>
                    <a:pt x="18751" y="164318"/>
                  </a:lnTo>
                  <a:lnTo>
                    <a:pt x="22370" y="160534"/>
                  </a:lnTo>
                  <a:lnTo>
                    <a:pt x="27140" y="158561"/>
                  </a:lnTo>
                  <a:lnTo>
                    <a:pt x="29936" y="158396"/>
                  </a:lnTo>
                  <a:close/>
                  <a:moveTo>
                    <a:pt x="165" y="148198"/>
                  </a:moveTo>
                  <a:lnTo>
                    <a:pt x="0" y="181917"/>
                  </a:lnTo>
                  <a:lnTo>
                    <a:pt x="0" y="183891"/>
                  </a:lnTo>
                  <a:lnTo>
                    <a:pt x="823" y="187838"/>
                  </a:lnTo>
                  <a:lnTo>
                    <a:pt x="3290" y="193266"/>
                  </a:lnTo>
                  <a:lnTo>
                    <a:pt x="8553" y="198694"/>
                  </a:lnTo>
                  <a:lnTo>
                    <a:pt x="13817" y="201162"/>
                  </a:lnTo>
                  <a:lnTo>
                    <a:pt x="17764" y="201984"/>
                  </a:lnTo>
                  <a:lnTo>
                    <a:pt x="19903" y="202148"/>
                  </a:lnTo>
                  <a:lnTo>
                    <a:pt x="178628" y="202148"/>
                  </a:lnTo>
                  <a:lnTo>
                    <a:pt x="180602" y="201984"/>
                  </a:lnTo>
                  <a:lnTo>
                    <a:pt x="184549" y="201162"/>
                  </a:lnTo>
                  <a:lnTo>
                    <a:pt x="189813" y="198694"/>
                  </a:lnTo>
                  <a:lnTo>
                    <a:pt x="195240" y="193266"/>
                  </a:lnTo>
                  <a:lnTo>
                    <a:pt x="197543" y="187838"/>
                  </a:lnTo>
                  <a:lnTo>
                    <a:pt x="198366" y="183891"/>
                  </a:lnTo>
                  <a:lnTo>
                    <a:pt x="198366" y="181917"/>
                  </a:lnTo>
                  <a:lnTo>
                    <a:pt x="198366" y="148198"/>
                  </a:lnTo>
                  <a:close/>
                </a:path>
              </a:pathLst>
            </a:custGeom>
            <a:solidFill>
              <a:srgbClr val="1F9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98;p105">
              <a:extLst>
                <a:ext uri="{FF2B5EF4-FFF2-40B4-BE49-F238E27FC236}">
                  <a16:creationId xmlns:a16="http://schemas.microsoft.com/office/drawing/2014/main" id="{BDB07322-9916-B249-9711-0CEEB1E46113}"/>
                </a:ext>
              </a:extLst>
            </p:cNvPr>
            <p:cNvSpPr/>
            <p:nvPr/>
          </p:nvSpPr>
          <p:spPr>
            <a:xfrm>
              <a:off x="2889365" y="2922309"/>
              <a:ext cx="623861" cy="613017"/>
            </a:xfrm>
            <a:custGeom>
              <a:avLst/>
              <a:gdLst/>
              <a:ahLst/>
              <a:cxnLst/>
              <a:rect l="l" t="t" r="r" b="b"/>
              <a:pathLst>
                <a:path w="198366" h="202149" extrusionOk="0">
                  <a:moveTo>
                    <a:pt x="36515" y="0"/>
                  </a:moveTo>
                  <a:lnTo>
                    <a:pt x="35200" y="165"/>
                  </a:lnTo>
                  <a:lnTo>
                    <a:pt x="34213" y="987"/>
                  </a:lnTo>
                  <a:lnTo>
                    <a:pt x="2139" y="33719"/>
                  </a:lnTo>
                  <a:lnTo>
                    <a:pt x="196556" y="33719"/>
                  </a:lnTo>
                  <a:lnTo>
                    <a:pt x="164318" y="987"/>
                  </a:lnTo>
                  <a:lnTo>
                    <a:pt x="163331" y="165"/>
                  </a:lnTo>
                  <a:lnTo>
                    <a:pt x="162015" y="0"/>
                  </a:lnTo>
                  <a:close/>
                  <a:moveTo>
                    <a:pt x="115302" y="53786"/>
                  </a:moveTo>
                  <a:lnTo>
                    <a:pt x="118098" y="54115"/>
                  </a:lnTo>
                  <a:lnTo>
                    <a:pt x="120730" y="55266"/>
                  </a:lnTo>
                  <a:lnTo>
                    <a:pt x="123033" y="57075"/>
                  </a:lnTo>
                  <a:lnTo>
                    <a:pt x="124678" y="59543"/>
                  </a:lnTo>
                  <a:lnTo>
                    <a:pt x="125665" y="62339"/>
                  </a:lnTo>
                  <a:lnTo>
                    <a:pt x="125665" y="64148"/>
                  </a:lnTo>
                  <a:lnTo>
                    <a:pt x="125500" y="66122"/>
                  </a:lnTo>
                  <a:lnTo>
                    <a:pt x="124020" y="69740"/>
                  </a:lnTo>
                  <a:lnTo>
                    <a:pt x="121388" y="72372"/>
                  </a:lnTo>
                  <a:lnTo>
                    <a:pt x="117769" y="74017"/>
                  </a:lnTo>
                  <a:lnTo>
                    <a:pt x="115796" y="74181"/>
                  </a:lnTo>
                  <a:lnTo>
                    <a:pt x="113986" y="74017"/>
                  </a:lnTo>
                  <a:lnTo>
                    <a:pt x="111026" y="73195"/>
                  </a:lnTo>
                  <a:lnTo>
                    <a:pt x="108723" y="71550"/>
                  </a:lnTo>
                  <a:lnTo>
                    <a:pt x="106914" y="69247"/>
                  </a:lnTo>
                  <a:lnTo>
                    <a:pt x="105762" y="66615"/>
                  </a:lnTo>
                  <a:lnTo>
                    <a:pt x="105433" y="63819"/>
                  </a:lnTo>
                  <a:lnTo>
                    <a:pt x="105927" y="60858"/>
                  </a:lnTo>
                  <a:lnTo>
                    <a:pt x="107243" y="58062"/>
                  </a:lnTo>
                  <a:lnTo>
                    <a:pt x="108394" y="56911"/>
                  </a:lnTo>
                  <a:lnTo>
                    <a:pt x="109710" y="55759"/>
                  </a:lnTo>
                  <a:lnTo>
                    <a:pt x="112342" y="54279"/>
                  </a:lnTo>
                  <a:lnTo>
                    <a:pt x="115302" y="53786"/>
                  </a:lnTo>
                  <a:close/>
                  <a:moveTo>
                    <a:pt x="141784" y="53786"/>
                  </a:moveTo>
                  <a:lnTo>
                    <a:pt x="144580" y="54115"/>
                  </a:lnTo>
                  <a:lnTo>
                    <a:pt x="147212" y="55266"/>
                  </a:lnTo>
                  <a:lnTo>
                    <a:pt x="149514" y="57075"/>
                  </a:lnTo>
                  <a:lnTo>
                    <a:pt x="151159" y="59543"/>
                  </a:lnTo>
                  <a:lnTo>
                    <a:pt x="152146" y="62339"/>
                  </a:lnTo>
                  <a:lnTo>
                    <a:pt x="152146" y="64148"/>
                  </a:lnTo>
                  <a:lnTo>
                    <a:pt x="151982" y="66122"/>
                  </a:lnTo>
                  <a:lnTo>
                    <a:pt x="150501" y="69740"/>
                  </a:lnTo>
                  <a:lnTo>
                    <a:pt x="147870" y="72372"/>
                  </a:lnTo>
                  <a:lnTo>
                    <a:pt x="144251" y="74017"/>
                  </a:lnTo>
                  <a:lnTo>
                    <a:pt x="142277" y="74181"/>
                  </a:lnTo>
                  <a:lnTo>
                    <a:pt x="142113" y="74181"/>
                  </a:lnTo>
                  <a:lnTo>
                    <a:pt x="140468" y="74017"/>
                  </a:lnTo>
                  <a:lnTo>
                    <a:pt x="137507" y="73195"/>
                  </a:lnTo>
                  <a:lnTo>
                    <a:pt x="135205" y="71550"/>
                  </a:lnTo>
                  <a:lnTo>
                    <a:pt x="133395" y="69247"/>
                  </a:lnTo>
                  <a:lnTo>
                    <a:pt x="132244" y="66615"/>
                  </a:lnTo>
                  <a:lnTo>
                    <a:pt x="131915" y="63819"/>
                  </a:lnTo>
                  <a:lnTo>
                    <a:pt x="132408" y="60858"/>
                  </a:lnTo>
                  <a:lnTo>
                    <a:pt x="133724" y="58062"/>
                  </a:lnTo>
                  <a:lnTo>
                    <a:pt x="134876" y="56911"/>
                  </a:lnTo>
                  <a:lnTo>
                    <a:pt x="136027" y="55759"/>
                  </a:lnTo>
                  <a:lnTo>
                    <a:pt x="138823" y="54279"/>
                  </a:lnTo>
                  <a:lnTo>
                    <a:pt x="141784" y="53786"/>
                  </a:lnTo>
                  <a:close/>
                  <a:moveTo>
                    <a:pt x="168101" y="53786"/>
                  </a:moveTo>
                  <a:lnTo>
                    <a:pt x="171062" y="54115"/>
                  </a:lnTo>
                  <a:lnTo>
                    <a:pt x="173693" y="55266"/>
                  </a:lnTo>
                  <a:lnTo>
                    <a:pt x="175832" y="57075"/>
                  </a:lnTo>
                  <a:lnTo>
                    <a:pt x="177641" y="59543"/>
                  </a:lnTo>
                  <a:lnTo>
                    <a:pt x="178463" y="62339"/>
                  </a:lnTo>
                  <a:lnTo>
                    <a:pt x="178628" y="64148"/>
                  </a:lnTo>
                  <a:lnTo>
                    <a:pt x="178463" y="66122"/>
                  </a:lnTo>
                  <a:lnTo>
                    <a:pt x="176983" y="69740"/>
                  </a:lnTo>
                  <a:lnTo>
                    <a:pt x="174187" y="72372"/>
                  </a:lnTo>
                  <a:lnTo>
                    <a:pt x="170733" y="74017"/>
                  </a:lnTo>
                  <a:lnTo>
                    <a:pt x="168594" y="74181"/>
                  </a:lnTo>
                  <a:lnTo>
                    <a:pt x="166950" y="74017"/>
                  </a:lnTo>
                  <a:lnTo>
                    <a:pt x="163989" y="73195"/>
                  </a:lnTo>
                  <a:lnTo>
                    <a:pt x="161522" y="71550"/>
                  </a:lnTo>
                  <a:lnTo>
                    <a:pt x="159712" y="69247"/>
                  </a:lnTo>
                  <a:lnTo>
                    <a:pt x="158725" y="66615"/>
                  </a:lnTo>
                  <a:lnTo>
                    <a:pt x="158232" y="63819"/>
                  </a:lnTo>
                  <a:lnTo>
                    <a:pt x="158725" y="60858"/>
                  </a:lnTo>
                  <a:lnTo>
                    <a:pt x="160206" y="58062"/>
                  </a:lnTo>
                  <a:lnTo>
                    <a:pt x="161357" y="56911"/>
                  </a:lnTo>
                  <a:lnTo>
                    <a:pt x="162509" y="55759"/>
                  </a:lnTo>
                  <a:lnTo>
                    <a:pt x="165305" y="54279"/>
                  </a:lnTo>
                  <a:lnTo>
                    <a:pt x="168101" y="53786"/>
                  </a:lnTo>
                  <a:close/>
                  <a:moveTo>
                    <a:pt x="29114" y="50496"/>
                  </a:moveTo>
                  <a:lnTo>
                    <a:pt x="33061" y="50825"/>
                  </a:lnTo>
                  <a:lnTo>
                    <a:pt x="36515" y="52305"/>
                  </a:lnTo>
                  <a:lnTo>
                    <a:pt x="39476" y="54773"/>
                  </a:lnTo>
                  <a:lnTo>
                    <a:pt x="41779" y="57898"/>
                  </a:lnTo>
                  <a:lnTo>
                    <a:pt x="42930" y="61845"/>
                  </a:lnTo>
                  <a:lnTo>
                    <a:pt x="43095" y="64148"/>
                  </a:lnTo>
                  <a:lnTo>
                    <a:pt x="42930" y="66780"/>
                  </a:lnTo>
                  <a:lnTo>
                    <a:pt x="40956" y="71550"/>
                  </a:lnTo>
                  <a:lnTo>
                    <a:pt x="37338" y="75168"/>
                  </a:lnTo>
                  <a:lnTo>
                    <a:pt x="32568" y="77307"/>
                  </a:lnTo>
                  <a:lnTo>
                    <a:pt x="29936" y="77471"/>
                  </a:lnTo>
                  <a:lnTo>
                    <a:pt x="27633" y="77307"/>
                  </a:lnTo>
                  <a:lnTo>
                    <a:pt x="23686" y="76155"/>
                  </a:lnTo>
                  <a:lnTo>
                    <a:pt x="20561" y="74017"/>
                  </a:lnTo>
                  <a:lnTo>
                    <a:pt x="18093" y="71056"/>
                  </a:lnTo>
                  <a:lnTo>
                    <a:pt x="16613" y="67438"/>
                  </a:lnTo>
                  <a:lnTo>
                    <a:pt x="16120" y="63655"/>
                  </a:lnTo>
                  <a:lnTo>
                    <a:pt x="16778" y="59872"/>
                  </a:lnTo>
                  <a:lnTo>
                    <a:pt x="18587" y="56253"/>
                  </a:lnTo>
                  <a:lnTo>
                    <a:pt x="20067" y="54444"/>
                  </a:lnTo>
                  <a:lnTo>
                    <a:pt x="21712" y="52963"/>
                  </a:lnTo>
                  <a:lnTo>
                    <a:pt x="25331" y="51154"/>
                  </a:lnTo>
                  <a:lnTo>
                    <a:pt x="29114" y="50496"/>
                  </a:lnTo>
                  <a:close/>
                  <a:moveTo>
                    <a:pt x="165" y="40463"/>
                  </a:moveTo>
                  <a:lnTo>
                    <a:pt x="165" y="87669"/>
                  </a:lnTo>
                  <a:lnTo>
                    <a:pt x="198366" y="87669"/>
                  </a:lnTo>
                  <a:lnTo>
                    <a:pt x="198366" y="40463"/>
                  </a:lnTo>
                  <a:close/>
                  <a:moveTo>
                    <a:pt x="117441" y="107900"/>
                  </a:moveTo>
                  <a:lnTo>
                    <a:pt x="120401" y="108723"/>
                  </a:lnTo>
                  <a:lnTo>
                    <a:pt x="122704" y="110367"/>
                  </a:lnTo>
                  <a:lnTo>
                    <a:pt x="124513" y="112670"/>
                  </a:lnTo>
                  <a:lnTo>
                    <a:pt x="125665" y="115302"/>
                  </a:lnTo>
                  <a:lnTo>
                    <a:pt x="126158" y="118098"/>
                  </a:lnTo>
                  <a:lnTo>
                    <a:pt x="125665" y="121059"/>
                  </a:lnTo>
                  <a:lnTo>
                    <a:pt x="124184" y="123691"/>
                  </a:lnTo>
                  <a:lnTo>
                    <a:pt x="123197" y="125006"/>
                  </a:lnTo>
                  <a:lnTo>
                    <a:pt x="121882" y="126158"/>
                  </a:lnTo>
                  <a:lnTo>
                    <a:pt x="119250" y="127638"/>
                  </a:lnTo>
                  <a:lnTo>
                    <a:pt x="116289" y="128132"/>
                  </a:lnTo>
                  <a:lnTo>
                    <a:pt x="113493" y="127803"/>
                  </a:lnTo>
                  <a:lnTo>
                    <a:pt x="110861" y="126651"/>
                  </a:lnTo>
                  <a:lnTo>
                    <a:pt x="108558" y="124842"/>
                  </a:lnTo>
                  <a:lnTo>
                    <a:pt x="106749" y="122539"/>
                  </a:lnTo>
                  <a:lnTo>
                    <a:pt x="105927" y="119578"/>
                  </a:lnTo>
                  <a:lnTo>
                    <a:pt x="105762" y="117934"/>
                  </a:lnTo>
                  <a:lnTo>
                    <a:pt x="105927" y="115795"/>
                  </a:lnTo>
                  <a:lnTo>
                    <a:pt x="107407" y="112341"/>
                  </a:lnTo>
                  <a:lnTo>
                    <a:pt x="110039" y="109545"/>
                  </a:lnTo>
                  <a:lnTo>
                    <a:pt x="113657" y="107900"/>
                  </a:lnTo>
                  <a:close/>
                  <a:moveTo>
                    <a:pt x="143922" y="107900"/>
                  </a:moveTo>
                  <a:lnTo>
                    <a:pt x="146883" y="108723"/>
                  </a:lnTo>
                  <a:lnTo>
                    <a:pt x="149350" y="110367"/>
                  </a:lnTo>
                  <a:lnTo>
                    <a:pt x="151159" y="112670"/>
                  </a:lnTo>
                  <a:lnTo>
                    <a:pt x="152311" y="115302"/>
                  </a:lnTo>
                  <a:lnTo>
                    <a:pt x="152640" y="118098"/>
                  </a:lnTo>
                  <a:lnTo>
                    <a:pt x="152146" y="121059"/>
                  </a:lnTo>
                  <a:lnTo>
                    <a:pt x="150830" y="123691"/>
                  </a:lnTo>
                  <a:lnTo>
                    <a:pt x="149679" y="125006"/>
                  </a:lnTo>
                  <a:lnTo>
                    <a:pt x="148528" y="126158"/>
                  </a:lnTo>
                  <a:lnTo>
                    <a:pt x="145731" y="127638"/>
                  </a:lnTo>
                  <a:lnTo>
                    <a:pt x="142935" y="128132"/>
                  </a:lnTo>
                  <a:lnTo>
                    <a:pt x="139975" y="127803"/>
                  </a:lnTo>
                  <a:lnTo>
                    <a:pt x="137343" y="126651"/>
                  </a:lnTo>
                  <a:lnTo>
                    <a:pt x="135040" y="124842"/>
                  </a:lnTo>
                  <a:lnTo>
                    <a:pt x="133395" y="122539"/>
                  </a:lnTo>
                  <a:lnTo>
                    <a:pt x="132408" y="119578"/>
                  </a:lnTo>
                  <a:lnTo>
                    <a:pt x="132408" y="117934"/>
                  </a:lnTo>
                  <a:lnTo>
                    <a:pt x="132408" y="115960"/>
                  </a:lnTo>
                  <a:lnTo>
                    <a:pt x="133889" y="112341"/>
                  </a:lnTo>
                  <a:lnTo>
                    <a:pt x="136685" y="109545"/>
                  </a:lnTo>
                  <a:lnTo>
                    <a:pt x="140139" y="108065"/>
                  </a:lnTo>
                  <a:lnTo>
                    <a:pt x="142277" y="107900"/>
                  </a:lnTo>
                  <a:close/>
                  <a:moveTo>
                    <a:pt x="170404" y="107900"/>
                  </a:moveTo>
                  <a:lnTo>
                    <a:pt x="173364" y="108723"/>
                  </a:lnTo>
                  <a:lnTo>
                    <a:pt x="175832" y="110367"/>
                  </a:lnTo>
                  <a:lnTo>
                    <a:pt x="177641" y="112670"/>
                  </a:lnTo>
                  <a:lnTo>
                    <a:pt x="178792" y="115302"/>
                  </a:lnTo>
                  <a:lnTo>
                    <a:pt x="179121" y="118098"/>
                  </a:lnTo>
                  <a:lnTo>
                    <a:pt x="178628" y="121059"/>
                  </a:lnTo>
                  <a:lnTo>
                    <a:pt x="177312" y="123691"/>
                  </a:lnTo>
                  <a:lnTo>
                    <a:pt x="176161" y="125006"/>
                  </a:lnTo>
                  <a:lnTo>
                    <a:pt x="174845" y="126158"/>
                  </a:lnTo>
                  <a:lnTo>
                    <a:pt x="172213" y="127638"/>
                  </a:lnTo>
                  <a:lnTo>
                    <a:pt x="169252" y="128132"/>
                  </a:lnTo>
                  <a:lnTo>
                    <a:pt x="166456" y="127803"/>
                  </a:lnTo>
                  <a:lnTo>
                    <a:pt x="163824" y="126651"/>
                  </a:lnTo>
                  <a:lnTo>
                    <a:pt x="161522" y="124842"/>
                  </a:lnTo>
                  <a:lnTo>
                    <a:pt x="159877" y="122539"/>
                  </a:lnTo>
                  <a:lnTo>
                    <a:pt x="158890" y="119578"/>
                  </a:lnTo>
                  <a:lnTo>
                    <a:pt x="158890" y="117934"/>
                  </a:lnTo>
                  <a:lnTo>
                    <a:pt x="158890" y="115960"/>
                  </a:lnTo>
                  <a:lnTo>
                    <a:pt x="160370" y="112341"/>
                  </a:lnTo>
                  <a:lnTo>
                    <a:pt x="163002" y="109545"/>
                  </a:lnTo>
                  <a:lnTo>
                    <a:pt x="166621" y="108065"/>
                  </a:lnTo>
                  <a:lnTo>
                    <a:pt x="168594" y="107900"/>
                  </a:lnTo>
                  <a:close/>
                  <a:moveTo>
                    <a:pt x="32074" y="104446"/>
                  </a:moveTo>
                  <a:lnTo>
                    <a:pt x="36022" y="105762"/>
                  </a:lnTo>
                  <a:lnTo>
                    <a:pt x="39312" y="107900"/>
                  </a:lnTo>
                  <a:lnTo>
                    <a:pt x="41614" y="110861"/>
                  </a:lnTo>
                  <a:lnTo>
                    <a:pt x="43095" y="114315"/>
                  </a:lnTo>
                  <a:lnTo>
                    <a:pt x="43588" y="118098"/>
                  </a:lnTo>
                  <a:lnTo>
                    <a:pt x="43095" y="122046"/>
                  </a:lnTo>
                  <a:lnTo>
                    <a:pt x="41121" y="125664"/>
                  </a:lnTo>
                  <a:lnTo>
                    <a:pt x="39805" y="127309"/>
                  </a:lnTo>
                  <a:lnTo>
                    <a:pt x="38160" y="128789"/>
                  </a:lnTo>
                  <a:lnTo>
                    <a:pt x="34542" y="130763"/>
                  </a:lnTo>
                  <a:lnTo>
                    <a:pt x="30594" y="131421"/>
                  </a:lnTo>
                  <a:lnTo>
                    <a:pt x="26811" y="131092"/>
                  </a:lnTo>
                  <a:lnTo>
                    <a:pt x="23357" y="129612"/>
                  </a:lnTo>
                  <a:lnTo>
                    <a:pt x="20232" y="127145"/>
                  </a:lnTo>
                  <a:lnTo>
                    <a:pt x="18093" y="124019"/>
                  </a:lnTo>
                  <a:lnTo>
                    <a:pt x="16778" y="120072"/>
                  </a:lnTo>
                  <a:lnTo>
                    <a:pt x="16613" y="117934"/>
                  </a:lnTo>
                  <a:lnTo>
                    <a:pt x="16778" y="115137"/>
                  </a:lnTo>
                  <a:lnTo>
                    <a:pt x="18751" y="110367"/>
                  </a:lnTo>
                  <a:lnTo>
                    <a:pt x="22370" y="106749"/>
                  </a:lnTo>
                  <a:lnTo>
                    <a:pt x="27140" y="104611"/>
                  </a:lnTo>
                  <a:lnTo>
                    <a:pt x="29936" y="104446"/>
                  </a:lnTo>
                  <a:close/>
                  <a:moveTo>
                    <a:pt x="165" y="94413"/>
                  </a:moveTo>
                  <a:lnTo>
                    <a:pt x="165" y="141455"/>
                  </a:lnTo>
                  <a:lnTo>
                    <a:pt x="198366" y="141455"/>
                  </a:lnTo>
                  <a:lnTo>
                    <a:pt x="198366" y="94413"/>
                  </a:lnTo>
                  <a:close/>
                  <a:moveTo>
                    <a:pt x="117441" y="161686"/>
                  </a:moveTo>
                  <a:lnTo>
                    <a:pt x="120401" y="162673"/>
                  </a:lnTo>
                  <a:lnTo>
                    <a:pt x="122704" y="164318"/>
                  </a:lnTo>
                  <a:lnTo>
                    <a:pt x="124513" y="166456"/>
                  </a:lnTo>
                  <a:lnTo>
                    <a:pt x="125665" y="169088"/>
                  </a:lnTo>
                  <a:lnTo>
                    <a:pt x="126158" y="172048"/>
                  </a:lnTo>
                  <a:lnTo>
                    <a:pt x="125665" y="174844"/>
                  </a:lnTo>
                  <a:lnTo>
                    <a:pt x="124184" y="177641"/>
                  </a:lnTo>
                  <a:lnTo>
                    <a:pt x="123197" y="178956"/>
                  </a:lnTo>
                  <a:lnTo>
                    <a:pt x="121882" y="179943"/>
                  </a:lnTo>
                  <a:lnTo>
                    <a:pt x="119250" y="181424"/>
                  </a:lnTo>
                  <a:lnTo>
                    <a:pt x="116289" y="181917"/>
                  </a:lnTo>
                  <a:lnTo>
                    <a:pt x="113493" y="181588"/>
                  </a:lnTo>
                  <a:lnTo>
                    <a:pt x="110861" y="180601"/>
                  </a:lnTo>
                  <a:lnTo>
                    <a:pt x="108558" y="178792"/>
                  </a:lnTo>
                  <a:lnTo>
                    <a:pt x="106749" y="176325"/>
                  </a:lnTo>
                  <a:lnTo>
                    <a:pt x="105927" y="173529"/>
                  </a:lnTo>
                  <a:lnTo>
                    <a:pt x="105762" y="171884"/>
                  </a:lnTo>
                  <a:lnTo>
                    <a:pt x="105927" y="169745"/>
                  </a:lnTo>
                  <a:lnTo>
                    <a:pt x="107407" y="166127"/>
                  </a:lnTo>
                  <a:lnTo>
                    <a:pt x="110039" y="163331"/>
                  </a:lnTo>
                  <a:lnTo>
                    <a:pt x="113657" y="161850"/>
                  </a:lnTo>
                  <a:lnTo>
                    <a:pt x="115796" y="161686"/>
                  </a:lnTo>
                  <a:close/>
                  <a:moveTo>
                    <a:pt x="143758" y="161686"/>
                  </a:moveTo>
                  <a:lnTo>
                    <a:pt x="146718" y="162673"/>
                  </a:lnTo>
                  <a:lnTo>
                    <a:pt x="149186" y="164318"/>
                  </a:lnTo>
                  <a:lnTo>
                    <a:pt x="150995" y="166456"/>
                  </a:lnTo>
                  <a:lnTo>
                    <a:pt x="152146" y="169088"/>
                  </a:lnTo>
                  <a:lnTo>
                    <a:pt x="152475" y="172048"/>
                  </a:lnTo>
                  <a:lnTo>
                    <a:pt x="152146" y="174844"/>
                  </a:lnTo>
                  <a:lnTo>
                    <a:pt x="150666" y="177641"/>
                  </a:lnTo>
                  <a:lnTo>
                    <a:pt x="149514" y="178956"/>
                  </a:lnTo>
                  <a:lnTo>
                    <a:pt x="148363" y="179943"/>
                  </a:lnTo>
                  <a:lnTo>
                    <a:pt x="145567" y="181424"/>
                  </a:lnTo>
                  <a:lnTo>
                    <a:pt x="142771" y="181917"/>
                  </a:lnTo>
                  <a:lnTo>
                    <a:pt x="139810" y="181588"/>
                  </a:lnTo>
                  <a:lnTo>
                    <a:pt x="137178" y="180601"/>
                  </a:lnTo>
                  <a:lnTo>
                    <a:pt x="135040" y="178792"/>
                  </a:lnTo>
                  <a:lnTo>
                    <a:pt x="133231" y="176325"/>
                  </a:lnTo>
                  <a:lnTo>
                    <a:pt x="132408" y="173529"/>
                  </a:lnTo>
                  <a:lnTo>
                    <a:pt x="132244" y="171884"/>
                  </a:lnTo>
                  <a:lnTo>
                    <a:pt x="132408" y="169745"/>
                  </a:lnTo>
                  <a:lnTo>
                    <a:pt x="133889" y="166127"/>
                  </a:lnTo>
                  <a:lnTo>
                    <a:pt x="136520" y="163331"/>
                  </a:lnTo>
                  <a:lnTo>
                    <a:pt x="140139" y="161850"/>
                  </a:lnTo>
                  <a:lnTo>
                    <a:pt x="142277" y="161686"/>
                  </a:lnTo>
                  <a:close/>
                  <a:moveTo>
                    <a:pt x="170239" y="161686"/>
                  </a:moveTo>
                  <a:lnTo>
                    <a:pt x="173200" y="162673"/>
                  </a:lnTo>
                  <a:lnTo>
                    <a:pt x="175667" y="164318"/>
                  </a:lnTo>
                  <a:lnTo>
                    <a:pt x="177476" y="166456"/>
                  </a:lnTo>
                  <a:lnTo>
                    <a:pt x="178628" y="169088"/>
                  </a:lnTo>
                  <a:lnTo>
                    <a:pt x="178957" y="172048"/>
                  </a:lnTo>
                  <a:lnTo>
                    <a:pt x="178463" y="174844"/>
                  </a:lnTo>
                  <a:lnTo>
                    <a:pt x="177147" y="177641"/>
                  </a:lnTo>
                  <a:lnTo>
                    <a:pt x="175996" y="178956"/>
                  </a:lnTo>
                  <a:lnTo>
                    <a:pt x="174845" y="179943"/>
                  </a:lnTo>
                  <a:lnTo>
                    <a:pt x="172049" y="181424"/>
                  </a:lnTo>
                  <a:lnTo>
                    <a:pt x="169252" y="181917"/>
                  </a:lnTo>
                  <a:lnTo>
                    <a:pt x="166292" y="181588"/>
                  </a:lnTo>
                  <a:lnTo>
                    <a:pt x="163660" y="180601"/>
                  </a:lnTo>
                  <a:lnTo>
                    <a:pt x="161357" y="178792"/>
                  </a:lnTo>
                  <a:lnTo>
                    <a:pt x="159712" y="176325"/>
                  </a:lnTo>
                  <a:lnTo>
                    <a:pt x="158725" y="173529"/>
                  </a:lnTo>
                  <a:lnTo>
                    <a:pt x="158725" y="171884"/>
                  </a:lnTo>
                  <a:lnTo>
                    <a:pt x="158890" y="169745"/>
                  </a:lnTo>
                  <a:lnTo>
                    <a:pt x="160370" y="166127"/>
                  </a:lnTo>
                  <a:lnTo>
                    <a:pt x="163002" y="163331"/>
                  </a:lnTo>
                  <a:lnTo>
                    <a:pt x="166621" y="161850"/>
                  </a:lnTo>
                  <a:lnTo>
                    <a:pt x="168594" y="161686"/>
                  </a:lnTo>
                  <a:close/>
                  <a:moveTo>
                    <a:pt x="32074" y="158396"/>
                  </a:moveTo>
                  <a:lnTo>
                    <a:pt x="36022" y="159548"/>
                  </a:lnTo>
                  <a:lnTo>
                    <a:pt x="39312" y="161850"/>
                  </a:lnTo>
                  <a:lnTo>
                    <a:pt x="41614" y="164811"/>
                  </a:lnTo>
                  <a:lnTo>
                    <a:pt x="43095" y="168265"/>
                  </a:lnTo>
                  <a:lnTo>
                    <a:pt x="43588" y="172048"/>
                  </a:lnTo>
                  <a:lnTo>
                    <a:pt x="43095" y="175996"/>
                  </a:lnTo>
                  <a:lnTo>
                    <a:pt x="41121" y="179614"/>
                  </a:lnTo>
                  <a:lnTo>
                    <a:pt x="39805" y="181259"/>
                  </a:lnTo>
                  <a:lnTo>
                    <a:pt x="38160" y="182740"/>
                  </a:lnTo>
                  <a:lnTo>
                    <a:pt x="34542" y="184713"/>
                  </a:lnTo>
                  <a:lnTo>
                    <a:pt x="30594" y="185371"/>
                  </a:lnTo>
                  <a:lnTo>
                    <a:pt x="26811" y="184878"/>
                  </a:lnTo>
                  <a:lnTo>
                    <a:pt x="23357" y="183397"/>
                  </a:lnTo>
                  <a:lnTo>
                    <a:pt x="20232" y="181095"/>
                  </a:lnTo>
                  <a:lnTo>
                    <a:pt x="18093" y="177970"/>
                  </a:lnTo>
                  <a:lnTo>
                    <a:pt x="16778" y="174022"/>
                  </a:lnTo>
                  <a:lnTo>
                    <a:pt x="16613" y="171884"/>
                  </a:lnTo>
                  <a:lnTo>
                    <a:pt x="16778" y="169088"/>
                  </a:lnTo>
                  <a:lnTo>
                    <a:pt x="18751" y="164318"/>
                  </a:lnTo>
                  <a:lnTo>
                    <a:pt x="22370" y="160534"/>
                  </a:lnTo>
                  <a:lnTo>
                    <a:pt x="27140" y="158561"/>
                  </a:lnTo>
                  <a:lnTo>
                    <a:pt x="29936" y="158396"/>
                  </a:lnTo>
                  <a:close/>
                  <a:moveTo>
                    <a:pt x="165" y="148198"/>
                  </a:moveTo>
                  <a:lnTo>
                    <a:pt x="0" y="181917"/>
                  </a:lnTo>
                  <a:lnTo>
                    <a:pt x="0" y="183891"/>
                  </a:lnTo>
                  <a:lnTo>
                    <a:pt x="823" y="187838"/>
                  </a:lnTo>
                  <a:lnTo>
                    <a:pt x="3290" y="193266"/>
                  </a:lnTo>
                  <a:lnTo>
                    <a:pt x="8553" y="198694"/>
                  </a:lnTo>
                  <a:lnTo>
                    <a:pt x="13817" y="201162"/>
                  </a:lnTo>
                  <a:lnTo>
                    <a:pt x="17764" y="201984"/>
                  </a:lnTo>
                  <a:lnTo>
                    <a:pt x="19903" y="202148"/>
                  </a:lnTo>
                  <a:lnTo>
                    <a:pt x="178628" y="202148"/>
                  </a:lnTo>
                  <a:lnTo>
                    <a:pt x="180602" y="201984"/>
                  </a:lnTo>
                  <a:lnTo>
                    <a:pt x="184549" y="201162"/>
                  </a:lnTo>
                  <a:lnTo>
                    <a:pt x="189813" y="198694"/>
                  </a:lnTo>
                  <a:lnTo>
                    <a:pt x="195240" y="193266"/>
                  </a:lnTo>
                  <a:lnTo>
                    <a:pt x="197543" y="187838"/>
                  </a:lnTo>
                  <a:lnTo>
                    <a:pt x="198366" y="183891"/>
                  </a:lnTo>
                  <a:lnTo>
                    <a:pt x="198366" y="181917"/>
                  </a:lnTo>
                  <a:lnTo>
                    <a:pt x="198366" y="148198"/>
                  </a:lnTo>
                  <a:close/>
                </a:path>
              </a:pathLst>
            </a:custGeom>
            <a:solidFill>
              <a:srgbClr val="1F9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99;p105">
              <a:extLst>
                <a:ext uri="{FF2B5EF4-FFF2-40B4-BE49-F238E27FC236}">
                  <a16:creationId xmlns:a16="http://schemas.microsoft.com/office/drawing/2014/main" id="{6D7469C3-A3E8-414A-9ED8-E4E9908C06D6}"/>
                </a:ext>
              </a:extLst>
            </p:cNvPr>
            <p:cNvSpPr/>
            <p:nvPr/>
          </p:nvSpPr>
          <p:spPr>
            <a:xfrm>
              <a:off x="3671965" y="2922309"/>
              <a:ext cx="623861" cy="613017"/>
            </a:xfrm>
            <a:custGeom>
              <a:avLst/>
              <a:gdLst/>
              <a:ahLst/>
              <a:cxnLst/>
              <a:rect l="l" t="t" r="r" b="b"/>
              <a:pathLst>
                <a:path w="198366" h="202149" extrusionOk="0">
                  <a:moveTo>
                    <a:pt x="36515" y="0"/>
                  </a:moveTo>
                  <a:lnTo>
                    <a:pt x="35200" y="165"/>
                  </a:lnTo>
                  <a:lnTo>
                    <a:pt x="34213" y="987"/>
                  </a:lnTo>
                  <a:lnTo>
                    <a:pt x="2139" y="33719"/>
                  </a:lnTo>
                  <a:lnTo>
                    <a:pt x="196556" y="33719"/>
                  </a:lnTo>
                  <a:lnTo>
                    <a:pt x="164318" y="987"/>
                  </a:lnTo>
                  <a:lnTo>
                    <a:pt x="163331" y="165"/>
                  </a:lnTo>
                  <a:lnTo>
                    <a:pt x="162015" y="0"/>
                  </a:lnTo>
                  <a:close/>
                  <a:moveTo>
                    <a:pt x="115302" y="53786"/>
                  </a:moveTo>
                  <a:lnTo>
                    <a:pt x="118098" y="54115"/>
                  </a:lnTo>
                  <a:lnTo>
                    <a:pt x="120730" y="55266"/>
                  </a:lnTo>
                  <a:lnTo>
                    <a:pt x="123033" y="57075"/>
                  </a:lnTo>
                  <a:lnTo>
                    <a:pt x="124678" y="59543"/>
                  </a:lnTo>
                  <a:lnTo>
                    <a:pt x="125665" y="62339"/>
                  </a:lnTo>
                  <a:lnTo>
                    <a:pt x="125665" y="64148"/>
                  </a:lnTo>
                  <a:lnTo>
                    <a:pt x="125500" y="66122"/>
                  </a:lnTo>
                  <a:lnTo>
                    <a:pt x="124020" y="69740"/>
                  </a:lnTo>
                  <a:lnTo>
                    <a:pt x="121388" y="72372"/>
                  </a:lnTo>
                  <a:lnTo>
                    <a:pt x="117769" y="74017"/>
                  </a:lnTo>
                  <a:lnTo>
                    <a:pt x="115796" y="74181"/>
                  </a:lnTo>
                  <a:lnTo>
                    <a:pt x="113986" y="74017"/>
                  </a:lnTo>
                  <a:lnTo>
                    <a:pt x="111026" y="73195"/>
                  </a:lnTo>
                  <a:lnTo>
                    <a:pt x="108723" y="71550"/>
                  </a:lnTo>
                  <a:lnTo>
                    <a:pt x="106914" y="69247"/>
                  </a:lnTo>
                  <a:lnTo>
                    <a:pt x="105762" y="66615"/>
                  </a:lnTo>
                  <a:lnTo>
                    <a:pt x="105433" y="63819"/>
                  </a:lnTo>
                  <a:lnTo>
                    <a:pt x="105927" y="60858"/>
                  </a:lnTo>
                  <a:lnTo>
                    <a:pt x="107243" y="58062"/>
                  </a:lnTo>
                  <a:lnTo>
                    <a:pt x="108394" y="56911"/>
                  </a:lnTo>
                  <a:lnTo>
                    <a:pt x="109710" y="55759"/>
                  </a:lnTo>
                  <a:lnTo>
                    <a:pt x="112342" y="54279"/>
                  </a:lnTo>
                  <a:lnTo>
                    <a:pt x="115302" y="53786"/>
                  </a:lnTo>
                  <a:close/>
                  <a:moveTo>
                    <a:pt x="141784" y="53786"/>
                  </a:moveTo>
                  <a:lnTo>
                    <a:pt x="144580" y="54115"/>
                  </a:lnTo>
                  <a:lnTo>
                    <a:pt x="147212" y="55266"/>
                  </a:lnTo>
                  <a:lnTo>
                    <a:pt x="149514" y="57075"/>
                  </a:lnTo>
                  <a:lnTo>
                    <a:pt x="151159" y="59543"/>
                  </a:lnTo>
                  <a:lnTo>
                    <a:pt x="152146" y="62339"/>
                  </a:lnTo>
                  <a:lnTo>
                    <a:pt x="152146" y="64148"/>
                  </a:lnTo>
                  <a:lnTo>
                    <a:pt x="151982" y="66122"/>
                  </a:lnTo>
                  <a:lnTo>
                    <a:pt x="150501" y="69740"/>
                  </a:lnTo>
                  <a:lnTo>
                    <a:pt x="147870" y="72372"/>
                  </a:lnTo>
                  <a:lnTo>
                    <a:pt x="144251" y="74017"/>
                  </a:lnTo>
                  <a:lnTo>
                    <a:pt x="142277" y="74181"/>
                  </a:lnTo>
                  <a:lnTo>
                    <a:pt x="142113" y="74181"/>
                  </a:lnTo>
                  <a:lnTo>
                    <a:pt x="140468" y="74017"/>
                  </a:lnTo>
                  <a:lnTo>
                    <a:pt x="137507" y="73195"/>
                  </a:lnTo>
                  <a:lnTo>
                    <a:pt x="135205" y="71550"/>
                  </a:lnTo>
                  <a:lnTo>
                    <a:pt x="133395" y="69247"/>
                  </a:lnTo>
                  <a:lnTo>
                    <a:pt x="132244" y="66615"/>
                  </a:lnTo>
                  <a:lnTo>
                    <a:pt x="131915" y="63819"/>
                  </a:lnTo>
                  <a:lnTo>
                    <a:pt x="132408" y="60858"/>
                  </a:lnTo>
                  <a:lnTo>
                    <a:pt x="133724" y="58062"/>
                  </a:lnTo>
                  <a:lnTo>
                    <a:pt x="134876" y="56911"/>
                  </a:lnTo>
                  <a:lnTo>
                    <a:pt x="136027" y="55759"/>
                  </a:lnTo>
                  <a:lnTo>
                    <a:pt x="138823" y="54279"/>
                  </a:lnTo>
                  <a:lnTo>
                    <a:pt x="141784" y="53786"/>
                  </a:lnTo>
                  <a:close/>
                  <a:moveTo>
                    <a:pt x="168101" y="53786"/>
                  </a:moveTo>
                  <a:lnTo>
                    <a:pt x="171062" y="54115"/>
                  </a:lnTo>
                  <a:lnTo>
                    <a:pt x="173693" y="55266"/>
                  </a:lnTo>
                  <a:lnTo>
                    <a:pt x="175832" y="57075"/>
                  </a:lnTo>
                  <a:lnTo>
                    <a:pt x="177641" y="59543"/>
                  </a:lnTo>
                  <a:lnTo>
                    <a:pt x="178463" y="62339"/>
                  </a:lnTo>
                  <a:lnTo>
                    <a:pt x="178628" y="64148"/>
                  </a:lnTo>
                  <a:lnTo>
                    <a:pt x="178463" y="66122"/>
                  </a:lnTo>
                  <a:lnTo>
                    <a:pt x="176983" y="69740"/>
                  </a:lnTo>
                  <a:lnTo>
                    <a:pt x="174187" y="72372"/>
                  </a:lnTo>
                  <a:lnTo>
                    <a:pt x="170733" y="74017"/>
                  </a:lnTo>
                  <a:lnTo>
                    <a:pt x="168594" y="74181"/>
                  </a:lnTo>
                  <a:lnTo>
                    <a:pt x="166950" y="74017"/>
                  </a:lnTo>
                  <a:lnTo>
                    <a:pt x="163989" y="73195"/>
                  </a:lnTo>
                  <a:lnTo>
                    <a:pt x="161522" y="71550"/>
                  </a:lnTo>
                  <a:lnTo>
                    <a:pt x="159712" y="69247"/>
                  </a:lnTo>
                  <a:lnTo>
                    <a:pt x="158725" y="66615"/>
                  </a:lnTo>
                  <a:lnTo>
                    <a:pt x="158232" y="63819"/>
                  </a:lnTo>
                  <a:lnTo>
                    <a:pt x="158725" y="60858"/>
                  </a:lnTo>
                  <a:lnTo>
                    <a:pt x="160206" y="58062"/>
                  </a:lnTo>
                  <a:lnTo>
                    <a:pt x="161357" y="56911"/>
                  </a:lnTo>
                  <a:lnTo>
                    <a:pt x="162509" y="55759"/>
                  </a:lnTo>
                  <a:lnTo>
                    <a:pt x="165305" y="54279"/>
                  </a:lnTo>
                  <a:lnTo>
                    <a:pt x="168101" y="53786"/>
                  </a:lnTo>
                  <a:close/>
                  <a:moveTo>
                    <a:pt x="29114" y="50496"/>
                  </a:moveTo>
                  <a:lnTo>
                    <a:pt x="33061" y="50825"/>
                  </a:lnTo>
                  <a:lnTo>
                    <a:pt x="36515" y="52305"/>
                  </a:lnTo>
                  <a:lnTo>
                    <a:pt x="39476" y="54773"/>
                  </a:lnTo>
                  <a:lnTo>
                    <a:pt x="41779" y="57898"/>
                  </a:lnTo>
                  <a:lnTo>
                    <a:pt x="42930" y="61845"/>
                  </a:lnTo>
                  <a:lnTo>
                    <a:pt x="43095" y="64148"/>
                  </a:lnTo>
                  <a:lnTo>
                    <a:pt x="42930" y="66780"/>
                  </a:lnTo>
                  <a:lnTo>
                    <a:pt x="40956" y="71550"/>
                  </a:lnTo>
                  <a:lnTo>
                    <a:pt x="37338" y="75168"/>
                  </a:lnTo>
                  <a:lnTo>
                    <a:pt x="32568" y="77307"/>
                  </a:lnTo>
                  <a:lnTo>
                    <a:pt x="29936" y="77471"/>
                  </a:lnTo>
                  <a:lnTo>
                    <a:pt x="27633" y="77307"/>
                  </a:lnTo>
                  <a:lnTo>
                    <a:pt x="23686" y="76155"/>
                  </a:lnTo>
                  <a:lnTo>
                    <a:pt x="20561" y="74017"/>
                  </a:lnTo>
                  <a:lnTo>
                    <a:pt x="18093" y="71056"/>
                  </a:lnTo>
                  <a:lnTo>
                    <a:pt x="16613" y="67438"/>
                  </a:lnTo>
                  <a:lnTo>
                    <a:pt x="16120" y="63655"/>
                  </a:lnTo>
                  <a:lnTo>
                    <a:pt x="16778" y="59872"/>
                  </a:lnTo>
                  <a:lnTo>
                    <a:pt x="18587" y="56253"/>
                  </a:lnTo>
                  <a:lnTo>
                    <a:pt x="20067" y="54444"/>
                  </a:lnTo>
                  <a:lnTo>
                    <a:pt x="21712" y="52963"/>
                  </a:lnTo>
                  <a:lnTo>
                    <a:pt x="25331" y="51154"/>
                  </a:lnTo>
                  <a:lnTo>
                    <a:pt x="29114" y="50496"/>
                  </a:lnTo>
                  <a:close/>
                  <a:moveTo>
                    <a:pt x="165" y="40463"/>
                  </a:moveTo>
                  <a:lnTo>
                    <a:pt x="165" y="87669"/>
                  </a:lnTo>
                  <a:lnTo>
                    <a:pt x="198366" y="87669"/>
                  </a:lnTo>
                  <a:lnTo>
                    <a:pt x="198366" y="40463"/>
                  </a:lnTo>
                  <a:close/>
                  <a:moveTo>
                    <a:pt x="117441" y="107900"/>
                  </a:moveTo>
                  <a:lnTo>
                    <a:pt x="120401" y="108723"/>
                  </a:lnTo>
                  <a:lnTo>
                    <a:pt x="122704" y="110367"/>
                  </a:lnTo>
                  <a:lnTo>
                    <a:pt x="124513" y="112670"/>
                  </a:lnTo>
                  <a:lnTo>
                    <a:pt x="125665" y="115302"/>
                  </a:lnTo>
                  <a:lnTo>
                    <a:pt x="126158" y="118098"/>
                  </a:lnTo>
                  <a:lnTo>
                    <a:pt x="125665" y="121059"/>
                  </a:lnTo>
                  <a:lnTo>
                    <a:pt x="124184" y="123691"/>
                  </a:lnTo>
                  <a:lnTo>
                    <a:pt x="123197" y="125006"/>
                  </a:lnTo>
                  <a:lnTo>
                    <a:pt x="121882" y="126158"/>
                  </a:lnTo>
                  <a:lnTo>
                    <a:pt x="119250" y="127638"/>
                  </a:lnTo>
                  <a:lnTo>
                    <a:pt x="116289" y="128132"/>
                  </a:lnTo>
                  <a:lnTo>
                    <a:pt x="113493" y="127803"/>
                  </a:lnTo>
                  <a:lnTo>
                    <a:pt x="110861" y="126651"/>
                  </a:lnTo>
                  <a:lnTo>
                    <a:pt x="108558" y="124842"/>
                  </a:lnTo>
                  <a:lnTo>
                    <a:pt x="106749" y="122539"/>
                  </a:lnTo>
                  <a:lnTo>
                    <a:pt x="105927" y="119578"/>
                  </a:lnTo>
                  <a:lnTo>
                    <a:pt x="105762" y="117934"/>
                  </a:lnTo>
                  <a:lnTo>
                    <a:pt x="105927" y="115795"/>
                  </a:lnTo>
                  <a:lnTo>
                    <a:pt x="107407" y="112341"/>
                  </a:lnTo>
                  <a:lnTo>
                    <a:pt x="110039" y="109545"/>
                  </a:lnTo>
                  <a:lnTo>
                    <a:pt x="113657" y="107900"/>
                  </a:lnTo>
                  <a:close/>
                  <a:moveTo>
                    <a:pt x="143922" y="107900"/>
                  </a:moveTo>
                  <a:lnTo>
                    <a:pt x="146883" y="108723"/>
                  </a:lnTo>
                  <a:lnTo>
                    <a:pt x="149350" y="110367"/>
                  </a:lnTo>
                  <a:lnTo>
                    <a:pt x="151159" y="112670"/>
                  </a:lnTo>
                  <a:lnTo>
                    <a:pt x="152311" y="115302"/>
                  </a:lnTo>
                  <a:lnTo>
                    <a:pt x="152640" y="118098"/>
                  </a:lnTo>
                  <a:lnTo>
                    <a:pt x="152146" y="121059"/>
                  </a:lnTo>
                  <a:lnTo>
                    <a:pt x="150830" y="123691"/>
                  </a:lnTo>
                  <a:lnTo>
                    <a:pt x="149679" y="125006"/>
                  </a:lnTo>
                  <a:lnTo>
                    <a:pt x="148528" y="126158"/>
                  </a:lnTo>
                  <a:lnTo>
                    <a:pt x="145731" y="127638"/>
                  </a:lnTo>
                  <a:lnTo>
                    <a:pt x="142935" y="128132"/>
                  </a:lnTo>
                  <a:lnTo>
                    <a:pt x="139975" y="127803"/>
                  </a:lnTo>
                  <a:lnTo>
                    <a:pt x="137343" y="126651"/>
                  </a:lnTo>
                  <a:lnTo>
                    <a:pt x="135040" y="124842"/>
                  </a:lnTo>
                  <a:lnTo>
                    <a:pt x="133395" y="122539"/>
                  </a:lnTo>
                  <a:lnTo>
                    <a:pt x="132408" y="119578"/>
                  </a:lnTo>
                  <a:lnTo>
                    <a:pt x="132408" y="117934"/>
                  </a:lnTo>
                  <a:lnTo>
                    <a:pt x="132408" y="115960"/>
                  </a:lnTo>
                  <a:lnTo>
                    <a:pt x="133889" y="112341"/>
                  </a:lnTo>
                  <a:lnTo>
                    <a:pt x="136685" y="109545"/>
                  </a:lnTo>
                  <a:lnTo>
                    <a:pt x="140139" y="108065"/>
                  </a:lnTo>
                  <a:lnTo>
                    <a:pt x="142277" y="107900"/>
                  </a:lnTo>
                  <a:close/>
                  <a:moveTo>
                    <a:pt x="170404" y="107900"/>
                  </a:moveTo>
                  <a:lnTo>
                    <a:pt x="173364" y="108723"/>
                  </a:lnTo>
                  <a:lnTo>
                    <a:pt x="175832" y="110367"/>
                  </a:lnTo>
                  <a:lnTo>
                    <a:pt x="177641" y="112670"/>
                  </a:lnTo>
                  <a:lnTo>
                    <a:pt x="178792" y="115302"/>
                  </a:lnTo>
                  <a:lnTo>
                    <a:pt x="179121" y="118098"/>
                  </a:lnTo>
                  <a:lnTo>
                    <a:pt x="178628" y="121059"/>
                  </a:lnTo>
                  <a:lnTo>
                    <a:pt x="177312" y="123691"/>
                  </a:lnTo>
                  <a:lnTo>
                    <a:pt x="176161" y="125006"/>
                  </a:lnTo>
                  <a:lnTo>
                    <a:pt x="174845" y="126158"/>
                  </a:lnTo>
                  <a:lnTo>
                    <a:pt x="172213" y="127638"/>
                  </a:lnTo>
                  <a:lnTo>
                    <a:pt x="169252" y="128132"/>
                  </a:lnTo>
                  <a:lnTo>
                    <a:pt x="166456" y="127803"/>
                  </a:lnTo>
                  <a:lnTo>
                    <a:pt x="163824" y="126651"/>
                  </a:lnTo>
                  <a:lnTo>
                    <a:pt x="161522" y="124842"/>
                  </a:lnTo>
                  <a:lnTo>
                    <a:pt x="159877" y="122539"/>
                  </a:lnTo>
                  <a:lnTo>
                    <a:pt x="158890" y="119578"/>
                  </a:lnTo>
                  <a:lnTo>
                    <a:pt x="158890" y="117934"/>
                  </a:lnTo>
                  <a:lnTo>
                    <a:pt x="158890" y="115960"/>
                  </a:lnTo>
                  <a:lnTo>
                    <a:pt x="160370" y="112341"/>
                  </a:lnTo>
                  <a:lnTo>
                    <a:pt x="163002" y="109545"/>
                  </a:lnTo>
                  <a:lnTo>
                    <a:pt x="166621" y="108065"/>
                  </a:lnTo>
                  <a:lnTo>
                    <a:pt x="168594" y="107900"/>
                  </a:lnTo>
                  <a:close/>
                  <a:moveTo>
                    <a:pt x="32074" y="104446"/>
                  </a:moveTo>
                  <a:lnTo>
                    <a:pt x="36022" y="105762"/>
                  </a:lnTo>
                  <a:lnTo>
                    <a:pt x="39312" y="107900"/>
                  </a:lnTo>
                  <a:lnTo>
                    <a:pt x="41614" y="110861"/>
                  </a:lnTo>
                  <a:lnTo>
                    <a:pt x="43095" y="114315"/>
                  </a:lnTo>
                  <a:lnTo>
                    <a:pt x="43588" y="118098"/>
                  </a:lnTo>
                  <a:lnTo>
                    <a:pt x="43095" y="122046"/>
                  </a:lnTo>
                  <a:lnTo>
                    <a:pt x="41121" y="125664"/>
                  </a:lnTo>
                  <a:lnTo>
                    <a:pt x="39805" y="127309"/>
                  </a:lnTo>
                  <a:lnTo>
                    <a:pt x="38160" y="128789"/>
                  </a:lnTo>
                  <a:lnTo>
                    <a:pt x="34542" y="130763"/>
                  </a:lnTo>
                  <a:lnTo>
                    <a:pt x="30594" y="131421"/>
                  </a:lnTo>
                  <a:lnTo>
                    <a:pt x="26811" y="131092"/>
                  </a:lnTo>
                  <a:lnTo>
                    <a:pt x="23357" y="129612"/>
                  </a:lnTo>
                  <a:lnTo>
                    <a:pt x="20232" y="127145"/>
                  </a:lnTo>
                  <a:lnTo>
                    <a:pt x="18093" y="124019"/>
                  </a:lnTo>
                  <a:lnTo>
                    <a:pt x="16778" y="120072"/>
                  </a:lnTo>
                  <a:lnTo>
                    <a:pt x="16613" y="117934"/>
                  </a:lnTo>
                  <a:lnTo>
                    <a:pt x="16778" y="115137"/>
                  </a:lnTo>
                  <a:lnTo>
                    <a:pt x="18751" y="110367"/>
                  </a:lnTo>
                  <a:lnTo>
                    <a:pt x="22370" y="106749"/>
                  </a:lnTo>
                  <a:lnTo>
                    <a:pt x="27140" y="104611"/>
                  </a:lnTo>
                  <a:lnTo>
                    <a:pt x="29936" y="104446"/>
                  </a:lnTo>
                  <a:close/>
                  <a:moveTo>
                    <a:pt x="165" y="94413"/>
                  </a:moveTo>
                  <a:lnTo>
                    <a:pt x="165" y="141455"/>
                  </a:lnTo>
                  <a:lnTo>
                    <a:pt x="198366" y="141455"/>
                  </a:lnTo>
                  <a:lnTo>
                    <a:pt x="198366" y="94413"/>
                  </a:lnTo>
                  <a:close/>
                  <a:moveTo>
                    <a:pt x="117441" y="161686"/>
                  </a:moveTo>
                  <a:lnTo>
                    <a:pt x="120401" y="162673"/>
                  </a:lnTo>
                  <a:lnTo>
                    <a:pt x="122704" y="164318"/>
                  </a:lnTo>
                  <a:lnTo>
                    <a:pt x="124513" y="166456"/>
                  </a:lnTo>
                  <a:lnTo>
                    <a:pt x="125665" y="169088"/>
                  </a:lnTo>
                  <a:lnTo>
                    <a:pt x="126158" y="172048"/>
                  </a:lnTo>
                  <a:lnTo>
                    <a:pt x="125665" y="174844"/>
                  </a:lnTo>
                  <a:lnTo>
                    <a:pt x="124184" y="177641"/>
                  </a:lnTo>
                  <a:lnTo>
                    <a:pt x="123197" y="178956"/>
                  </a:lnTo>
                  <a:lnTo>
                    <a:pt x="121882" y="179943"/>
                  </a:lnTo>
                  <a:lnTo>
                    <a:pt x="119250" y="181424"/>
                  </a:lnTo>
                  <a:lnTo>
                    <a:pt x="116289" y="181917"/>
                  </a:lnTo>
                  <a:lnTo>
                    <a:pt x="113493" y="181588"/>
                  </a:lnTo>
                  <a:lnTo>
                    <a:pt x="110861" y="180601"/>
                  </a:lnTo>
                  <a:lnTo>
                    <a:pt x="108558" y="178792"/>
                  </a:lnTo>
                  <a:lnTo>
                    <a:pt x="106749" y="176325"/>
                  </a:lnTo>
                  <a:lnTo>
                    <a:pt x="105927" y="173529"/>
                  </a:lnTo>
                  <a:lnTo>
                    <a:pt x="105762" y="171884"/>
                  </a:lnTo>
                  <a:lnTo>
                    <a:pt x="105927" y="169745"/>
                  </a:lnTo>
                  <a:lnTo>
                    <a:pt x="107407" y="166127"/>
                  </a:lnTo>
                  <a:lnTo>
                    <a:pt x="110039" y="163331"/>
                  </a:lnTo>
                  <a:lnTo>
                    <a:pt x="113657" y="161850"/>
                  </a:lnTo>
                  <a:lnTo>
                    <a:pt x="115796" y="161686"/>
                  </a:lnTo>
                  <a:close/>
                  <a:moveTo>
                    <a:pt x="143758" y="161686"/>
                  </a:moveTo>
                  <a:lnTo>
                    <a:pt x="146718" y="162673"/>
                  </a:lnTo>
                  <a:lnTo>
                    <a:pt x="149186" y="164318"/>
                  </a:lnTo>
                  <a:lnTo>
                    <a:pt x="150995" y="166456"/>
                  </a:lnTo>
                  <a:lnTo>
                    <a:pt x="152146" y="169088"/>
                  </a:lnTo>
                  <a:lnTo>
                    <a:pt x="152475" y="172048"/>
                  </a:lnTo>
                  <a:lnTo>
                    <a:pt x="152146" y="174844"/>
                  </a:lnTo>
                  <a:lnTo>
                    <a:pt x="150666" y="177641"/>
                  </a:lnTo>
                  <a:lnTo>
                    <a:pt x="149514" y="178956"/>
                  </a:lnTo>
                  <a:lnTo>
                    <a:pt x="148363" y="179943"/>
                  </a:lnTo>
                  <a:lnTo>
                    <a:pt x="145567" y="181424"/>
                  </a:lnTo>
                  <a:lnTo>
                    <a:pt x="142771" y="181917"/>
                  </a:lnTo>
                  <a:lnTo>
                    <a:pt x="139810" y="181588"/>
                  </a:lnTo>
                  <a:lnTo>
                    <a:pt x="137178" y="180601"/>
                  </a:lnTo>
                  <a:lnTo>
                    <a:pt x="135040" y="178792"/>
                  </a:lnTo>
                  <a:lnTo>
                    <a:pt x="133231" y="176325"/>
                  </a:lnTo>
                  <a:lnTo>
                    <a:pt x="132408" y="173529"/>
                  </a:lnTo>
                  <a:lnTo>
                    <a:pt x="132244" y="171884"/>
                  </a:lnTo>
                  <a:lnTo>
                    <a:pt x="132408" y="169745"/>
                  </a:lnTo>
                  <a:lnTo>
                    <a:pt x="133889" y="166127"/>
                  </a:lnTo>
                  <a:lnTo>
                    <a:pt x="136520" y="163331"/>
                  </a:lnTo>
                  <a:lnTo>
                    <a:pt x="140139" y="161850"/>
                  </a:lnTo>
                  <a:lnTo>
                    <a:pt x="142277" y="161686"/>
                  </a:lnTo>
                  <a:close/>
                  <a:moveTo>
                    <a:pt x="170239" y="161686"/>
                  </a:moveTo>
                  <a:lnTo>
                    <a:pt x="173200" y="162673"/>
                  </a:lnTo>
                  <a:lnTo>
                    <a:pt x="175667" y="164318"/>
                  </a:lnTo>
                  <a:lnTo>
                    <a:pt x="177476" y="166456"/>
                  </a:lnTo>
                  <a:lnTo>
                    <a:pt x="178628" y="169088"/>
                  </a:lnTo>
                  <a:lnTo>
                    <a:pt x="178957" y="172048"/>
                  </a:lnTo>
                  <a:lnTo>
                    <a:pt x="178463" y="174844"/>
                  </a:lnTo>
                  <a:lnTo>
                    <a:pt x="177147" y="177641"/>
                  </a:lnTo>
                  <a:lnTo>
                    <a:pt x="175996" y="178956"/>
                  </a:lnTo>
                  <a:lnTo>
                    <a:pt x="174845" y="179943"/>
                  </a:lnTo>
                  <a:lnTo>
                    <a:pt x="172049" y="181424"/>
                  </a:lnTo>
                  <a:lnTo>
                    <a:pt x="169252" y="181917"/>
                  </a:lnTo>
                  <a:lnTo>
                    <a:pt x="166292" y="181588"/>
                  </a:lnTo>
                  <a:lnTo>
                    <a:pt x="163660" y="180601"/>
                  </a:lnTo>
                  <a:lnTo>
                    <a:pt x="161357" y="178792"/>
                  </a:lnTo>
                  <a:lnTo>
                    <a:pt x="159712" y="176325"/>
                  </a:lnTo>
                  <a:lnTo>
                    <a:pt x="158725" y="173529"/>
                  </a:lnTo>
                  <a:lnTo>
                    <a:pt x="158725" y="171884"/>
                  </a:lnTo>
                  <a:lnTo>
                    <a:pt x="158890" y="169745"/>
                  </a:lnTo>
                  <a:lnTo>
                    <a:pt x="160370" y="166127"/>
                  </a:lnTo>
                  <a:lnTo>
                    <a:pt x="163002" y="163331"/>
                  </a:lnTo>
                  <a:lnTo>
                    <a:pt x="166621" y="161850"/>
                  </a:lnTo>
                  <a:lnTo>
                    <a:pt x="168594" y="161686"/>
                  </a:lnTo>
                  <a:close/>
                  <a:moveTo>
                    <a:pt x="32074" y="158396"/>
                  </a:moveTo>
                  <a:lnTo>
                    <a:pt x="36022" y="159548"/>
                  </a:lnTo>
                  <a:lnTo>
                    <a:pt x="39312" y="161850"/>
                  </a:lnTo>
                  <a:lnTo>
                    <a:pt x="41614" y="164811"/>
                  </a:lnTo>
                  <a:lnTo>
                    <a:pt x="43095" y="168265"/>
                  </a:lnTo>
                  <a:lnTo>
                    <a:pt x="43588" y="172048"/>
                  </a:lnTo>
                  <a:lnTo>
                    <a:pt x="43095" y="175996"/>
                  </a:lnTo>
                  <a:lnTo>
                    <a:pt x="41121" y="179614"/>
                  </a:lnTo>
                  <a:lnTo>
                    <a:pt x="39805" y="181259"/>
                  </a:lnTo>
                  <a:lnTo>
                    <a:pt x="38160" y="182740"/>
                  </a:lnTo>
                  <a:lnTo>
                    <a:pt x="34542" y="184713"/>
                  </a:lnTo>
                  <a:lnTo>
                    <a:pt x="30594" y="185371"/>
                  </a:lnTo>
                  <a:lnTo>
                    <a:pt x="26811" y="184878"/>
                  </a:lnTo>
                  <a:lnTo>
                    <a:pt x="23357" y="183397"/>
                  </a:lnTo>
                  <a:lnTo>
                    <a:pt x="20232" y="181095"/>
                  </a:lnTo>
                  <a:lnTo>
                    <a:pt x="18093" y="177970"/>
                  </a:lnTo>
                  <a:lnTo>
                    <a:pt x="16778" y="174022"/>
                  </a:lnTo>
                  <a:lnTo>
                    <a:pt x="16613" y="171884"/>
                  </a:lnTo>
                  <a:lnTo>
                    <a:pt x="16778" y="169088"/>
                  </a:lnTo>
                  <a:lnTo>
                    <a:pt x="18751" y="164318"/>
                  </a:lnTo>
                  <a:lnTo>
                    <a:pt x="22370" y="160534"/>
                  </a:lnTo>
                  <a:lnTo>
                    <a:pt x="27140" y="158561"/>
                  </a:lnTo>
                  <a:lnTo>
                    <a:pt x="29936" y="158396"/>
                  </a:lnTo>
                  <a:close/>
                  <a:moveTo>
                    <a:pt x="165" y="148198"/>
                  </a:moveTo>
                  <a:lnTo>
                    <a:pt x="0" y="181917"/>
                  </a:lnTo>
                  <a:lnTo>
                    <a:pt x="0" y="183891"/>
                  </a:lnTo>
                  <a:lnTo>
                    <a:pt x="823" y="187838"/>
                  </a:lnTo>
                  <a:lnTo>
                    <a:pt x="3290" y="193266"/>
                  </a:lnTo>
                  <a:lnTo>
                    <a:pt x="8553" y="198694"/>
                  </a:lnTo>
                  <a:lnTo>
                    <a:pt x="13817" y="201162"/>
                  </a:lnTo>
                  <a:lnTo>
                    <a:pt x="17764" y="201984"/>
                  </a:lnTo>
                  <a:lnTo>
                    <a:pt x="19903" y="202148"/>
                  </a:lnTo>
                  <a:lnTo>
                    <a:pt x="178628" y="202148"/>
                  </a:lnTo>
                  <a:lnTo>
                    <a:pt x="180602" y="201984"/>
                  </a:lnTo>
                  <a:lnTo>
                    <a:pt x="184549" y="201162"/>
                  </a:lnTo>
                  <a:lnTo>
                    <a:pt x="189813" y="198694"/>
                  </a:lnTo>
                  <a:lnTo>
                    <a:pt x="195240" y="193266"/>
                  </a:lnTo>
                  <a:lnTo>
                    <a:pt x="197543" y="187838"/>
                  </a:lnTo>
                  <a:lnTo>
                    <a:pt x="198366" y="183891"/>
                  </a:lnTo>
                  <a:lnTo>
                    <a:pt x="198366" y="181917"/>
                  </a:lnTo>
                  <a:lnTo>
                    <a:pt x="198366" y="148198"/>
                  </a:lnTo>
                  <a:close/>
                </a:path>
              </a:pathLst>
            </a:custGeom>
            <a:solidFill>
              <a:srgbClr val="1F9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00;p105">
              <a:extLst>
                <a:ext uri="{FF2B5EF4-FFF2-40B4-BE49-F238E27FC236}">
                  <a16:creationId xmlns:a16="http://schemas.microsoft.com/office/drawing/2014/main" id="{341A4A7E-CA8C-C24F-87E0-DEEBC88DA847}"/>
                </a:ext>
              </a:extLst>
            </p:cNvPr>
            <p:cNvSpPr/>
            <p:nvPr/>
          </p:nvSpPr>
          <p:spPr>
            <a:xfrm>
              <a:off x="4454565" y="2922309"/>
              <a:ext cx="623861" cy="613017"/>
            </a:xfrm>
            <a:custGeom>
              <a:avLst/>
              <a:gdLst/>
              <a:ahLst/>
              <a:cxnLst/>
              <a:rect l="l" t="t" r="r" b="b"/>
              <a:pathLst>
                <a:path w="198366" h="202149" extrusionOk="0">
                  <a:moveTo>
                    <a:pt x="36515" y="0"/>
                  </a:moveTo>
                  <a:lnTo>
                    <a:pt x="35200" y="165"/>
                  </a:lnTo>
                  <a:lnTo>
                    <a:pt x="34213" y="987"/>
                  </a:lnTo>
                  <a:lnTo>
                    <a:pt x="2139" y="33719"/>
                  </a:lnTo>
                  <a:lnTo>
                    <a:pt x="196556" y="33719"/>
                  </a:lnTo>
                  <a:lnTo>
                    <a:pt x="164318" y="987"/>
                  </a:lnTo>
                  <a:lnTo>
                    <a:pt x="163331" y="165"/>
                  </a:lnTo>
                  <a:lnTo>
                    <a:pt x="162015" y="0"/>
                  </a:lnTo>
                  <a:close/>
                  <a:moveTo>
                    <a:pt x="115302" y="53786"/>
                  </a:moveTo>
                  <a:lnTo>
                    <a:pt x="118098" y="54115"/>
                  </a:lnTo>
                  <a:lnTo>
                    <a:pt x="120730" y="55266"/>
                  </a:lnTo>
                  <a:lnTo>
                    <a:pt x="123033" y="57075"/>
                  </a:lnTo>
                  <a:lnTo>
                    <a:pt x="124678" y="59543"/>
                  </a:lnTo>
                  <a:lnTo>
                    <a:pt x="125665" y="62339"/>
                  </a:lnTo>
                  <a:lnTo>
                    <a:pt x="125665" y="64148"/>
                  </a:lnTo>
                  <a:lnTo>
                    <a:pt x="125500" y="66122"/>
                  </a:lnTo>
                  <a:lnTo>
                    <a:pt x="124020" y="69740"/>
                  </a:lnTo>
                  <a:lnTo>
                    <a:pt x="121388" y="72372"/>
                  </a:lnTo>
                  <a:lnTo>
                    <a:pt x="117769" y="74017"/>
                  </a:lnTo>
                  <a:lnTo>
                    <a:pt x="115796" y="74181"/>
                  </a:lnTo>
                  <a:lnTo>
                    <a:pt x="113986" y="74017"/>
                  </a:lnTo>
                  <a:lnTo>
                    <a:pt x="111026" y="73195"/>
                  </a:lnTo>
                  <a:lnTo>
                    <a:pt x="108723" y="71550"/>
                  </a:lnTo>
                  <a:lnTo>
                    <a:pt x="106914" y="69247"/>
                  </a:lnTo>
                  <a:lnTo>
                    <a:pt x="105762" y="66615"/>
                  </a:lnTo>
                  <a:lnTo>
                    <a:pt x="105433" y="63819"/>
                  </a:lnTo>
                  <a:lnTo>
                    <a:pt x="105927" y="60858"/>
                  </a:lnTo>
                  <a:lnTo>
                    <a:pt x="107243" y="58062"/>
                  </a:lnTo>
                  <a:lnTo>
                    <a:pt x="108394" y="56911"/>
                  </a:lnTo>
                  <a:lnTo>
                    <a:pt x="109710" y="55759"/>
                  </a:lnTo>
                  <a:lnTo>
                    <a:pt x="112342" y="54279"/>
                  </a:lnTo>
                  <a:lnTo>
                    <a:pt x="115302" y="53786"/>
                  </a:lnTo>
                  <a:close/>
                  <a:moveTo>
                    <a:pt x="141784" y="53786"/>
                  </a:moveTo>
                  <a:lnTo>
                    <a:pt x="144580" y="54115"/>
                  </a:lnTo>
                  <a:lnTo>
                    <a:pt x="147212" y="55266"/>
                  </a:lnTo>
                  <a:lnTo>
                    <a:pt x="149514" y="57075"/>
                  </a:lnTo>
                  <a:lnTo>
                    <a:pt x="151159" y="59543"/>
                  </a:lnTo>
                  <a:lnTo>
                    <a:pt x="152146" y="62339"/>
                  </a:lnTo>
                  <a:lnTo>
                    <a:pt x="152146" y="64148"/>
                  </a:lnTo>
                  <a:lnTo>
                    <a:pt x="151982" y="66122"/>
                  </a:lnTo>
                  <a:lnTo>
                    <a:pt x="150501" y="69740"/>
                  </a:lnTo>
                  <a:lnTo>
                    <a:pt x="147870" y="72372"/>
                  </a:lnTo>
                  <a:lnTo>
                    <a:pt x="144251" y="74017"/>
                  </a:lnTo>
                  <a:lnTo>
                    <a:pt x="142277" y="74181"/>
                  </a:lnTo>
                  <a:lnTo>
                    <a:pt x="142113" y="74181"/>
                  </a:lnTo>
                  <a:lnTo>
                    <a:pt x="140468" y="74017"/>
                  </a:lnTo>
                  <a:lnTo>
                    <a:pt x="137507" y="73195"/>
                  </a:lnTo>
                  <a:lnTo>
                    <a:pt x="135205" y="71550"/>
                  </a:lnTo>
                  <a:lnTo>
                    <a:pt x="133395" y="69247"/>
                  </a:lnTo>
                  <a:lnTo>
                    <a:pt x="132244" y="66615"/>
                  </a:lnTo>
                  <a:lnTo>
                    <a:pt x="131915" y="63819"/>
                  </a:lnTo>
                  <a:lnTo>
                    <a:pt x="132408" y="60858"/>
                  </a:lnTo>
                  <a:lnTo>
                    <a:pt x="133724" y="58062"/>
                  </a:lnTo>
                  <a:lnTo>
                    <a:pt x="134876" y="56911"/>
                  </a:lnTo>
                  <a:lnTo>
                    <a:pt x="136027" y="55759"/>
                  </a:lnTo>
                  <a:lnTo>
                    <a:pt x="138823" y="54279"/>
                  </a:lnTo>
                  <a:lnTo>
                    <a:pt x="141784" y="53786"/>
                  </a:lnTo>
                  <a:close/>
                  <a:moveTo>
                    <a:pt x="168101" y="53786"/>
                  </a:moveTo>
                  <a:lnTo>
                    <a:pt x="171062" y="54115"/>
                  </a:lnTo>
                  <a:lnTo>
                    <a:pt x="173693" y="55266"/>
                  </a:lnTo>
                  <a:lnTo>
                    <a:pt x="175832" y="57075"/>
                  </a:lnTo>
                  <a:lnTo>
                    <a:pt x="177641" y="59543"/>
                  </a:lnTo>
                  <a:lnTo>
                    <a:pt x="178463" y="62339"/>
                  </a:lnTo>
                  <a:lnTo>
                    <a:pt x="178628" y="64148"/>
                  </a:lnTo>
                  <a:lnTo>
                    <a:pt x="178463" y="66122"/>
                  </a:lnTo>
                  <a:lnTo>
                    <a:pt x="176983" y="69740"/>
                  </a:lnTo>
                  <a:lnTo>
                    <a:pt x="174187" y="72372"/>
                  </a:lnTo>
                  <a:lnTo>
                    <a:pt x="170733" y="74017"/>
                  </a:lnTo>
                  <a:lnTo>
                    <a:pt x="168594" y="74181"/>
                  </a:lnTo>
                  <a:lnTo>
                    <a:pt x="166950" y="74017"/>
                  </a:lnTo>
                  <a:lnTo>
                    <a:pt x="163989" y="73195"/>
                  </a:lnTo>
                  <a:lnTo>
                    <a:pt x="161522" y="71550"/>
                  </a:lnTo>
                  <a:lnTo>
                    <a:pt x="159712" y="69247"/>
                  </a:lnTo>
                  <a:lnTo>
                    <a:pt x="158725" y="66615"/>
                  </a:lnTo>
                  <a:lnTo>
                    <a:pt x="158232" y="63819"/>
                  </a:lnTo>
                  <a:lnTo>
                    <a:pt x="158725" y="60858"/>
                  </a:lnTo>
                  <a:lnTo>
                    <a:pt x="160206" y="58062"/>
                  </a:lnTo>
                  <a:lnTo>
                    <a:pt x="161357" y="56911"/>
                  </a:lnTo>
                  <a:lnTo>
                    <a:pt x="162509" y="55759"/>
                  </a:lnTo>
                  <a:lnTo>
                    <a:pt x="165305" y="54279"/>
                  </a:lnTo>
                  <a:lnTo>
                    <a:pt x="168101" y="53786"/>
                  </a:lnTo>
                  <a:close/>
                  <a:moveTo>
                    <a:pt x="29114" y="50496"/>
                  </a:moveTo>
                  <a:lnTo>
                    <a:pt x="33061" y="50825"/>
                  </a:lnTo>
                  <a:lnTo>
                    <a:pt x="36515" y="52305"/>
                  </a:lnTo>
                  <a:lnTo>
                    <a:pt x="39476" y="54773"/>
                  </a:lnTo>
                  <a:lnTo>
                    <a:pt x="41779" y="57898"/>
                  </a:lnTo>
                  <a:lnTo>
                    <a:pt x="42930" y="61845"/>
                  </a:lnTo>
                  <a:lnTo>
                    <a:pt x="43095" y="64148"/>
                  </a:lnTo>
                  <a:lnTo>
                    <a:pt x="42930" y="66780"/>
                  </a:lnTo>
                  <a:lnTo>
                    <a:pt x="40956" y="71550"/>
                  </a:lnTo>
                  <a:lnTo>
                    <a:pt x="37338" y="75168"/>
                  </a:lnTo>
                  <a:lnTo>
                    <a:pt x="32568" y="77307"/>
                  </a:lnTo>
                  <a:lnTo>
                    <a:pt x="29936" y="77471"/>
                  </a:lnTo>
                  <a:lnTo>
                    <a:pt x="27633" y="77307"/>
                  </a:lnTo>
                  <a:lnTo>
                    <a:pt x="23686" y="76155"/>
                  </a:lnTo>
                  <a:lnTo>
                    <a:pt x="20561" y="74017"/>
                  </a:lnTo>
                  <a:lnTo>
                    <a:pt x="18093" y="71056"/>
                  </a:lnTo>
                  <a:lnTo>
                    <a:pt x="16613" y="67438"/>
                  </a:lnTo>
                  <a:lnTo>
                    <a:pt x="16120" y="63655"/>
                  </a:lnTo>
                  <a:lnTo>
                    <a:pt x="16778" y="59872"/>
                  </a:lnTo>
                  <a:lnTo>
                    <a:pt x="18587" y="56253"/>
                  </a:lnTo>
                  <a:lnTo>
                    <a:pt x="20067" y="54444"/>
                  </a:lnTo>
                  <a:lnTo>
                    <a:pt x="21712" y="52963"/>
                  </a:lnTo>
                  <a:lnTo>
                    <a:pt x="25331" y="51154"/>
                  </a:lnTo>
                  <a:lnTo>
                    <a:pt x="29114" y="50496"/>
                  </a:lnTo>
                  <a:close/>
                  <a:moveTo>
                    <a:pt x="165" y="40463"/>
                  </a:moveTo>
                  <a:lnTo>
                    <a:pt x="165" y="87669"/>
                  </a:lnTo>
                  <a:lnTo>
                    <a:pt x="198366" y="87669"/>
                  </a:lnTo>
                  <a:lnTo>
                    <a:pt x="198366" y="40463"/>
                  </a:lnTo>
                  <a:close/>
                  <a:moveTo>
                    <a:pt x="117441" y="107900"/>
                  </a:moveTo>
                  <a:lnTo>
                    <a:pt x="120401" y="108723"/>
                  </a:lnTo>
                  <a:lnTo>
                    <a:pt x="122704" y="110367"/>
                  </a:lnTo>
                  <a:lnTo>
                    <a:pt x="124513" y="112670"/>
                  </a:lnTo>
                  <a:lnTo>
                    <a:pt x="125665" y="115302"/>
                  </a:lnTo>
                  <a:lnTo>
                    <a:pt x="126158" y="118098"/>
                  </a:lnTo>
                  <a:lnTo>
                    <a:pt x="125665" y="121059"/>
                  </a:lnTo>
                  <a:lnTo>
                    <a:pt x="124184" y="123691"/>
                  </a:lnTo>
                  <a:lnTo>
                    <a:pt x="123197" y="125006"/>
                  </a:lnTo>
                  <a:lnTo>
                    <a:pt x="121882" y="126158"/>
                  </a:lnTo>
                  <a:lnTo>
                    <a:pt x="119250" y="127638"/>
                  </a:lnTo>
                  <a:lnTo>
                    <a:pt x="116289" y="128132"/>
                  </a:lnTo>
                  <a:lnTo>
                    <a:pt x="113493" y="127803"/>
                  </a:lnTo>
                  <a:lnTo>
                    <a:pt x="110861" y="126651"/>
                  </a:lnTo>
                  <a:lnTo>
                    <a:pt x="108558" y="124842"/>
                  </a:lnTo>
                  <a:lnTo>
                    <a:pt x="106749" y="122539"/>
                  </a:lnTo>
                  <a:lnTo>
                    <a:pt x="105927" y="119578"/>
                  </a:lnTo>
                  <a:lnTo>
                    <a:pt x="105762" y="117934"/>
                  </a:lnTo>
                  <a:lnTo>
                    <a:pt x="105927" y="115795"/>
                  </a:lnTo>
                  <a:lnTo>
                    <a:pt x="107407" y="112341"/>
                  </a:lnTo>
                  <a:lnTo>
                    <a:pt x="110039" y="109545"/>
                  </a:lnTo>
                  <a:lnTo>
                    <a:pt x="113657" y="107900"/>
                  </a:lnTo>
                  <a:close/>
                  <a:moveTo>
                    <a:pt x="143922" y="107900"/>
                  </a:moveTo>
                  <a:lnTo>
                    <a:pt x="146883" y="108723"/>
                  </a:lnTo>
                  <a:lnTo>
                    <a:pt x="149350" y="110367"/>
                  </a:lnTo>
                  <a:lnTo>
                    <a:pt x="151159" y="112670"/>
                  </a:lnTo>
                  <a:lnTo>
                    <a:pt x="152311" y="115302"/>
                  </a:lnTo>
                  <a:lnTo>
                    <a:pt x="152640" y="118098"/>
                  </a:lnTo>
                  <a:lnTo>
                    <a:pt x="152146" y="121059"/>
                  </a:lnTo>
                  <a:lnTo>
                    <a:pt x="150830" y="123691"/>
                  </a:lnTo>
                  <a:lnTo>
                    <a:pt x="149679" y="125006"/>
                  </a:lnTo>
                  <a:lnTo>
                    <a:pt x="148528" y="126158"/>
                  </a:lnTo>
                  <a:lnTo>
                    <a:pt x="145731" y="127638"/>
                  </a:lnTo>
                  <a:lnTo>
                    <a:pt x="142935" y="128132"/>
                  </a:lnTo>
                  <a:lnTo>
                    <a:pt x="139975" y="127803"/>
                  </a:lnTo>
                  <a:lnTo>
                    <a:pt x="137343" y="126651"/>
                  </a:lnTo>
                  <a:lnTo>
                    <a:pt x="135040" y="124842"/>
                  </a:lnTo>
                  <a:lnTo>
                    <a:pt x="133395" y="122539"/>
                  </a:lnTo>
                  <a:lnTo>
                    <a:pt x="132408" y="119578"/>
                  </a:lnTo>
                  <a:lnTo>
                    <a:pt x="132408" y="117934"/>
                  </a:lnTo>
                  <a:lnTo>
                    <a:pt x="132408" y="115960"/>
                  </a:lnTo>
                  <a:lnTo>
                    <a:pt x="133889" y="112341"/>
                  </a:lnTo>
                  <a:lnTo>
                    <a:pt x="136685" y="109545"/>
                  </a:lnTo>
                  <a:lnTo>
                    <a:pt x="140139" y="108065"/>
                  </a:lnTo>
                  <a:lnTo>
                    <a:pt x="142277" y="107900"/>
                  </a:lnTo>
                  <a:close/>
                  <a:moveTo>
                    <a:pt x="170404" y="107900"/>
                  </a:moveTo>
                  <a:lnTo>
                    <a:pt x="173364" y="108723"/>
                  </a:lnTo>
                  <a:lnTo>
                    <a:pt x="175832" y="110367"/>
                  </a:lnTo>
                  <a:lnTo>
                    <a:pt x="177641" y="112670"/>
                  </a:lnTo>
                  <a:lnTo>
                    <a:pt x="178792" y="115302"/>
                  </a:lnTo>
                  <a:lnTo>
                    <a:pt x="179121" y="118098"/>
                  </a:lnTo>
                  <a:lnTo>
                    <a:pt x="178628" y="121059"/>
                  </a:lnTo>
                  <a:lnTo>
                    <a:pt x="177312" y="123691"/>
                  </a:lnTo>
                  <a:lnTo>
                    <a:pt x="176161" y="125006"/>
                  </a:lnTo>
                  <a:lnTo>
                    <a:pt x="174845" y="126158"/>
                  </a:lnTo>
                  <a:lnTo>
                    <a:pt x="172213" y="127638"/>
                  </a:lnTo>
                  <a:lnTo>
                    <a:pt x="169252" y="128132"/>
                  </a:lnTo>
                  <a:lnTo>
                    <a:pt x="166456" y="127803"/>
                  </a:lnTo>
                  <a:lnTo>
                    <a:pt x="163824" y="126651"/>
                  </a:lnTo>
                  <a:lnTo>
                    <a:pt x="161522" y="124842"/>
                  </a:lnTo>
                  <a:lnTo>
                    <a:pt x="159877" y="122539"/>
                  </a:lnTo>
                  <a:lnTo>
                    <a:pt x="158890" y="119578"/>
                  </a:lnTo>
                  <a:lnTo>
                    <a:pt x="158890" y="117934"/>
                  </a:lnTo>
                  <a:lnTo>
                    <a:pt x="158890" y="115960"/>
                  </a:lnTo>
                  <a:lnTo>
                    <a:pt x="160370" y="112341"/>
                  </a:lnTo>
                  <a:lnTo>
                    <a:pt x="163002" y="109545"/>
                  </a:lnTo>
                  <a:lnTo>
                    <a:pt x="166621" y="108065"/>
                  </a:lnTo>
                  <a:lnTo>
                    <a:pt x="168594" y="107900"/>
                  </a:lnTo>
                  <a:close/>
                  <a:moveTo>
                    <a:pt x="32074" y="104446"/>
                  </a:moveTo>
                  <a:lnTo>
                    <a:pt x="36022" y="105762"/>
                  </a:lnTo>
                  <a:lnTo>
                    <a:pt x="39312" y="107900"/>
                  </a:lnTo>
                  <a:lnTo>
                    <a:pt x="41614" y="110861"/>
                  </a:lnTo>
                  <a:lnTo>
                    <a:pt x="43095" y="114315"/>
                  </a:lnTo>
                  <a:lnTo>
                    <a:pt x="43588" y="118098"/>
                  </a:lnTo>
                  <a:lnTo>
                    <a:pt x="43095" y="122046"/>
                  </a:lnTo>
                  <a:lnTo>
                    <a:pt x="41121" y="125664"/>
                  </a:lnTo>
                  <a:lnTo>
                    <a:pt x="39805" y="127309"/>
                  </a:lnTo>
                  <a:lnTo>
                    <a:pt x="38160" y="128789"/>
                  </a:lnTo>
                  <a:lnTo>
                    <a:pt x="34542" y="130763"/>
                  </a:lnTo>
                  <a:lnTo>
                    <a:pt x="30594" y="131421"/>
                  </a:lnTo>
                  <a:lnTo>
                    <a:pt x="26811" y="131092"/>
                  </a:lnTo>
                  <a:lnTo>
                    <a:pt x="23357" y="129612"/>
                  </a:lnTo>
                  <a:lnTo>
                    <a:pt x="20232" y="127145"/>
                  </a:lnTo>
                  <a:lnTo>
                    <a:pt x="18093" y="124019"/>
                  </a:lnTo>
                  <a:lnTo>
                    <a:pt x="16778" y="120072"/>
                  </a:lnTo>
                  <a:lnTo>
                    <a:pt x="16613" y="117934"/>
                  </a:lnTo>
                  <a:lnTo>
                    <a:pt x="16778" y="115137"/>
                  </a:lnTo>
                  <a:lnTo>
                    <a:pt x="18751" y="110367"/>
                  </a:lnTo>
                  <a:lnTo>
                    <a:pt x="22370" y="106749"/>
                  </a:lnTo>
                  <a:lnTo>
                    <a:pt x="27140" y="104611"/>
                  </a:lnTo>
                  <a:lnTo>
                    <a:pt x="29936" y="104446"/>
                  </a:lnTo>
                  <a:close/>
                  <a:moveTo>
                    <a:pt x="165" y="94413"/>
                  </a:moveTo>
                  <a:lnTo>
                    <a:pt x="165" y="141455"/>
                  </a:lnTo>
                  <a:lnTo>
                    <a:pt x="198366" y="141455"/>
                  </a:lnTo>
                  <a:lnTo>
                    <a:pt x="198366" y="94413"/>
                  </a:lnTo>
                  <a:close/>
                  <a:moveTo>
                    <a:pt x="117441" y="161686"/>
                  </a:moveTo>
                  <a:lnTo>
                    <a:pt x="120401" y="162673"/>
                  </a:lnTo>
                  <a:lnTo>
                    <a:pt x="122704" y="164318"/>
                  </a:lnTo>
                  <a:lnTo>
                    <a:pt x="124513" y="166456"/>
                  </a:lnTo>
                  <a:lnTo>
                    <a:pt x="125665" y="169088"/>
                  </a:lnTo>
                  <a:lnTo>
                    <a:pt x="126158" y="172048"/>
                  </a:lnTo>
                  <a:lnTo>
                    <a:pt x="125665" y="174844"/>
                  </a:lnTo>
                  <a:lnTo>
                    <a:pt x="124184" y="177641"/>
                  </a:lnTo>
                  <a:lnTo>
                    <a:pt x="123197" y="178956"/>
                  </a:lnTo>
                  <a:lnTo>
                    <a:pt x="121882" y="179943"/>
                  </a:lnTo>
                  <a:lnTo>
                    <a:pt x="119250" y="181424"/>
                  </a:lnTo>
                  <a:lnTo>
                    <a:pt x="116289" y="181917"/>
                  </a:lnTo>
                  <a:lnTo>
                    <a:pt x="113493" y="181588"/>
                  </a:lnTo>
                  <a:lnTo>
                    <a:pt x="110861" y="180601"/>
                  </a:lnTo>
                  <a:lnTo>
                    <a:pt x="108558" y="178792"/>
                  </a:lnTo>
                  <a:lnTo>
                    <a:pt x="106749" y="176325"/>
                  </a:lnTo>
                  <a:lnTo>
                    <a:pt x="105927" y="173529"/>
                  </a:lnTo>
                  <a:lnTo>
                    <a:pt x="105762" y="171884"/>
                  </a:lnTo>
                  <a:lnTo>
                    <a:pt x="105927" y="169745"/>
                  </a:lnTo>
                  <a:lnTo>
                    <a:pt x="107407" y="166127"/>
                  </a:lnTo>
                  <a:lnTo>
                    <a:pt x="110039" y="163331"/>
                  </a:lnTo>
                  <a:lnTo>
                    <a:pt x="113657" y="161850"/>
                  </a:lnTo>
                  <a:lnTo>
                    <a:pt x="115796" y="161686"/>
                  </a:lnTo>
                  <a:close/>
                  <a:moveTo>
                    <a:pt x="143758" y="161686"/>
                  </a:moveTo>
                  <a:lnTo>
                    <a:pt x="146718" y="162673"/>
                  </a:lnTo>
                  <a:lnTo>
                    <a:pt x="149186" y="164318"/>
                  </a:lnTo>
                  <a:lnTo>
                    <a:pt x="150995" y="166456"/>
                  </a:lnTo>
                  <a:lnTo>
                    <a:pt x="152146" y="169088"/>
                  </a:lnTo>
                  <a:lnTo>
                    <a:pt x="152475" y="172048"/>
                  </a:lnTo>
                  <a:lnTo>
                    <a:pt x="152146" y="174844"/>
                  </a:lnTo>
                  <a:lnTo>
                    <a:pt x="150666" y="177641"/>
                  </a:lnTo>
                  <a:lnTo>
                    <a:pt x="149514" y="178956"/>
                  </a:lnTo>
                  <a:lnTo>
                    <a:pt x="148363" y="179943"/>
                  </a:lnTo>
                  <a:lnTo>
                    <a:pt x="145567" y="181424"/>
                  </a:lnTo>
                  <a:lnTo>
                    <a:pt x="142771" y="181917"/>
                  </a:lnTo>
                  <a:lnTo>
                    <a:pt x="139810" y="181588"/>
                  </a:lnTo>
                  <a:lnTo>
                    <a:pt x="137178" y="180601"/>
                  </a:lnTo>
                  <a:lnTo>
                    <a:pt x="135040" y="178792"/>
                  </a:lnTo>
                  <a:lnTo>
                    <a:pt x="133231" y="176325"/>
                  </a:lnTo>
                  <a:lnTo>
                    <a:pt x="132408" y="173529"/>
                  </a:lnTo>
                  <a:lnTo>
                    <a:pt x="132244" y="171884"/>
                  </a:lnTo>
                  <a:lnTo>
                    <a:pt x="132408" y="169745"/>
                  </a:lnTo>
                  <a:lnTo>
                    <a:pt x="133889" y="166127"/>
                  </a:lnTo>
                  <a:lnTo>
                    <a:pt x="136520" y="163331"/>
                  </a:lnTo>
                  <a:lnTo>
                    <a:pt x="140139" y="161850"/>
                  </a:lnTo>
                  <a:lnTo>
                    <a:pt x="142277" y="161686"/>
                  </a:lnTo>
                  <a:close/>
                  <a:moveTo>
                    <a:pt x="170239" y="161686"/>
                  </a:moveTo>
                  <a:lnTo>
                    <a:pt x="173200" y="162673"/>
                  </a:lnTo>
                  <a:lnTo>
                    <a:pt x="175667" y="164318"/>
                  </a:lnTo>
                  <a:lnTo>
                    <a:pt x="177476" y="166456"/>
                  </a:lnTo>
                  <a:lnTo>
                    <a:pt x="178628" y="169088"/>
                  </a:lnTo>
                  <a:lnTo>
                    <a:pt x="178957" y="172048"/>
                  </a:lnTo>
                  <a:lnTo>
                    <a:pt x="178463" y="174844"/>
                  </a:lnTo>
                  <a:lnTo>
                    <a:pt x="177147" y="177641"/>
                  </a:lnTo>
                  <a:lnTo>
                    <a:pt x="175996" y="178956"/>
                  </a:lnTo>
                  <a:lnTo>
                    <a:pt x="174845" y="179943"/>
                  </a:lnTo>
                  <a:lnTo>
                    <a:pt x="172049" y="181424"/>
                  </a:lnTo>
                  <a:lnTo>
                    <a:pt x="169252" y="181917"/>
                  </a:lnTo>
                  <a:lnTo>
                    <a:pt x="166292" y="181588"/>
                  </a:lnTo>
                  <a:lnTo>
                    <a:pt x="163660" y="180601"/>
                  </a:lnTo>
                  <a:lnTo>
                    <a:pt x="161357" y="178792"/>
                  </a:lnTo>
                  <a:lnTo>
                    <a:pt x="159712" y="176325"/>
                  </a:lnTo>
                  <a:lnTo>
                    <a:pt x="158725" y="173529"/>
                  </a:lnTo>
                  <a:lnTo>
                    <a:pt x="158725" y="171884"/>
                  </a:lnTo>
                  <a:lnTo>
                    <a:pt x="158890" y="169745"/>
                  </a:lnTo>
                  <a:lnTo>
                    <a:pt x="160370" y="166127"/>
                  </a:lnTo>
                  <a:lnTo>
                    <a:pt x="163002" y="163331"/>
                  </a:lnTo>
                  <a:lnTo>
                    <a:pt x="166621" y="161850"/>
                  </a:lnTo>
                  <a:lnTo>
                    <a:pt x="168594" y="161686"/>
                  </a:lnTo>
                  <a:close/>
                  <a:moveTo>
                    <a:pt x="32074" y="158396"/>
                  </a:moveTo>
                  <a:lnTo>
                    <a:pt x="36022" y="159548"/>
                  </a:lnTo>
                  <a:lnTo>
                    <a:pt x="39312" y="161850"/>
                  </a:lnTo>
                  <a:lnTo>
                    <a:pt x="41614" y="164811"/>
                  </a:lnTo>
                  <a:lnTo>
                    <a:pt x="43095" y="168265"/>
                  </a:lnTo>
                  <a:lnTo>
                    <a:pt x="43588" y="172048"/>
                  </a:lnTo>
                  <a:lnTo>
                    <a:pt x="43095" y="175996"/>
                  </a:lnTo>
                  <a:lnTo>
                    <a:pt x="41121" y="179614"/>
                  </a:lnTo>
                  <a:lnTo>
                    <a:pt x="39805" y="181259"/>
                  </a:lnTo>
                  <a:lnTo>
                    <a:pt x="38160" y="182740"/>
                  </a:lnTo>
                  <a:lnTo>
                    <a:pt x="34542" y="184713"/>
                  </a:lnTo>
                  <a:lnTo>
                    <a:pt x="30594" y="185371"/>
                  </a:lnTo>
                  <a:lnTo>
                    <a:pt x="26811" y="184878"/>
                  </a:lnTo>
                  <a:lnTo>
                    <a:pt x="23357" y="183397"/>
                  </a:lnTo>
                  <a:lnTo>
                    <a:pt x="20232" y="181095"/>
                  </a:lnTo>
                  <a:lnTo>
                    <a:pt x="18093" y="177970"/>
                  </a:lnTo>
                  <a:lnTo>
                    <a:pt x="16778" y="174022"/>
                  </a:lnTo>
                  <a:lnTo>
                    <a:pt x="16613" y="171884"/>
                  </a:lnTo>
                  <a:lnTo>
                    <a:pt x="16778" y="169088"/>
                  </a:lnTo>
                  <a:lnTo>
                    <a:pt x="18751" y="164318"/>
                  </a:lnTo>
                  <a:lnTo>
                    <a:pt x="22370" y="160534"/>
                  </a:lnTo>
                  <a:lnTo>
                    <a:pt x="27140" y="158561"/>
                  </a:lnTo>
                  <a:lnTo>
                    <a:pt x="29936" y="158396"/>
                  </a:lnTo>
                  <a:close/>
                  <a:moveTo>
                    <a:pt x="165" y="148198"/>
                  </a:moveTo>
                  <a:lnTo>
                    <a:pt x="0" y="181917"/>
                  </a:lnTo>
                  <a:lnTo>
                    <a:pt x="0" y="183891"/>
                  </a:lnTo>
                  <a:lnTo>
                    <a:pt x="823" y="187838"/>
                  </a:lnTo>
                  <a:lnTo>
                    <a:pt x="3290" y="193266"/>
                  </a:lnTo>
                  <a:lnTo>
                    <a:pt x="8553" y="198694"/>
                  </a:lnTo>
                  <a:lnTo>
                    <a:pt x="13817" y="201162"/>
                  </a:lnTo>
                  <a:lnTo>
                    <a:pt x="17764" y="201984"/>
                  </a:lnTo>
                  <a:lnTo>
                    <a:pt x="19903" y="202148"/>
                  </a:lnTo>
                  <a:lnTo>
                    <a:pt x="178628" y="202148"/>
                  </a:lnTo>
                  <a:lnTo>
                    <a:pt x="180602" y="201984"/>
                  </a:lnTo>
                  <a:lnTo>
                    <a:pt x="184549" y="201162"/>
                  </a:lnTo>
                  <a:lnTo>
                    <a:pt x="189813" y="198694"/>
                  </a:lnTo>
                  <a:lnTo>
                    <a:pt x="195240" y="193266"/>
                  </a:lnTo>
                  <a:lnTo>
                    <a:pt x="197543" y="187838"/>
                  </a:lnTo>
                  <a:lnTo>
                    <a:pt x="198366" y="183891"/>
                  </a:lnTo>
                  <a:lnTo>
                    <a:pt x="198366" y="181917"/>
                  </a:lnTo>
                  <a:lnTo>
                    <a:pt x="198366" y="148198"/>
                  </a:lnTo>
                  <a:close/>
                </a:path>
              </a:pathLst>
            </a:custGeom>
            <a:solidFill>
              <a:srgbClr val="1F9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01;p105">
              <a:extLst>
                <a:ext uri="{FF2B5EF4-FFF2-40B4-BE49-F238E27FC236}">
                  <a16:creationId xmlns:a16="http://schemas.microsoft.com/office/drawing/2014/main" id="{9E884D44-171C-DD43-AD7C-B5BE145E2B8A}"/>
                </a:ext>
              </a:extLst>
            </p:cNvPr>
            <p:cNvSpPr/>
            <p:nvPr/>
          </p:nvSpPr>
          <p:spPr>
            <a:xfrm>
              <a:off x="5292578" y="2922309"/>
              <a:ext cx="623861" cy="613017"/>
            </a:xfrm>
            <a:custGeom>
              <a:avLst/>
              <a:gdLst/>
              <a:ahLst/>
              <a:cxnLst/>
              <a:rect l="l" t="t" r="r" b="b"/>
              <a:pathLst>
                <a:path w="198366" h="202149" extrusionOk="0">
                  <a:moveTo>
                    <a:pt x="36515" y="0"/>
                  </a:moveTo>
                  <a:lnTo>
                    <a:pt x="35200" y="165"/>
                  </a:lnTo>
                  <a:lnTo>
                    <a:pt x="34213" y="987"/>
                  </a:lnTo>
                  <a:lnTo>
                    <a:pt x="2139" y="33719"/>
                  </a:lnTo>
                  <a:lnTo>
                    <a:pt x="196556" y="33719"/>
                  </a:lnTo>
                  <a:lnTo>
                    <a:pt x="164318" y="987"/>
                  </a:lnTo>
                  <a:lnTo>
                    <a:pt x="163331" y="165"/>
                  </a:lnTo>
                  <a:lnTo>
                    <a:pt x="162015" y="0"/>
                  </a:lnTo>
                  <a:close/>
                  <a:moveTo>
                    <a:pt x="115302" y="53786"/>
                  </a:moveTo>
                  <a:lnTo>
                    <a:pt x="118098" y="54115"/>
                  </a:lnTo>
                  <a:lnTo>
                    <a:pt x="120730" y="55266"/>
                  </a:lnTo>
                  <a:lnTo>
                    <a:pt x="123033" y="57075"/>
                  </a:lnTo>
                  <a:lnTo>
                    <a:pt x="124678" y="59543"/>
                  </a:lnTo>
                  <a:lnTo>
                    <a:pt x="125665" y="62339"/>
                  </a:lnTo>
                  <a:lnTo>
                    <a:pt x="125665" y="64148"/>
                  </a:lnTo>
                  <a:lnTo>
                    <a:pt x="125500" y="66122"/>
                  </a:lnTo>
                  <a:lnTo>
                    <a:pt x="124020" y="69740"/>
                  </a:lnTo>
                  <a:lnTo>
                    <a:pt x="121388" y="72372"/>
                  </a:lnTo>
                  <a:lnTo>
                    <a:pt x="117769" y="74017"/>
                  </a:lnTo>
                  <a:lnTo>
                    <a:pt x="115796" y="74181"/>
                  </a:lnTo>
                  <a:lnTo>
                    <a:pt x="113986" y="74017"/>
                  </a:lnTo>
                  <a:lnTo>
                    <a:pt x="111026" y="73195"/>
                  </a:lnTo>
                  <a:lnTo>
                    <a:pt x="108723" y="71550"/>
                  </a:lnTo>
                  <a:lnTo>
                    <a:pt x="106914" y="69247"/>
                  </a:lnTo>
                  <a:lnTo>
                    <a:pt x="105762" y="66615"/>
                  </a:lnTo>
                  <a:lnTo>
                    <a:pt x="105433" y="63819"/>
                  </a:lnTo>
                  <a:lnTo>
                    <a:pt x="105927" y="60858"/>
                  </a:lnTo>
                  <a:lnTo>
                    <a:pt x="107243" y="58062"/>
                  </a:lnTo>
                  <a:lnTo>
                    <a:pt x="108394" y="56911"/>
                  </a:lnTo>
                  <a:lnTo>
                    <a:pt x="109710" y="55759"/>
                  </a:lnTo>
                  <a:lnTo>
                    <a:pt x="112342" y="54279"/>
                  </a:lnTo>
                  <a:lnTo>
                    <a:pt x="115302" y="53786"/>
                  </a:lnTo>
                  <a:close/>
                  <a:moveTo>
                    <a:pt x="141784" y="53786"/>
                  </a:moveTo>
                  <a:lnTo>
                    <a:pt x="144580" y="54115"/>
                  </a:lnTo>
                  <a:lnTo>
                    <a:pt x="147212" y="55266"/>
                  </a:lnTo>
                  <a:lnTo>
                    <a:pt x="149514" y="57075"/>
                  </a:lnTo>
                  <a:lnTo>
                    <a:pt x="151159" y="59543"/>
                  </a:lnTo>
                  <a:lnTo>
                    <a:pt x="152146" y="62339"/>
                  </a:lnTo>
                  <a:lnTo>
                    <a:pt x="152146" y="64148"/>
                  </a:lnTo>
                  <a:lnTo>
                    <a:pt x="151982" y="66122"/>
                  </a:lnTo>
                  <a:lnTo>
                    <a:pt x="150501" y="69740"/>
                  </a:lnTo>
                  <a:lnTo>
                    <a:pt x="147870" y="72372"/>
                  </a:lnTo>
                  <a:lnTo>
                    <a:pt x="144251" y="74017"/>
                  </a:lnTo>
                  <a:lnTo>
                    <a:pt x="142277" y="74181"/>
                  </a:lnTo>
                  <a:lnTo>
                    <a:pt x="142113" y="74181"/>
                  </a:lnTo>
                  <a:lnTo>
                    <a:pt x="140468" y="74017"/>
                  </a:lnTo>
                  <a:lnTo>
                    <a:pt x="137507" y="73195"/>
                  </a:lnTo>
                  <a:lnTo>
                    <a:pt x="135205" y="71550"/>
                  </a:lnTo>
                  <a:lnTo>
                    <a:pt x="133395" y="69247"/>
                  </a:lnTo>
                  <a:lnTo>
                    <a:pt x="132244" y="66615"/>
                  </a:lnTo>
                  <a:lnTo>
                    <a:pt x="131915" y="63819"/>
                  </a:lnTo>
                  <a:lnTo>
                    <a:pt x="132408" y="60858"/>
                  </a:lnTo>
                  <a:lnTo>
                    <a:pt x="133724" y="58062"/>
                  </a:lnTo>
                  <a:lnTo>
                    <a:pt x="134876" y="56911"/>
                  </a:lnTo>
                  <a:lnTo>
                    <a:pt x="136027" y="55759"/>
                  </a:lnTo>
                  <a:lnTo>
                    <a:pt x="138823" y="54279"/>
                  </a:lnTo>
                  <a:lnTo>
                    <a:pt x="141784" y="53786"/>
                  </a:lnTo>
                  <a:close/>
                  <a:moveTo>
                    <a:pt x="168101" y="53786"/>
                  </a:moveTo>
                  <a:lnTo>
                    <a:pt x="171062" y="54115"/>
                  </a:lnTo>
                  <a:lnTo>
                    <a:pt x="173693" y="55266"/>
                  </a:lnTo>
                  <a:lnTo>
                    <a:pt x="175832" y="57075"/>
                  </a:lnTo>
                  <a:lnTo>
                    <a:pt x="177641" y="59543"/>
                  </a:lnTo>
                  <a:lnTo>
                    <a:pt x="178463" y="62339"/>
                  </a:lnTo>
                  <a:lnTo>
                    <a:pt x="178628" y="64148"/>
                  </a:lnTo>
                  <a:lnTo>
                    <a:pt x="178463" y="66122"/>
                  </a:lnTo>
                  <a:lnTo>
                    <a:pt x="176983" y="69740"/>
                  </a:lnTo>
                  <a:lnTo>
                    <a:pt x="174187" y="72372"/>
                  </a:lnTo>
                  <a:lnTo>
                    <a:pt x="170733" y="74017"/>
                  </a:lnTo>
                  <a:lnTo>
                    <a:pt x="168594" y="74181"/>
                  </a:lnTo>
                  <a:lnTo>
                    <a:pt x="166950" y="74017"/>
                  </a:lnTo>
                  <a:lnTo>
                    <a:pt x="163989" y="73195"/>
                  </a:lnTo>
                  <a:lnTo>
                    <a:pt x="161522" y="71550"/>
                  </a:lnTo>
                  <a:lnTo>
                    <a:pt x="159712" y="69247"/>
                  </a:lnTo>
                  <a:lnTo>
                    <a:pt x="158725" y="66615"/>
                  </a:lnTo>
                  <a:lnTo>
                    <a:pt x="158232" y="63819"/>
                  </a:lnTo>
                  <a:lnTo>
                    <a:pt x="158725" y="60858"/>
                  </a:lnTo>
                  <a:lnTo>
                    <a:pt x="160206" y="58062"/>
                  </a:lnTo>
                  <a:lnTo>
                    <a:pt x="161357" y="56911"/>
                  </a:lnTo>
                  <a:lnTo>
                    <a:pt x="162509" y="55759"/>
                  </a:lnTo>
                  <a:lnTo>
                    <a:pt x="165305" y="54279"/>
                  </a:lnTo>
                  <a:lnTo>
                    <a:pt x="168101" y="53786"/>
                  </a:lnTo>
                  <a:close/>
                  <a:moveTo>
                    <a:pt x="29114" y="50496"/>
                  </a:moveTo>
                  <a:lnTo>
                    <a:pt x="33061" y="50825"/>
                  </a:lnTo>
                  <a:lnTo>
                    <a:pt x="36515" y="52305"/>
                  </a:lnTo>
                  <a:lnTo>
                    <a:pt x="39476" y="54773"/>
                  </a:lnTo>
                  <a:lnTo>
                    <a:pt x="41779" y="57898"/>
                  </a:lnTo>
                  <a:lnTo>
                    <a:pt x="42930" y="61845"/>
                  </a:lnTo>
                  <a:lnTo>
                    <a:pt x="43095" y="64148"/>
                  </a:lnTo>
                  <a:lnTo>
                    <a:pt x="42930" y="66780"/>
                  </a:lnTo>
                  <a:lnTo>
                    <a:pt x="40956" y="71550"/>
                  </a:lnTo>
                  <a:lnTo>
                    <a:pt x="37338" y="75168"/>
                  </a:lnTo>
                  <a:lnTo>
                    <a:pt x="32568" y="77307"/>
                  </a:lnTo>
                  <a:lnTo>
                    <a:pt x="29936" y="77471"/>
                  </a:lnTo>
                  <a:lnTo>
                    <a:pt x="27633" y="77307"/>
                  </a:lnTo>
                  <a:lnTo>
                    <a:pt x="23686" y="76155"/>
                  </a:lnTo>
                  <a:lnTo>
                    <a:pt x="20561" y="74017"/>
                  </a:lnTo>
                  <a:lnTo>
                    <a:pt x="18093" y="71056"/>
                  </a:lnTo>
                  <a:lnTo>
                    <a:pt x="16613" y="67438"/>
                  </a:lnTo>
                  <a:lnTo>
                    <a:pt x="16120" y="63655"/>
                  </a:lnTo>
                  <a:lnTo>
                    <a:pt x="16778" y="59872"/>
                  </a:lnTo>
                  <a:lnTo>
                    <a:pt x="18587" y="56253"/>
                  </a:lnTo>
                  <a:lnTo>
                    <a:pt x="20067" y="54444"/>
                  </a:lnTo>
                  <a:lnTo>
                    <a:pt x="21712" y="52963"/>
                  </a:lnTo>
                  <a:lnTo>
                    <a:pt x="25331" y="51154"/>
                  </a:lnTo>
                  <a:lnTo>
                    <a:pt x="29114" y="50496"/>
                  </a:lnTo>
                  <a:close/>
                  <a:moveTo>
                    <a:pt x="165" y="40463"/>
                  </a:moveTo>
                  <a:lnTo>
                    <a:pt x="165" y="87669"/>
                  </a:lnTo>
                  <a:lnTo>
                    <a:pt x="198366" y="87669"/>
                  </a:lnTo>
                  <a:lnTo>
                    <a:pt x="198366" y="40463"/>
                  </a:lnTo>
                  <a:close/>
                  <a:moveTo>
                    <a:pt x="117441" y="107900"/>
                  </a:moveTo>
                  <a:lnTo>
                    <a:pt x="120401" y="108723"/>
                  </a:lnTo>
                  <a:lnTo>
                    <a:pt x="122704" y="110367"/>
                  </a:lnTo>
                  <a:lnTo>
                    <a:pt x="124513" y="112670"/>
                  </a:lnTo>
                  <a:lnTo>
                    <a:pt x="125665" y="115302"/>
                  </a:lnTo>
                  <a:lnTo>
                    <a:pt x="126158" y="118098"/>
                  </a:lnTo>
                  <a:lnTo>
                    <a:pt x="125665" y="121059"/>
                  </a:lnTo>
                  <a:lnTo>
                    <a:pt x="124184" y="123691"/>
                  </a:lnTo>
                  <a:lnTo>
                    <a:pt x="123197" y="125006"/>
                  </a:lnTo>
                  <a:lnTo>
                    <a:pt x="121882" y="126158"/>
                  </a:lnTo>
                  <a:lnTo>
                    <a:pt x="119250" y="127638"/>
                  </a:lnTo>
                  <a:lnTo>
                    <a:pt x="116289" y="128132"/>
                  </a:lnTo>
                  <a:lnTo>
                    <a:pt x="113493" y="127803"/>
                  </a:lnTo>
                  <a:lnTo>
                    <a:pt x="110861" y="126651"/>
                  </a:lnTo>
                  <a:lnTo>
                    <a:pt x="108558" y="124842"/>
                  </a:lnTo>
                  <a:lnTo>
                    <a:pt x="106749" y="122539"/>
                  </a:lnTo>
                  <a:lnTo>
                    <a:pt x="105927" y="119578"/>
                  </a:lnTo>
                  <a:lnTo>
                    <a:pt x="105762" y="117934"/>
                  </a:lnTo>
                  <a:lnTo>
                    <a:pt x="105927" y="115795"/>
                  </a:lnTo>
                  <a:lnTo>
                    <a:pt x="107407" y="112341"/>
                  </a:lnTo>
                  <a:lnTo>
                    <a:pt x="110039" y="109545"/>
                  </a:lnTo>
                  <a:lnTo>
                    <a:pt x="113657" y="107900"/>
                  </a:lnTo>
                  <a:close/>
                  <a:moveTo>
                    <a:pt x="143922" y="107900"/>
                  </a:moveTo>
                  <a:lnTo>
                    <a:pt x="146883" y="108723"/>
                  </a:lnTo>
                  <a:lnTo>
                    <a:pt x="149350" y="110367"/>
                  </a:lnTo>
                  <a:lnTo>
                    <a:pt x="151159" y="112670"/>
                  </a:lnTo>
                  <a:lnTo>
                    <a:pt x="152311" y="115302"/>
                  </a:lnTo>
                  <a:lnTo>
                    <a:pt x="152640" y="118098"/>
                  </a:lnTo>
                  <a:lnTo>
                    <a:pt x="152146" y="121059"/>
                  </a:lnTo>
                  <a:lnTo>
                    <a:pt x="150830" y="123691"/>
                  </a:lnTo>
                  <a:lnTo>
                    <a:pt x="149679" y="125006"/>
                  </a:lnTo>
                  <a:lnTo>
                    <a:pt x="148528" y="126158"/>
                  </a:lnTo>
                  <a:lnTo>
                    <a:pt x="145731" y="127638"/>
                  </a:lnTo>
                  <a:lnTo>
                    <a:pt x="142935" y="128132"/>
                  </a:lnTo>
                  <a:lnTo>
                    <a:pt x="139975" y="127803"/>
                  </a:lnTo>
                  <a:lnTo>
                    <a:pt x="137343" y="126651"/>
                  </a:lnTo>
                  <a:lnTo>
                    <a:pt x="135040" y="124842"/>
                  </a:lnTo>
                  <a:lnTo>
                    <a:pt x="133395" y="122539"/>
                  </a:lnTo>
                  <a:lnTo>
                    <a:pt x="132408" y="119578"/>
                  </a:lnTo>
                  <a:lnTo>
                    <a:pt x="132408" y="117934"/>
                  </a:lnTo>
                  <a:lnTo>
                    <a:pt x="132408" y="115960"/>
                  </a:lnTo>
                  <a:lnTo>
                    <a:pt x="133889" y="112341"/>
                  </a:lnTo>
                  <a:lnTo>
                    <a:pt x="136685" y="109545"/>
                  </a:lnTo>
                  <a:lnTo>
                    <a:pt x="140139" y="108065"/>
                  </a:lnTo>
                  <a:lnTo>
                    <a:pt x="142277" y="107900"/>
                  </a:lnTo>
                  <a:close/>
                  <a:moveTo>
                    <a:pt x="170404" y="107900"/>
                  </a:moveTo>
                  <a:lnTo>
                    <a:pt x="173364" y="108723"/>
                  </a:lnTo>
                  <a:lnTo>
                    <a:pt x="175832" y="110367"/>
                  </a:lnTo>
                  <a:lnTo>
                    <a:pt x="177641" y="112670"/>
                  </a:lnTo>
                  <a:lnTo>
                    <a:pt x="178792" y="115302"/>
                  </a:lnTo>
                  <a:lnTo>
                    <a:pt x="179121" y="118098"/>
                  </a:lnTo>
                  <a:lnTo>
                    <a:pt x="178628" y="121059"/>
                  </a:lnTo>
                  <a:lnTo>
                    <a:pt x="177312" y="123691"/>
                  </a:lnTo>
                  <a:lnTo>
                    <a:pt x="176161" y="125006"/>
                  </a:lnTo>
                  <a:lnTo>
                    <a:pt x="174845" y="126158"/>
                  </a:lnTo>
                  <a:lnTo>
                    <a:pt x="172213" y="127638"/>
                  </a:lnTo>
                  <a:lnTo>
                    <a:pt x="169252" y="128132"/>
                  </a:lnTo>
                  <a:lnTo>
                    <a:pt x="166456" y="127803"/>
                  </a:lnTo>
                  <a:lnTo>
                    <a:pt x="163824" y="126651"/>
                  </a:lnTo>
                  <a:lnTo>
                    <a:pt x="161522" y="124842"/>
                  </a:lnTo>
                  <a:lnTo>
                    <a:pt x="159877" y="122539"/>
                  </a:lnTo>
                  <a:lnTo>
                    <a:pt x="158890" y="119578"/>
                  </a:lnTo>
                  <a:lnTo>
                    <a:pt x="158890" y="117934"/>
                  </a:lnTo>
                  <a:lnTo>
                    <a:pt x="158890" y="115960"/>
                  </a:lnTo>
                  <a:lnTo>
                    <a:pt x="160370" y="112341"/>
                  </a:lnTo>
                  <a:lnTo>
                    <a:pt x="163002" y="109545"/>
                  </a:lnTo>
                  <a:lnTo>
                    <a:pt x="166621" y="108065"/>
                  </a:lnTo>
                  <a:lnTo>
                    <a:pt x="168594" y="107900"/>
                  </a:lnTo>
                  <a:close/>
                  <a:moveTo>
                    <a:pt x="32074" y="104446"/>
                  </a:moveTo>
                  <a:lnTo>
                    <a:pt x="36022" y="105762"/>
                  </a:lnTo>
                  <a:lnTo>
                    <a:pt x="39312" y="107900"/>
                  </a:lnTo>
                  <a:lnTo>
                    <a:pt x="41614" y="110861"/>
                  </a:lnTo>
                  <a:lnTo>
                    <a:pt x="43095" y="114315"/>
                  </a:lnTo>
                  <a:lnTo>
                    <a:pt x="43588" y="118098"/>
                  </a:lnTo>
                  <a:lnTo>
                    <a:pt x="43095" y="122046"/>
                  </a:lnTo>
                  <a:lnTo>
                    <a:pt x="41121" y="125664"/>
                  </a:lnTo>
                  <a:lnTo>
                    <a:pt x="39805" y="127309"/>
                  </a:lnTo>
                  <a:lnTo>
                    <a:pt x="38160" y="128789"/>
                  </a:lnTo>
                  <a:lnTo>
                    <a:pt x="34542" y="130763"/>
                  </a:lnTo>
                  <a:lnTo>
                    <a:pt x="30594" y="131421"/>
                  </a:lnTo>
                  <a:lnTo>
                    <a:pt x="26811" y="131092"/>
                  </a:lnTo>
                  <a:lnTo>
                    <a:pt x="23357" y="129612"/>
                  </a:lnTo>
                  <a:lnTo>
                    <a:pt x="20232" y="127145"/>
                  </a:lnTo>
                  <a:lnTo>
                    <a:pt x="18093" y="124019"/>
                  </a:lnTo>
                  <a:lnTo>
                    <a:pt x="16778" y="120072"/>
                  </a:lnTo>
                  <a:lnTo>
                    <a:pt x="16613" y="117934"/>
                  </a:lnTo>
                  <a:lnTo>
                    <a:pt x="16778" y="115137"/>
                  </a:lnTo>
                  <a:lnTo>
                    <a:pt x="18751" y="110367"/>
                  </a:lnTo>
                  <a:lnTo>
                    <a:pt x="22370" y="106749"/>
                  </a:lnTo>
                  <a:lnTo>
                    <a:pt x="27140" y="104611"/>
                  </a:lnTo>
                  <a:lnTo>
                    <a:pt x="29936" y="104446"/>
                  </a:lnTo>
                  <a:close/>
                  <a:moveTo>
                    <a:pt x="165" y="94413"/>
                  </a:moveTo>
                  <a:lnTo>
                    <a:pt x="165" y="141455"/>
                  </a:lnTo>
                  <a:lnTo>
                    <a:pt x="198366" y="141455"/>
                  </a:lnTo>
                  <a:lnTo>
                    <a:pt x="198366" y="94413"/>
                  </a:lnTo>
                  <a:close/>
                  <a:moveTo>
                    <a:pt x="117441" y="161686"/>
                  </a:moveTo>
                  <a:lnTo>
                    <a:pt x="120401" y="162673"/>
                  </a:lnTo>
                  <a:lnTo>
                    <a:pt x="122704" y="164318"/>
                  </a:lnTo>
                  <a:lnTo>
                    <a:pt x="124513" y="166456"/>
                  </a:lnTo>
                  <a:lnTo>
                    <a:pt x="125665" y="169088"/>
                  </a:lnTo>
                  <a:lnTo>
                    <a:pt x="126158" y="172048"/>
                  </a:lnTo>
                  <a:lnTo>
                    <a:pt x="125665" y="174844"/>
                  </a:lnTo>
                  <a:lnTo>
                    <a:pt x="124184" y="177641"/>
                  </a:lnTo>
                  <a:lnTo>
                    <a:pt x="123197" y="178956"/>
                  </a:lnTo>
                  <a:lnTo>
                    <a:pt x="121882" y="179943"/>
                  </a:lnTo>
                  <a:lnTo>
                    <a:pt x="119250" y="181424"/>
                  </a:lnTo>
                  <a:lnTo>
                    <a:pt x="116289" y="181917"/>
                  </a:lnTo>
                  <a:lnTo>
                    <a:pt x="113493" y="181588"/>
                  </a:lnTo>
                  <a:lnTo>
                    <a:pt x="110861" y="180601"/>
                  </a:lnTo>
                  <a:lnTo>
                    <a:pt x="108558" y="178792"/>
                  </a:lnTo>
                  <a:lnTo>
                    <a:pt x="106749" y="176325"/>
                  </a:lnTo>
                  <a:lnTo>
                    <a:pt x="105927" y="173529"/>
                  </a:lnTo>
                  <a:lnTo>
                    <a:pt x="105762" y="171884"/>
                  </a:lnTo>
                  <a:lnTo>
                    <a:pt x="105927" y="169745"/>
                  </a:lnTo>
                  <a:lnTo>
                    <a:pt x="107407" y="166127"/>
                  </a:lnTo>
                  <a:lnTo>
                    <a:pt x="110039" y="163331"/>
                  </a:lnTo>
                  <a:lnTo>
                    <a:pt x="113657" y="161850"/>
                  </a:lnTo>
                  <a:lnTo>
                    <a:pt x="115796" y="161686"/>
                  </a:lnTo>
                  <a:close/>
                  <a:moveTo>
                    <a:pt x="143758" y="161686"/>
                  </a:moveTo>
                  <a:lnTo>
                    <a:pt x="146718" y="162673"/>
                  </a:lnTo>
                  <a:lnTo>
                    <a:pt x="149186" y="164318"/>
                  </a:lnTo>
                  <a:lnTo>
                    <a:pt x="150995" y="166456"/>
                  </a:lnTo>
                  <a:lnTo>
                    <a:pt x="152146" y="169088"/>
                  </a:lnTo>
                  <a:lnTo>
                    <a:pt x="152475" y="172048"/>
                  </a:lnTo>
                  <a:lnTo>
                    <a:pt x="152146" y="174844"/>
                  </a:lnTo>
                  <a:lnTo>
                    <a:pt x="150666" y="177641"/>
                  </a:lnTo>
                  <a:lnTo>
                    <a:pt x="149514" y="178956"/>
                  </a:lnTo>
                  <a:lnTo>
                    <a:pt x="148363" y="179943"/>
                  </a:lnTo>
                  <a:lnTo>
                    <a:pt x="145567" y="181424"/>
                  </a:lnTo>
                  <a:lnTo>
                    <a:pt x="142771" y="181917"/>
                  </a:lnTo>
                  <a:lnTo>
                    <a:pt x="139810" y="181588"/>
                  </a:lnTo>
                  <a:lnTo>
                    <a:pt x="137178" y="180601"/>
                  </a:lnTo>
                  <a:lnTo>
                    <a:pt x="135040" y="178792"/>
                  </a:lnTo>
                  <a:lnTo>
                    <a:pt x="133231" y="176325"/>
                  </a:lnTo>
                  <a:lnTo>
                    <a:pt x="132408" y="173529"/>
                  </a:lnTo>
                  <a:lnTo>
                    <a:pt x="132244" y="171884"/>
                  </a:lnTo>
                  <a:lnTo>
                    <a:pt x="132408" y="169745"/>
                  </a:lnTo>
                  <a:lnTo>
                    <a:pt x="133889" y="166127"/>
                  </a:lnTo>
                  <a:lnTo>
                    <a:pt x="136520" y="163331"/>
                  </a:lnTo>
                  <a:lnTo>
                    <a:pt x="140139" y="161850"/>
                  </a:lnTo>
                  <a:lnTo>
                    <a:pt x="142277" y="161686"/>
                  </a:lnTo>
                  <a:close/>
                  <a:moveTo>
                    <a:pt x="170239" y="161686"/>
                  </a:moveTo>
                  <a:lnTo>
                    <a:pt x="173200" y="162673"/>
                  </a:lnTo>
                  <a:lnTo>
                    <a:pt x="175667" y="164318"/>
                  </a:lnTo>
                  <a:lnTo>
                    <a:pt x="177476" y="166456"/>
                  </a:lnTo>
                  <a:lnTo>
                    <a:pt x="178628" y="169088"/>
                  </a:lnTo>
                  <a:lnTo>
                    <a:pt x="178957" y="172048"/>
                  </a:lnTo>
                  <a:lnTo>
                    <a:pt x="178463" y="174844"/>
                  </a:lnTo>
                  <a:lnTo>
                    <a:pt x="177147" y="177641"/>
                  </a:lnTo>
                  <a:lnTo>
                    <a:pt x="175996" y="178956"/>
                  </a:lnTo>
                  <a:lnTo>
                    <a:pt x="174845" y="179943"/>
                  </a:lnTo>
                  <a:lnTo>
                    <a:pt x="172049" y="181424"/>
                  </a:lnTo>
                  <a:lnTo>
                    <a:pt x="169252" y="181917"/>
                  </a:lnTo>
                  <a:lnTo>
                    <a:pt x="166292" y="181588"/>
                  </a:lnTo>
                  <a:lnTo>
                    <a:pt x="163660" y="180601"/>
                  </a:lnTo>
                  <a:lnTo>
                    <a:pt x="161357" y="178792"/>
                  </a:lnTo>
                  <a:lnTo>
                    <a:pt x="159712" y="176325"/>
                  </a:lnTo>
                  <a:lnTo>
                    <a:pt x="158725" y="173529"/>
                  </a:lnTo>
                  <a:lnTo>
                    <a:pt x="158725" y="171884"/>
                  </a:lnTo>
                  <a:lnTo>
                    <a:pt x="158890" y="169745"/>
                  </a:lnTo>
                  <a:lnTo>
                    <a:pt x="160370" y="166127"/>
                  </a:lnTo>
                  <a:lnTo>
                    <a:pt x="163002" y="163331"/>
                  </a:lnTo>
                  <a:lnTo>
                    <a:pt x="166621" y="161850"/>
                  </a:lnTo>
                  <a:lnTo>
                    <a:pt x="168594" y="161686"/>
                  </a:lnTo>
                  <a:close/>
                  <a:moveTo>
                    <a:pt x="32074" y="158396"/>
                  </a:moveTo>
                  <a:lnTo>
                    <a:pt x="36022" y="159548"/>
                  </a:lnTo>
                  <a:lnTo>
                    <a:pt x="39312" y="161850"/>
                  </a:lnTo>
                  <a:lnTo>
                    <a:pt x="41614" y="164811"/>
                  </a:lnTo>
                  <a:lnTo>
                    <a:pt x="43095" y="168265"/>
                  </a:lnTo>
                  <a:lnTo>
                    <a:pt x="43588" y="172048"/>
                  </a:lnTo>
                  <a:lnTo>
                    <a:pt x="43095" y="175996"/>
                  </a:lnTo>
                  <a:lnTo>
                    <a:pt x="41121" y="179614"/>
                  </a:lnTo>
                  <a:lnTo>
                    <a:pt x="39805" y="181259"/>
                  </a:lnTo>
                  <a:lnTo>
                    <a:pt x="38160" y="182740"/>
                  </a:lnTo>
                  <a:lnTo>
                    <a:pt x="34542" y="184713"/>
                  </a:lnTo>
                  <a:lnTo>
                    <a:pt x="30594" y="185371"/>
                  </a:lnTo>
                  <a:lnTo>
                    <a:pt x="26811" y="184878"/>
                  </a:lnTo>
                  <a:lnTo>
                    <a:pt x="23357" y="183397"/>
                  </a:lnTo>
                  <a:lnTo>
                    <a:pt x="20232" y="181095"/>
                  </a:lnTo>
                  <a:lnTo>
                    <a:pt x="18093" y="177970"/>
                  </a:lnTo>
                  <a:lnTo>
                    <a:pt x="16778" y="174022"/>
                  </a:lnTo>
                  <a:lnTo>
                    <a:pt x="16613" y="171884"/>
                  </a:lnTo>
                  <a:lnTo>
                    <a:pt x="16778" y="169088"/>
                  </a:lnTo>
                  <a:lnTo>
                    <a:pt x="18751" y="164318"/>
                  </a:lnTo>
                  <a:lnTo>
                    <a:pt x="22370" y="160534"/>
                  </a:lnTo>
                  <a:lnTo>
                    <a:pt x="27140" y="158561"/>
                  </a:lnTo>
                  <a:lnTo>
                    <a:pt x="29936" y="158396"/>
                  </a:lnTo>
                  <a:close/>
                  <a:moveTo>
                    <a:pt x="165" y="148198"/>
                  </a:moveTo>
                  <a:lnTo>
                    <a:pt x="0" y="181917"/>
                  </a:lnTo>
                  <a:lnTo>
                    <a:pt x="0" y="183891"/>
                  </a:lnTo>
                  <a:lnTo>
                    <a:pt x="823" y="187838"/>
                  </a:lnTo>
                  <a:lnTo>
                    <a:pt x="3290" y="193266"/>
                  </a:lnTo>
                  <a:lnTo>
                    <a:pt x="8553" y="198694"/>
                  </a:lnTo>
                  <a:lnTo>
                    <a:pt x="13817" y="201162"/>
                  </a:lnTo>
                  <a:lnTo>
                    <a:pt x="17764" y="201984"/>
                  </a:lnTo>
                  <a:lnTo>
                    <a:pt x="19903" y="202148"/>
                  </a:lnTo>
                  <a:lnTo>
                    <a:pt x="178628" y="202148"/>
                  </a:lnTo>
                  <a:lnTo>
                    <a:pt x="180602" y="201984"/>
                  </a:lnTo>
                  <a:lnTo>
                    <a:pt x="184549" y="201162"/>
                  </a:lnTo>
                  <a:lnTo>
                    <a:pt x="189813" y="198694"/>
                  </a:lnTo>
                  <a:lnTo>
                    <a:pt x="195240" y="193266"/>
                  </a:lnTo>
                  <a:lnTo>
                    <a:pt x="197543" y="187838"/>
                  </a:lnTo>
                  <a:lnTo>
                    <a:pt x="198366" y="183891"/>
                  </a:lnTo>
                  <a:lnTo>
                    <a:pt x="198366" y="181917"/>
                  </a:lnTo>
                  <a:lnTo>
                    <a:pt x="198366" y="148198"/>
                  </a:lnTo>
                  <a:close/>
                </a:path>
              </a:pathLst>
            </a:custGeom>
            <a:solidFill>
              <a:srgbClr val="1F9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02;p105">
              <a:extLst>
                <a:ext uri="{FF2B5EF4-FFF2-40B4-BE49-F238E27FC236}">
                  <a16:creationId xmlns:a16="http://schemas.microsoft.com/office/drawing/2014/main" id="{303C8B08-5D00-7C41-947A-17B7E714C97F}"/>
                </a:ext>
              </a:extLst>
            </p:cNvPr>
            <p:cNvSpPr/>
            <p:nvPr/>
          </p:nvSpPr>
          <p:spPr>
            <a:xfrm>
              <a:off x="6075165" y="2922309"/>
              <a:ext cx="623861" cy="613017"/>
            </a:xfrm>
            <a:custGeom>
              <a:avLst/>
              <a:gdLst/>
              <a:ahLst/>
              <a:cxnLst/>
              <a:rect l="l" t="t" r="r" b="b"/>
              <a:pathLst>
                <a:path w="198366" h="202149" extrusionOk="0">
                  <a:moveTo>
                    <a:pt x="36515" y="0"/>
                  </a:moveTo>
                  <a:lnTo>
                    <a:pt x="35200" y="165"/>
                  </a:lnTo>
                  <a:lnTo>
                    <a:pt x="34213" y="987"/>
                  </a:lnTo>
                  <a:lnTo>
                    <a:pt x="2139" y="33719"/>
                  </a:lnTo>
                  <a:lnTo>
                    <a:pt x="196556" y="33719"/>
                  </a:lnTo>
                  <a:lnTo>
                    <a:pt x="164318" y="987"/>
                  </a:lnTo>
                  <a:lnTo>
                    <a:pt x="163331" y="165"/>
                  </a:lnTo>
                  <a:lnTo>
                    <a:pt x="162015" y="0"/>
                  </a:lnTo>
                  <a:close/>
                  <a:moveTo>
                    <a:pt x="115302" y="53786"/>
                  </a:moveTo>
                  <a:lnTo>
                    <a:pt x="118098" y="54115"/>
                  </a:lnTo>
                  <a:lnTo>
                    <a:pt x="120730" y="55266"/>
                  </a:lnTo>
                  <a:lnTo>
                    <a:pt x="123033" y="57075"/>
                  </a:lnTo>
                  <a:lnTo>
                    <a:pt x="124678" y="59543"/>
                  </a:lnTo>
                  <a:lnTo>
                    <a:pt x="125665" y="62339"/>
                  </a:lnTo>
                  <a:lnTo>
                    <a:pt x="125665" y="64148"/>
                  </a:lnTo>
                  <a:lnTo>
                    <a:pt x="125500" y="66122"/>
                  </a:lnTo>
                  <a:lnTo>
                    <a:pt x="124020" y="69740"/>
                  </a:lnTo>
                  <a:lnTo>
                    <a:pt x="121388" y="72372"/>
                  </a:lnTo>
                  <a:lnTo>
                    <a:pt x="117769" y="74017"/>
                  </a:lnTo>
                  <a:lnTo>
                    <a:pt x="115796" y="74181"/>
                  </a:lnTo>
                  <a:lnTo>
                    <a:pt x="113986" y="74017"/>
                  </a:lnTo>
                  <a:lnTo>
                    <a:pt x="111026" y="73195"/>
                  </a:lnTo>
                  <a:lnTo>
                    <a:pt x="108723" y="71550"/>
                  </a:lnTo>
                  <a:lnTo>
                    <a:pt x="106914" y="69247"/>
                  </a:lnTo>
                  <a:lnTo>
                    <a:pt x="105762" y="66615"/>
                  </a:lnTo>
                  <a:lnTo>
                    <a:pt x="105433" y="63819"/>
                  </a:lnTo>
                  <a:lnTo>
                    <a:pt x="105927" y="60858"/>
                  </a:lnTo>
                  <a:lnTo>
                    <a:pt x="107243" y="58062"/>
                  </a:lnTo>
                  <a:lnTo>
                    <a:pt x="108394" y="56911"/>
                  </a:lnTo>
                  <a:lnTo>
                    <a:pt x="109710" y="55759"/>
                  </a:lnTo>
                  <a:lnTo>
                    <a:pt x="112342" y="54279"/>
                  </a:lnTo>
                  <a:lnTo>
                    <a:pt x="115302" y="53786"/>
                  </a:lnTo>
                  <a:close/>
                  <a:moveTo>
                    <a:pt x="141784" y="53786"/>
                  </a:moveTo>
                  <a:lnTo>
                    <a:pt x="144580" y="54115"/>
                  </a:lnTo>
                  <a:lnTo>
                    <a:pt x="147212" y="55266"/>
                  </a:lnTo>
                  <a:lnTo>
                    <a:pt x="149514" y="57075"/>
                  </a:lnTo>
                  <a:lnTo>
                    <a:pt x="151159" y="59543"/>
                  </a:lnTo>
                  <a:lnTo>
                    <a:pt x="152146" y="62339"/>
                  </a:lnTo>
                  <a:lnTo>
                    <a:pt x="152146" y="64148"/>
                  </a:lnTo>
                  <a:lnTo>
                    <a:pt x="151982" y="66122"/>
                  </a:lnTo>
                  <a:lnTo>
                    <a:pt x="150501" y="69740"/>
                  </a:lnTo>
                  <a:lnTo>
                    <a:pt x="147870" y="72372"/>
                  </a:lnTo>
                  <a:lnTo>
                    <a:pt x="144251" y="74017"/>
                  </a:lnTo>
                  <a:lnTo>
                    <a:pt x="142277" y="74181"/>
                  </a:lnTo>
                  <a:lnTo>
                    <a:pt x="142113" y="74181"/>
                  </a:lnTo>
                  <a:lnTo>
                    <a:pt x="140468" y="74017"/>
                  </a:lnTo>
                  <a:lnTo>
                    <a:pt x="137507" y="73195"/>
                  </a:lnTo>
                  <a:lnTo>
                    <a:pt x="135205" y="71550"/>
                  </a:lnTo>
                  <a:lnTo>
                    <a:pt x="133395" y="69247"/>
                  </a:lnTo>
                  <a:lnTo>
                    <a:pt x="132244" y="66615"/>
                  </a:lnTo>
                  <a:lnTo>
                    <a:pt x="131915" y="63819"/>
                  </a:lnTo>
                  <a:lnTo>
                    <a:pt x="132408" y="60858"/>
                  </a:lnTo>
                  <a:lnTo>
                    <a:pt x="133724" y="58062"/>
                  </a:lnTo>
                  <a:lnTo>
                    <a:pt x="134876" y="56911"/>
                  </a:lnTo>
                  <a:lnTo>
                    <a:pt x="136027" y="55759"/>
                  </a:lnTo>
                  <a:lnTo>
                    <a:pt x="138823" y="54279"/>
                  </a:lnTo>
                  <a:lnTo>
                    <a:pt x="141784" y="53786"/>
                  </a:lnTo>
                  <a:close/>
                  <a:moveTo>
                    <a:pt x="168101" y="53786"/>
                  </a:moveTo>
                  <a:lnTo>
                    <a:pt x="171062" y="54115"/>
                  </a:lnTo>
                  <a:lnTo>
                    <a:pt x="173693" y="55266"/>
                  </a:lnTo>
                  <a:lnTo>
                    <a:pt x="175832" y="57075"/>
                  </a:lnTo>
                  <a:lnTo>
                    <a:pt x="177641" y="59543"/>
                  </a:lnTo>
                  <a:lnTo>
                    <a:pt x="178463" y="62339"/>
                  </a:lnTo>
                  <a:lnTo>
                    <a:pt x="178628" y="64148"/>
                  </a:lnTo>
                  <a:lnTo>
                    <a:pt x="178463" y="66122"/>
                  </a:lnTo>
                  <a:lnTo>
                    <a:pt x="176983" y="69740"/>
                  </a:lnTo>
                  <a:lnTo>
                    <a:pt x="174187" y="72372"/>
                  </a:lnTo>
                  <a:lnTo>
                    <a:pt x="170733" y="74017"/>
                  </a:lnTo>
                  <a:lnTo>
                    <a:pt x="168594" y="74181"/>
                  </a:lnTo>
                  <a:lnTo>
                    <a:pt x="166950" y="74017"/>
                  </a:lnTo>
                  <a:lnTo>
                    <a:pt x="163989" y="73195"/>
                  </a:lnTo>
                  <a:lnTo>
                    <a:pt x="161522" y="71550"/>
                  </a:lnTo>
                  <a:lnTo>
                    <a:pt x="159712" y="69247"/>
                  </a:lnTo>
                  <a:lnTo>
                    <a:pt x="158725" y="66615"/>
                  </a:lnTo>
                  <a:lnTo>
                    <a:pt x="158232" y="63819"/>
                  </a:lnTo>
                  <a:lnTo>
                    <a:pt x="158725" y="60858"/>
                  </a:lnTo>
                  <a:lnTo>
                    <a:pt x="160206" y="58062"/>
                  </a:lnTo>
                  <a:lnTo>
                    <a:pt x="161357" y="56911"/>
                  </a:lnTo>
                  <a:lnTo>
                    <a:pt x="162509" y="55759"/>
                  </a:lnTo>
                  <a:lnTo>
                    <a:pt x="165305" y="54279"/>
                  </a:lnTo>
                  <a:lnTo>
                    <a:pt x="168101" y="53786"/>
                  </a:lnTo>
                  <a:close/>
                  <a:moveTo>
                    <a:pt x="29114" y="50496"/>
                  </a:moveTo>
                  <a:lnTo>
                    <a:pt x="33061" y="50825"/>
                  </a:lnTo>
                  <a:lnTo>
                    <a:pt x="36515" y="52305"/>
                  </a:lnTo>
                  <a:lnTo>
                    <a:pt x="39476" y="54773"/>
                  </a:lnTo>
                  <a:lnTo>
                    <a:pt x="41779" y="57898"/>
                  </a:lnTo>
                  <a:lnTo>
                    <a:pt x="42930" y="61845"/>
                  </a:lnTo>
                  <a:lnTo>
                    <a:pt x="43095" y="64148"/>
                  </a:lnTo>
                  <a:lnTo>
                    <a:pt x="42930" y="66780"/>
                  </a:lnTo>
                  <a:lnTo>
                    <a:pt x="40956" y="71550"/>
                  </a:lnTo>
                  <a:lnTo>
                    <a:pt x="37338" y="75168"/>
                  </a:lnTo>
                  <a:lnTo>
                    <a:pt x="32568" y="77307"/>
                  </a:lnTo>
                  <a:lnTo>
                    <a:pt x="29936" y="77471"/>
                  </a:lnTo>
                  <a:lnTo>
                    <a:pt x="27633" y="77307"/>
                  </a:lnTo>
                  <a:lnTo>
                    <a:pt x="23686" y="76155"/>
                  </a:lnTo>
                  <a:lnTo>
                    <a:pt x="20561" y="74017"/>
                  </a:lnTo>
                  <a:lnTo>
                    <a:pt x="18093" y="71056"/>
                  </a:lnTo>
                  <a:lnTo>
                    <a:pt x="16613" y="67438"/>
                  </a:lnTo>
                  <a:lnTo>
                    <a:pt x="16120" y="63655"/>
                  </a:lnTo>
                  <a:lnTo>
                    <a:pt x="16778" y="59872"/>
                  </a:lnTo>
                  <a:lnTo>
                    <a:pt x="18587" y="56253"/>
                  </a:lnTo>
                  <a:lnTo>
                    <a:pt x="20067" y="54444"/>
                  </a:lnTo>
                  <a:lnTo>
                    <a:pt x="21712" y="52963"/>
                  </a:lnTo>
                  <a:lnTo>
                    <a:pt x="25331" y="51154"/>
                  </a:lnTo>
                  <a:lnTo>
                    <a:pt x="29114" y="50496"/>
                  </a:lnTo>
                  <a:close/>
                  <a:moveTo>
                    <a:pt x="165" y="40463"/>
                  </a:moveTo>
                  <a:lnTo>
                    <a:pt x="165" y="87669"/>
                  </a:lnTo>
                  <a:lnTo>
                    <a:pt x="198366" y="87669"/>
                  </a:lnTo>
                  <a:lnTo>
                    <a:pt x="198366" y="40463"/>
                  </a:lnTo>
                  <a:close/>
                  <a:moveTo>
                    <a:pt x="117441" y="107900"/>
                  </a:moveTo>
                  <a:lnTo>
                    <a:pt x="120401" y="108723"/>
                  </a:lnTo>
                  <a:lnTo>
                    <a:pt x="122704" y="110367"/>
                  </a:lnTo>
                  <a:lnTo>
                    <a:pt x="124513" y="112670"/>
                  </a:lnTo>
                  <a:lnTo>
                    <a:pt x="125665" y="115302"/>
                  </a:lnTo>
                  <a:lnTo>
                    <a:pt x="126158" y="118098"/>
                  </a:lnTo>
                  <a:lnTo>
                    <a:pt x="125665" y="121059"/>
                  </a:lnTo>
                  <a:lnTo>
                    <a:pt x="124184" y="123691"/>
                  </a:lnTo>
                  <a:lnTo>
                    <a:pt x="123197" y="125006"/>
                  </a:lnTo>
                  <a:lnTo>
                    <a:pt x="121882" y="126158"/>
                  </a:lnTo>
                  <a:lnTo>
                    <a:pt x="119250" y="127638"/>
                  </a:lnTo>
                  <a:lnTo>
                    <a:pt x="116289" y="128132"/>
                  </a:lnTo>
                  <a:lnTo>
                    <a:pt x="113493" y="127803"/>
                  </a:lnTo>
                  <a:lnTo>
                    <a:pt x="110861" y="126651"/>
                  </a:lnTo>
                  <a:lnTo>
                    <a:pt x="108558" y="124842"/>
                  </a:lnTo>
                  <a:lnTo>
                    <a:pt x="106749" y="122539"/>
                  </a:lnTo>
                  <a:lnTo>
                    <a:pt x="105927" y="119578"/>
                  </a:lnTo>
                  <a:lnTo>
                    <a:pt x="105762" y="117934"/>
                  </a:lnTo>
                  <a:lnTo>
                    <a:pt x="105927" y="115795"/>
                  </a:lnTo>
                  <a:lnTo>
                    <a:pt x="107407" y="112341"/>
                  </a:lnTo>
                  <a:lnTo>
                    <a:pt x="110039" y="109545"/>
                  </a:lnTo>
                  <a:lnTo>
                    <a:pt x="113657" y="107900"/>
                  </a:lnTo>
                  <a:close/>
                  <a:moveTo>
                    <a:pt x="143922" y="107900"/>
                  </a:moveTo>
                  <a:lnTo>
                    <a:pt x="146883" y="108723"/>
                  </a:lnTo>
                  <a:lnTo>
                    <a:pt x="149350" y="110367"/>
                  </a:lnTo>
                  <a:lnTo>
                    <a:pt x="151159" y="112670"/>
                  </a:lnTo>
                  <a:lnTo>
                    <a:pt x="152311" y="115302"/>
                  </a:lnTo>
                  <a:lnTo>
                    <a:pt x="152640" y="118098"/>
                  </a:lnTo>
                  <a:lnTo>
                    <a:pt x="152146" y="121059"/>
                  </a:lnTo>
                  <a:lnTo>
                    <a:pt x="150830" y="123691"/>
                  </a:lnTo>
                  <a:lnTo>
                    <a:pt x="149679" y="125006"/>
                  </a:lnTo>
                  <a:lnTo>
                    <a:pt x="148528" y="126158"/>
                  </a:lnTo>
                  <a:lnTo>
                    <a:pt x="145731" y="127638"/>
                  </a:lnTo>
                  <a:lnTo>
                    <a:pt x="142935" y="128132"/>
                  </a:lnTo>
                  <a:lnTo>
                    <a:pt x="139975" y="127803"/>
                  </a:lnTo>
                  <a:lnTo>
                    <a:pt x="137343" y="126651"/>
                  </a:lnTo>
                  <a:lnTo>
                    <a:pt x="135040" y="124842"/>
                  </a:lnTo>
                  <a:lnTo>
                    <a:pt x="133395" y="122539"/>
                  </a:lnTo>
                  <a:lnTo>
                    <a:pt x="132408" y="119578"/>
                  </a:lnTo>
                  <a:lnTo>
                    <a:pt x="132408" y="117934"/>
                  </a:lnTo>
                  <a:lnTo>
                    <a:pt x="132408" y="115960"/>
                  </a:lnTo>
                  <a:lnTo>
                    <a:pt x="133889" y="112341"/>
                  </a:lnTo>
                  <a:lnTo>
                    <a:pt x="136685" y="109545"/>
                  </a:lnTo>
                  <a:lnTo>
                    <a:pt x="140139" y="108065"/>
                  </a:lnTo>
                  <a:lnTo>
                    <a:pt x="142277" y="107900"/>
                  </a:lnTo>
                  <a:close/>
                  <a:moveTo>
                    <a:pt x="170404" y="107900"/>
                  </a:moveTo>
                  <a:lnTo>
                    <a:pt x="173364" y="108723"/>
                  </a:lnTo>
                  <a:lnTo>
                    <a:pt x="175832" y="110367"/>
                  </a:lnTo>
                  <a:lnTo>
                    <a:pt x="177641" y="112670"/>
                  </a:lnTo>
                  <a:lnTo>
                    <a:pt x="178792" y="115302"/>
                  </a:lnTo>
                  <a:lnTo>
                    <a:pt x="179121" y="118098"/>
                  </a:lnTo>
                  <a:lnTo>
                    <a:pt x="178628" y="121059"/>
                  </a:lnTo>
                  <a:lnTo>
                    <a:pt x="177312" y="123691"/>
                  </a:lnTo>
                  <a:lnTo>
                    <a:pt x="176161" y="125006"/>
                  </a:lnTo>
                  <a:lnTo>
                    <a:pt x="174845" y="126158"/>
                  </a:lnTo>
                  <a:lnTo>
                    <a:pt x="172213" y="127638"/>
                  </a:lnTo>
                  <a:lnTo>
                    <a:pt x="169252" y="128132"/>
                  </a:lnTo>
                  <a:lnTo>
                    <a:pt x="166456" y="127803"/>
                  </a:lnTo>
                  <a:lnTo>
                    <a:pt x="163824" y="126651"/>
                  </a:lnTo>
                  <a:lnTo>
                    <a:pt x="161522" y="124842"/>
                  </a:lnTo>
                  <a:lnTo>
                    <a:pt x="159877" y="122539"/>
                  </a:lnTo>
                  <a:lnTo>
                    <a:pt x="158890" y="119578"/>
                  </a:lnTo>
                  <a:lnTo>
                    <a:pt x="158890" y="117934"/>
                  </a:lnTo>
                  <a:lnTo>
                    <a:pt x="158890" y="115960"/>
                  </a:lnTo>
                  <a:lnTo>
                    <a:pt x="160370" y="112341"/>
                  </a:lnTo>
                  <a:lnTo>
                    <a:pt x="163002" y="109545"/>
                  </a:lnTo>
                  <a:lnTo>
                    <a:pt x="166621" y="108065"/>
                  </a:lnTo>
                  <a:lnTo>
                    <a:pt x="168594" y="107900"/>
                  </a:lnTo>
                  <a:close/>
                  <a:moveTo>
                    <a:pt x="32074" y="104446"/>
                  </a:moveTo>
                  <a:lnTo>
                    <a:pt x="36022" y="105762"/>
                  </a:lnTo>
                  <a:lnTo>
                    <a:pt x="39312" y="107900"/>
                  </a:lnTo>
                  <a:lnTo>
                    <a:pt x="41614" y="110861"/>
                  </a:lnTo>
                  <a:lnTo>
                    <a:pt x="43095" y="114315"/>
                  </a:lnTo>
                  <a:lnTo>
                    <a:pt x="43588" y="118098"/>
                  </a:lnTo>
                  <a:lnTo>
                    <a:pt x="43095" y="122046"/>
                  </a:lnTo>
                  <a:lnTo>
                    <a:pt x="41121" y="125664"/>
                  </a:lnTo>
                  <a:lnTo>
                    <a:pt x="39805" y="127309"/>
                  </a:lnTo>
                  <a:lnTo>
                    <a:pt x="38160" y="128789"/>
                  </a:lnTo>
                  <a:lnTo>
                    <a:pt x="34542" y="130763"/>
                  </a:lnTo>
                  <a:lnTo>
                    <a:pt x="30594" y="131421"/>
                  </a:lnTo>
                  <a:lnTo>
                    <a:pt x="26811" y="131092"/>
                  </a:lnTo>
                  <a:lnTo>
                    <a:pt x="23357" y="129612"/>
                  </a:lnTo>
                  <a:lnTo>
                    <a:pt x="20232" y="127145"/>
                  </a:lnTo>
                  <a:lnTo>
                    <a:pt x="18093" y="124019"/>
                  </a:lnTo>
                  <a:lnTo>
                    <a:pt x="16778" y="120072"/>
                  </a:lnTo>
                  <a:lnTo>
                    <a:pt x="16613" y="117934"/>
                  </a:lnTo>
                  <a:lnTo>
                    <a:pt x="16778" y="115137"/>
                  </a:lnTo>
                  <a:lnTo>
                    <a:pt x="18751" y="110367"/>
                  </a:lnTo>
                  <a:lnTo>
                    <a:pt x="22370" y="106749"/>
                  </a:lnTo>
                  <a:lnTo>
                    <a:pt x="27140" y="104611"/>
                  </a:lnTo>
                  <a:lnTo>
                    <a:pt x="29936" y="104446"/>
                  </a:lnTo>
                  <a:close/>
                  <a:moveTo>
                    <a:pt x="165" y="94413"/>
                  </a:moveTo>
                  <a:lnTo>
                    <a:pt x="165" y="141455"/>
                  </a:lnTo>
                  <a:lnTo>
                    <a:pt x="198366" y="141455"/>
                  </a:lnTo>
                  <a:lnTo>
                    <a:pt x="198366" y="94413"/>
                  </a:lnTo>
                  <a:close/>
                  <a:moveTo>
                    <a:pt x="117441" y="161686"/>
                  </a:moveTo>
                  <a:lnTo>
                    <a:pt x="120401" y="162673"/>
                  </a:lnTo>
                  <a:lnTo>
                    <a:pt x="122704" y="164318"/>
                  </a:lnTo>
                  <a:lnTo>
                    <a:pt x="124513" y="166456"/>
                  </a:lnTo>
                  <a:lnTo>
                    <a:pt x="125665" y="169088"/>
                  </a:lnTo>
                  <a:lnTo>
                    <a:pt x="126158" y="172048"/>
                  </a:lnTo>
                  <a:lnTo>
                    <a:pt x="125665" y="174844"/>
                  </a:lnTo>
                  <a:lnTo>
                    <a:pt x="124184" y="177641"/>
                  </a:lnTo>
                  <a:lnTo>
                    <a:pt x="123197" y="178956"/>
                  </a:lnTo>
                  <a:lnTo>
                    <a:pt x="121882" y="179943"/>
                  </a:lnTo>
                  <a:lnTo>
                    <a:pt x="119250" y="181424"/>
                  </a:lnTo>
                  <a:lnTo>
                    <a:pt x="116289" y="181917"/>
                  </a:lnTo>
                  <a:lnTo>
                    <a:pt x="113493" y="181588"/>
                  </a:lnTo>
                  <a:lnTo>
                    <a:pt x="110861" y="180601"/>
                  </a:lnTo>
                  <a:lnTo>
                    <a:pt x="108558" y="178792"/>
                  </a:lnTo>
                  <a:lnTo>
                    <a:pt x="106749" y="176325"/>
                  </a:lnTo>
                  <a:lnTo>
                    <a:pt x="105927" y="173529"/>
                  </a:lnTo>
                  <a:lnTo>
                    <a:pt x="105762" y="171884"/>
                  </a:lnTo>
                  <a:lnTo>
                    <a:pt x="105927" y="169745"/>
                  </a:lnTo>
                  <a:lnTo>
                    <a:pt x="107407" y="166127"/>
                  </a:lnTo>
                  <a:lnTo>
                    <a:pt x="110039" y="163331"/>
                  </a:lnTo>
                  <a:lnTo>
                    <a:pt x="113657" y="161850"/>
                  </a:lnTo>
                  <a:lnTo>
                    <a:pt x="115796" y="161686"/>
                  </a:lnTo>
                  <a:close/>
                  <a:moveTo>
                    <a:pt x="143758" y="161686"/>
                  </a:moveTo>
                  <a:lnTo>
                    <a:pt x="146718" y="162673"/>
                  </a:lnTo>
                  <a:lnTo>
                    <a:pt x="149186" y="164318"/>
                  </a:lnTo>
                  <a:lnTo>
                    <a:pt x="150995" y="166456"/>
                  </a:lnTo>
                  <a:lnTo>
                    <a:pt x="152146" y="169088"/>
                  </a:lnTo>
                  <a:lnTo>
                    <a:pt x="152475" y="172048"/>
                  </a:lnTo>
                  <a:lnTo>
                    <a:pt x="152146" y="174844"/>
                  </a:lnTo>
                  <a:lnTo>
                    <a:pt x="150666" y="177641"/>
                  </a:lnTo>
                  <a:lnTo>
                    <a:pt x="149514" y="178956"/>
                  </a:lnTo>
                  <a:lnTo>
                    <a:pt x="148363" y="179943"/>
                  </a:lnTo>
                  <a:lnTo>
                    <a:pt x="145567" y="181424"/>
                  </a:lnTo>
                  <a:lnTo>
                    <a:pt x="142771" y="181917"/>
                  </a:lnTo>
                  <a:lnTo>
                    <a:pt x="139810" y="181588"/>
                  </a:lnTo>
                  <a:lnTo>
                    <a:pt x="137178" y="180601"/>
                  </a:lnTo>
                  <a:lnTo>
                    <a:pt x="135040" y="178792"/>
                  </a:lnTo>
                  <a:lnTo>
                    <a:pt x="133231" y="176325"/>
                  </a:lnTo>
                  <a:lnTo>
                    <a:pt x="132408" y="173529"/>
                  </a:lnTo>
                  <a:lnTo>
                    <a:pt x="132244" y="171884"/>
                  </a:lnTo>
                  <a:lnTo>
                    <a:pt x="132408" y="169745"/>
                  </a:lnTo>
                  <a:lnTo>
                    <a:pt x="133889" y="166127"/>
                  </a:lnTo>
                  <a:lnTo>
                    <a:pt x="136520" y="163331"/>
                  </a:lnTo>
                  <a:lnTo>
                    <a:pt x="140139" y="161850"/>
                  </a:lnTo>
                  <a:lnTo>
                    <a:pt x="142277" y="161686"/>
                  </a:lnTo>
                  <a:close/>
                  <a:moveTo>
                    <a:pt x="170239" y="161686"/>
                  </a:moveTo>
                  <a:lnTo>
                    <a:pt x="173200" y="162673"/>
                  </a:lnTo>
                  <a:lnTo>
                    <a:pt x="175667" y="164318"/>
                  </a:lnTo>
                  <a:lnTo>
                    <a:pt x="177476" y="166456"/>
                  </a:lnTo>
                  <a:lnTo>
                    <a:pt x="178628" y="169088"/>
                  </a:lnTo>
                  <a:lnTo>
                    <a:pt x="178957" y="172048"/>
                  </a:lnTo>
                  <a:lnTo>
                    <a:pt x="178463" y="174844"/>
                  </a:lnTo>
                  <a:lnTo>
                    <a:pt x="177147" y="177641"/>
                  </a:lnTo>
                  <a:lnTo>
                    <a:pt x="175996" y="178956"/>
                  </a:lnTo>
                  <a:lnTo>
                    <a:pt x="174845" y="179943"/>
                  </a:lnTo>
                  <a:lnTo>
                    <a:pt x="172049" y="181424"/>
                  </a:lnTo>
                  <a:lnTo>
                    <a:pt x="169252" y="181917"/>
                  </a:lnTo>
                  <a:lnTo>
                    <a:pt x="166292" y="181588"/>
                  </a:lnTo>
                  <a:lnTo>
                    <a:pt x="163660" y="180601"/>
                  </a:lnTo>
                  <a:lnTo>
                    <a:pt x="161357" y="178792"/>
                  </a:lnTo>
                  <a:lnTo>
                    <a:pt x="159712" y="176325"/>
                  </a:lnTo>
                  <a:lnTo>
                    <a:pt x="158725" y="173529"/>
                  </a:lnTo>
                  <a:lnTo>
                    <a:pt x="158725" y="171884"/>
                  </a:lnTo>
                  <a:lnTo>
                    <a:pt x="158890" y="169745"/>
                  </a:lnTo>
                  <a:lnTo>
                    <a:pt x="160370" y="166127"/>
                  </a:lnTo>
                  <a:lnTo>
                    <a:pt x="163002" y="163331"/>
                  </a:lnTo>
                  <a:lnTo>
                    <a:pt x="166621" y="161850"/>
                  </a:lnTo>
                  <a:lnTo>
                    <a:pt x="168594" y="161686"/>
                  </a:lnTo>
                  <a:close/>
                  <a:moveTo>
                    <a:pt x="32074" y="158396"/>
                  </a:moveTo>
                  <a:lnTo>
                    <a:pt x="36022" y="159548"/>
                  </a:lnTo>
                  <a:lnTo>
                    <a:pt x="39312" y="161850"/>
                  </a:lnTo>
                  <a:lnTo>
                    <a:pt x="41614" y="164811"/>
                  </a:lnTo>
                  <a:lnTo>
                    <a:pt x="43095" y="168265"/>
                  </a:lnTo>
                  <a:lnTo>
                    <a:pt x="43588" y="172048"/>
                  </a:lnTo>
                  <a:lnTo>
                    <a:pt x="43095" y="175996"/>
                  </a:lnTo>
                  <a:lnTo>
                    <a:pt x="41121" y="179614"/>
                  </a:lnTo>
                  <a:lnTo>
                    <a:pt x="39805" y="181259"/>
                  </a:lnTo>
                  <a:lnTo>
                    <a:pt x="38160" y="182740"/>
                  </a:lnTo>
                  <a:lnTo>
                    <a:pt x="34542" y="184713"/>
                  </a:lnTo>
                  <a:lnTo>
                    <a:pt x="30594" y="185371"/>
                  </a:lnTo>
                  <a:lnTo>
                    <a:pt x="26811" y="184878"/>
                  </a:lnTo>
                  <a:lnTo>
                    <a:pt x="23357" y="183397"/>
                  </a:lnTo>
                  <a:lnTo>
                    <a:pt x="20232" y="181095"/>
                  </a:lnTo>
                  <a:lnTo>
                    <a:pt x="18093" y="177970"/>
                  </a:lnTo>
                  <a:lnTo>
                    <a:pt x="16778" y="174022"/>
                  </a:lnTo>
                  <a:lnTo>
                    <a:pt x="16613" y="171884"/>
                  </a:lnTo>
                  <a:lnTo>
                    <a:pt x="16778" y="169088"/>
                  </a:lnTo>
                  <a:lnTo>
                    <a:pt x="18751" y="164318"/>
                  </a:lnTo>
                  <a:lnTo>
                    <a:pt x="22370" y="160534"/>
                  </a:lnTo>
                  <a:lnTo>
                    <a:pt x="27140" y="158561"/>
                  </a:lnTo>
                  <a:lnTo>
                    <a:pt x="29936" y="158396"/>
                  </a:lnTo>
                  <a:close/>
                  <a:moveTo>
                    <a:pt x="165" y="148198"/>
                  </a:moveTo>
                  <a:lnTo>
                    <a:pt x="0" y="181917"/>
                  </a:lnTo>
                  <a:lnTo>
                    <a:pt x="0" y="183891"/>
                  </a:lnTo>
                  <a:lnTo>
                    <a:pt x="823" y="187838"/>
                  </a:lnTo>
                  <a:lnTo>
                    <a:pt x="3290" y="193266"/>
                  </a:lnTo>
                  <a:lnTo>
                    <a:pt x="8553" y="198694"/>
                  </a:lnTo>
                  <a:lnTo>
                    <a:pt x="13817" y="201162"/>
                  </a:lnTo>
                  <a:lnTo>
                    <a:pt x="17764" y="201984"/>
                  </a:lnTo>
                  <a:lnTo>
                    <a:pt x="19903" y="202148"/>
                  </a:lnTo>
                  <a:lnTo>
                    <a:pt x="178628" y="202148"/>
                  </a:lnTo>
                  <a:lnTo>
                    <a:pt x="180602" y="201984"/>
                  </a:lnTo>
                  <a:lnTo>
                    <a:pt x="184549" y="201162"/>
                  </a:lnTo>
                  <a:lnTo>
                    <a:pt x="189813" y="198694"/>
                  </a:lnTo>
                  <a:lnTo>
                    <a:pt x="195240" y="193266"/>
                  </a:lnTo>
                  <a:lnTo>
                    <a:pt x="197543" y="187838"/>
                  </a:lnTo>
                  <a:lnTo>
                    <a:pt x="198366" y="183891"/>
                  </a:lnTo>
                  <a:lnTo>
                    <a:pt x="198366" y="181917"/>
                  </a:lnTo>
                  <a:lnTo>
                    <a:pt x="198366" y="148198"/>
                  </a:lnTo>
                  <a:close/>
                </a:path>
              </a:pathLst>
            </a:custGeom>
            <a:solidFill>
              <a:srgbClr val="1F9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 name="Google Shape;1003;p105">
            <a:extLst>
              <a:ext uri="{FF2B5EF4-FFF2-40B4-BE49-F238E27FC236}">
                <a16:creationId xmlns:a16="http://schemas.microsoft.com/office/drawing/2014/main" id="{DAA2E1CA-1AC2-4748-A362-E69AFAE9E220}"/>
              </a:ext>
            </a:extLst>
          </p:cNvPr>
          <p:cNvCxnSpPr/>
          <p:nvPr/>
        </p:nvCxnSpPr>
        <p:spPr>
          <a:xfrm>
            <a:off x="1827715" y="2702809"/>
            <a:ext cx="5103300" cy="0"/>
          </a:xfrm>
          <a:prstGeom prst="straightConnector1">
            <a:avLst/>
          </a:prstGeom>
          <a:noFill/>
          <a:ln w="28575" cap="flat" cmpd="sng">
            <a:solidFill>
              <a:schemeClr val="accent6"/>
            </a:solidFill>
            <a:prstDash val="dash"/>
            <a:round/>
            <a:headEnd type="none" w="med" len="med"/>
            <a:tailEnd type="none" w="med" len="med"/>
          </a:ln>
        </p:spPr>
      </p:cxnSp>
      <p:grpSp>
        <p:nvGrpSpPr>
          <p:cNvPr id="61" name="Group 60">
            <a:extLst>
              <a:ext uri="{FF2B5EF4-FFF2-40B4-BE49-F238E27FC236}">
                <a16:creationId xmlns:a16="http://schemas.microsoft.com/office/drawing/2014/main" id="{DEFA49F3-B248-0446-A54F-C3C9E206D85D}"/>
              </a:ext>
            </a:extLst>
          </p:cNvPr>
          <p:cNvGrpSpPr/>
          <p:nvPr/>
        </p:nvGrpSpPr>
        <p:grpSpPr>
          <a:xfrm>
            <a:off x="1978790" y="971681"/>
            <a:ext cx="4813834" cy="1381507"/>
            <a:chOff x="1978790" y="971681"/>
            <a:chExt cx="4813834" cy="1381507"/>
          </a:xfrm>
        </p:grpSpPr>
        <p:pic>
          <p:nvPicPr>
            <p:cNvPr id="26" name="Google Shape;1004;p105">
              <a:extLst>
                <a:ext uri="{FF2B5EF4-FFF2-40B4-BE49-F238E27FC236}">
                  <a16:creationId xmlns:a16="http://schemas.microsoft.com/office/drawing/2014/main" id="{4CB1D1CC-1817-2143-A9EB-08E3B9B92434}"/>
                </a:ext>
              </a:extLst>
            </p:cNvPr>
            <p:cNvPicPr preferRelativeResize="0"/>
            <p:nvPr/>
          </p:nvPicPr>
          <p:blipFill>
            <a:blip r:embed="rId3">
              <a:alphaModFix/>
            </a:blip>
            <a:stretch>
              <a:fillRect/>
            </a:stretch>
          </p:blipFill>
          <p:spPr>
            <a:xfrm>
              <a:off x="1978790" y="1831296"/>
              <a:ext cx="626100" cy="521881"/>
            </a:xfrm>
            <a:prstGeom prst="rect">
              <a:avLst/>
            </a:prstGeom>
            <a:noFill/>
            <a:ln>
              <a:noFill/>
            </a:ln>
          </p:spPr>
        </p:pic>
        <p:pic>
          <p:nvPicPr>
            <p:cNvPr id="27" name="Google Shape;1005;p105">
              <a:extLst>
                <a:ext uri="{FF2B5EF4-FFF2-40B4-BE49-F238E27FC236}">
                  <a16:creationId xmlns:a16="http://schemas.microsoft.com/office/drawing/2014/main" id="{3A5F50A2-E810-CF4E-A706-35650342786A}"/>
                </a:ext>
              </a:extLst>
            </p:cNvPr>
            <p:cNvPicPr preferRelativeResize="0"/>
            <p:nvPr/>
          </p:nvPicPr>
          <p:blipFill>
            <a:blip r:embed="rId3">
              <a:alphaModFix/>
            </a:blip>
            <a:stretch>
              <a:fillRect/>
            </a:stretch>
          </p:blipFill>
          <p:spPr>
            <a:xfrm>
              <a:off x="2740790" y="1576985"/>
              <a:ext cx="931174" cy="776203"/>
            </a:xfrm>
            <a:prstGeom prst="rect">
              <a:avLst/>
            </a:prstGeom>
            <a:noFill/>
            <a:ln>
              <a:noFill/>
            </a:ln>
          </p:spPr>
        </p:pic>
        <p:pic>
          <p:nvPicPr>
            <p:cNvPr id="28" name="Google Shape;1006;p105">
              <a:extLst>
                <a:ext uri="{FF2B5EF4-FFF2-40B4-BE49-F238E27FC236}">
                  <a16:creationId xmlns:a16="http://schemas.microsoft.com/office/drawing/2014/main" id="{FA795CE9-DBB7-6543-983D-0F7C26B1814E}"/>
                </a:ext>
              </a:extLst>
            </p:cNvPr>
            <p:cNvPicPr preferRelativeResize="0"/>
            <p:nvPr/>
          </p:nvPicPr>
          <p:blipFill>
            <a:blip r:embed="rId3">
              <a:alphaModFix/>
            </a:blip>
            <a:stretch>
              <a:fillRect/>
            </a:stretch>
          </p:blipFill>
          <p:spPr>
            <a:xfrm>
              <a:off x="3807865" y="1868092"/>
              <a:ext cx="537799" cy="448294"/>
            </a:xfrm>
            <a:prstGeom prst="rect">
              <a:avLst/>
            </a:prstGeom>
            <a:noFill/>
            <a:ln>
              <a:noFill/>
            </a:ln>
          </p:spPr>
        </p:pic>
        <p:pic>
          <p:nvPicPr>
            <p:cNvPr id="29" name="Google Shape;1007;p105">
              <a:extLst>
                <a:ext uri="{FF2B5EF4-FFF2-40B4-BE49-F238E27FC236}">
                  <a16:creationId xmlns:a16="http://schemas.microsoft.com/office/drawing/2014/main" id="{26C71C6F-7799-B741-9B04-C1C56B807042}"/>
                </a:ext>
              </a:extLst>
            </p:cNvPr>
            <p:cNvPicPr preferRelativeResize="0"/>
            <p:nvPr/>
          </p:nvPicPr>
          <p:blipFill>
            <a:blip r:embed="rId3">
              <a:alphaModFix/>
            </a:blip>
            <a:stretch>
              <a:fillRect/>
            </a:stretch>
          </p:blipFill>
          <p:spPr>
            <a:xfrm>
              <a:off x="4493665" y="1868092"/>
              <a:ext cx="537799" cy="448294"/>
            </a:xfrm>
            <a:prstGeom prst="rect">
              <a:avLst/>
            </a:prstGeom>
            <a:noFill/>
            <a:ln>
              <a:noFill/>
            </a:ln>
          </p:spPr>
        </p:pic>
        <p:pic>
          <p:nvPicPr>
            <p:cNvPr id="30" name="Google Shape;1008;p105">
              <a:extLst>
                <a:ext uri="{FF2B5EF4-FFF2-40B4-BE49-F238E27FC236}">
                  <a16:creationId xmlns:a16="http://schemas.microsoft.com/office/drawing/2014/main" id="{2C6475A7-9C02-2B41-9CCE-29A0346C3FE1}"/>
                </a:ext>
              </a:extLst>
            </p:cNvPr>
            <p:cNvPicPr preferRelativeResize="0"/>
            <p:nvPr/>
          </p:nvPicPr>
          <p:blipFill>
            <a:blip r:embed="rId3">
              <a:alphaModFix/>
            </a:blip>
            <a:stretch>
              <a:fillRect/>
            </a:stretch>
          </p:blipFill>
          <p:spPr>
            <a:xfrm>
              <a:off x="5179465" y="971681"/>
              <a:ext cx="1613159" cy="1344700"/>
            </a:xfrm>
            <a:prstGeom prst="rect">
              <a:avLst/>
            </a:prstGeom>
            <a:noFill/>
            <a:ln>
              <a:noFill/>
            </a:ln>
          </p:spPr>
        </p:pic>
      </p:grpSp>
      <p:sp>
        <p:nvSpPr>
          <p:cNvPr id="31" name="Google Shape;1009;p105">
            <a:extLst>
              <a:ext uri="{FF2B5EF4-FFF2-40B4-BE49-F238E27FC236}">
                <a16:creationId xmlns:a16="http://schemas.microsoft.com/office/drawing/2014/main" id="{D052EB90-59C8-1E4D-BBDB-C69544559884}"/>
              </a:ext>
            </a:extLst>
          </p:cNvPr>
          <p:cNvSpPr txBox="1"/>
          <p:nvPr/>
        </p:nvSpPr>
        <p:spPr>
          <a:xfrm>
            <a:off x="311740" y="2967309"/>
            <a:ext cx="1428900" cy="38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a:solidFill>
                  <a:schemeClr val="accent3"/>
                </a:solidFill>
                <a:ea typeface="Helvetica Neue"/>
                <a:cs typeface="Helvetica Neue"/>
                <a:sym typeface="Helvetica Neue"/>
              </a:rPr>
              <a:t>Bare metal</a:t>
            </a:r>
            <a:endParaRPr sz="1400" dirty="0">
              <a:solidFill>
                <a:schemeClr val="accent3"/>
              </a:solidFill>
              <a:ea typeface="Helvetica Neue"/>
              <a:cs typeface="Helvetica Neue"/>
              <a:sym typeface="Helvetica Neue"/>
            </a:endParaRPr>
          </a:p>
          <a:p>
            <a:pPr marL="0" lvl="0" indent="0" algn="ctr" rtl="0">
              <a:spcBef>
                <a:spcPts val="0"/>
              </a:spcBef>
              <a:spcAft>
                <a:spcPts val="0"/>
              </a:spcAft>
              <a:buNone/>
            </a:pPr>
            <a:r>
              <a:rPr lang="en-US" sz="1400" dirty="0">
                <a:solidFill>
                  <a:schemeClr val="accent3"/>
                </a:solidFill>
                <a:ea typeface="Helvetica Neue"/>
                <a:cs typeface="Helvetica Neue"/>
                <a:sym typeface="Helvetica Neue"/>
              </a:rPr>
              <a:t>resources</a:t>
            </a:r>
            <a:endParaRPr sz="1400" dirty="0">
              <a:solidFill>
                <a:schemeClr val="accent3"/>
              </a:solidFill>
              <a:ea typeface="Helvetica Neue"/>
              <a:cs typeface="Helvetica Neue"/>
              <a:sym typeface="Helvetica Neue"/>
            </a:endParaRPr>
          </a:p>
        </p:txBody>
      </p:sp>
      <p:sp>
        <p:nvSpPr>
          <p:cNvPr id="32" name="Google Shape;1010;p105">
            <a:extLst>
              <a:ext uri="{FF2B5EF4-FFF2-40B4-BE49-F238E27FC236}">
                <a16:creationId xmlns:a16="http://schemas.microsoft.com/office/drawing/2014/main" id="{7329142A-7FCE-AB4C-8544-92A51122A766}"/>
              </a:ext>
            </a:extLst>
          </p:cNvPr>
          <p:cNvSpPr txBox="1"/>
          <p:nvPr/>
        </p:nvSpPr>
        <p:spPr>
          <a:xfrm>
            <a:off x="311740" y="1824309"/>
            <a:ext cx="1428900" cy="38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a:solidFill>
                  <a:schemeClr val="accent3"/>
                </a:solidFill>
                <a:ea typeface="Helvetica Neue"/>
                <a:cs typeface="Helvetica Neue"/>
                <a:sym typeface="Helvetica Neue"/>
              </a:rPr>
              <a:t>Virtual</a:t>
            </a:r>
            <a:endParaRPr sz="1400" dirty="0">
              <a:solidFill>
                <a:schemeClr val="accent3"/>
              </a:solidFill>
              <a:ea typeface="Helvetica Neue"/>
              <a:cs typeface="Helvetica Neue"/>
              <a:sym typeface="Helvetica Neue"/>
            </a:endParaRPr>
          </a:p>
          <a:p>
            <a:pPr marL="0" lvl="0" indent="0" algn="ctr" rtl="0">
              <a:spcBef>
                <a:spcPts val="0"/>
              </a:spcBef>
              <a:spcAft>
                <a:spcPts val="0"/>
              </a:spcAft>
              <a:buNone/>
            </a:pPr>
            <a:r>
              <a:rPr lang="en-US" sz="1400" dirty="0">
                <a:solidFill>
                  <a:schemeClr val="accent3"/>
                </a:solidFill>
                <a:ea typeface="Helvetica Neue"/>
                <a:cs typeface="Helvetica Neue"/>
                <a:sym typeface="Helvetica Neue"/>
              </a:rPr>
              <a:t>resources</a:t>
            </a:r>
            <a:endParaRPr sz="1400" dirty="0">
              <a:solidFill>
                <a:schemeClr val="accent3"/>
              </a:solidFill>
              <a:ea typeface="Helvetica Neue"/>
              <a:cs typeface="Helvetica Neue"/>
              <a:sym typeface="Helvetica Neue"/>
            </a:endParaRPr>
          </a:p>
        </p:txBody>
      </p:sp>
      <p:pic>
        <p:nvPicPr>
          <p:cNvPr id="33" name="Google Shape;1011;p105">
            <a:extLst>
              <a:ext uri="{FF2B5EF4-FFF2-40B4-BE49-F238E27FC236}">
                <a16:creationId xmlns:a16="http://schemas.microsoft.com/office/drawing/2014/main" id="{A4A67F6A-69D0-9941-B67A-3B77B514E1F4}"/>
              </a:ext>
            </a:extLst>
          </p:cNvPr>
          <p:cNvPicPr preferRelativeResize="0"/>
          <p:nvPr/>
        </p:nvPicPr>
        <p:blipFill rotWithShape="1">
          <a:blip r:embed="rId4">
            <a:alphaModFix/>
          </a:blip>
          <a:srcRect l="19809" t="18378" r="21963" b="14376"/>
          <a:stretch/>
        </p:blipFill>
        <p:spPr>
          <a:xfrm>
            <a:off x="4162007" y="5166130"/>
            <a:ext cx="2034916" cy="917243"/>
          </a:xfrm>
          <a:prstGeom prst="rect">
            <a:avLst/>
          </a:prstGeom>
          <a:noFill/>
          <a:ln>
            <a:noFill/>
          </a:ln>
        </p:spPr>
      </p:pic>
      <p:pic>
        <p:nvPicPr>
          <p:cNvPr id="34" name="Google Shape;1012;p105">
            <a:extLst>
              <a:ext uri="{FF2B5EF4-FFF2-40B4-BE49-F238E27FC236}">
                <a16:creationId xmlns:a16="http://schemas.microsoft.com/office/drawing/2014/main" id="{14A988FB-3B2A-8542-8931-F28B2DCA5DE6}"/>
              </a:ext>
            </a:extLst>
          </p:cNvPr>
          <p:cNvPicPr preferRelativeResize="0"/>
          <p:nvPr/>
        </p:nvPicPr>
        <p:blipFill>
          <a:blip r:embed="rId5">
            <a:alphaModFix/>
          </a:blip>
          <a:stretch>
            <a:fillRect/>
          </a:stretch>
        </p:blipFill>
        <p:spPr>
          <a:xfrm>
            <a:off x="1179398" y="4193944"/>
            <a:ext cx="2121165" cy="613025"/>
          </a:xfrm>
          <a:prstGeom prst="rect">
            <a:avLst/>
          </a:prstGeom>
          <a:noFill/>
          <a:ln>
            <a:noFill/>
          </a:ln>
        </p:spPr>
      </p:pic>
      <p:pic>
        <p:nvPicPr>
          <p:cNvPr id="35" name="Google Shape;1013;p105">
            <a:extLst>
              <a:ext uri="{FF2B5EF4-FFF2-40B4-BE49-F238E27FC236}">
                <a16:creationId xmlns:a16="http://schemas.microsoft.com/office/drawing/2014/main" id="{6F78BD80-64E8-694C-B71C-927031D9CDE9}"/>
              </a:ext>
            </a:extLst>
          </p:cNvPr>
          <p:cNvPicPr preferRelativeResize="0"/>
          <p:nvPr/>
        </p:nvPicPr>
        <p:blipFill>
          <a:blip r:embed="rId6">
            <a:alphaModFix/>
          </a:blip>
          <a:stretch>
            <a:fillRect/>
          </a:stretch>
        </p:blipFill>
        <p:spPr>
          <a:xfrm>
            <a:off x="3692821" y="4319697"/>
            <a:ext cx="2857500" cy="438150"/>
          </a:xfrm>
          <a:prstGeom prst="rect">
            <a:avLst/>
          </a:prstGeom>
          <a:noFill/>
          <a:ln>
            <a:noFill/>
          </a:ln>
        </p:spPr>
      </p:pic>
      <p:sp>
        <p:nvSpPr>
          <p:cNvPr id="39" name="Google Shape;1017;p105">
            <a:extLst>
              <a:ext uri="{FF2B5EF4-FFF2-40B4-BE49-F238E27FC236}">
                <a16:creationId xmlns:a16="http://schemas.microsoft.com/office/drawing/2014/main" id="{BC730CE9-156D-4C4B-94CB-2063CBE06C14}"/>
              </a:ext>
            </a:extLst>
          </p:cNvPr>
          <p:cNvSpPr/>
          <p:nvPr/>
        </p:nvSpPr>
        <p:spPr>
          <a:xfrm>
            <a:off x="9617265" y="1460409"/>
            <a:ext cx="670495" cy="546534"/>
          </a:xfrm>
          <a:custGeom>
            <a:avLst/>
            <a:gdLst/>
            <a:ahLst/>
            <a:cxnLst/>
            <a:rect l="l" t="t" r="r" b="b"/>
            <a:pathLst>
              <a:path w="202261" h="204503" extrusionOk="0">
                <a:moveTo>
                  <a:pt x="193475" y="164687"/>
                </a:moveTo>
                <a:lnTo>
                  <a:pt x="192166" y="162443"/>
                </a:lnTo>
                <a:lnTo>
                  <a:pt x="188614" y="158331"/>
                </a:lnTo>
                <a:lnTo>
                  <a:pt x="181324" y="152536"/>
                </a:lnTo>
                <a:lnTo>
                  <a:pt x="167678" y="145620"/>
                </a:lnTo>
                <a:lnTo>
                  <a:pt x="150293" y="138703"/>
                </a:lnTo>
                <a:lnTo>
                  <a:pt x="140199" y="135151"/>
                </a:lnTo>
                <a:lnTo>
                  <a:pt x="128049" y="130665"/>
                </a:lnTo>
                <a:lnTo>
                  <a:pt x="128049" y="108607"/>
                </a:lnTo>
                <a:lnTo>
                  <a:pt x="130479" y="105803"/>
                </a:lnTo>
                <a:lnTo>
                  <a:pt x="134030" y="99634"/>
                </a:lnTo>
                <a:lnTo>
                  <a:pt x="136647" y="93092"/>
                </a:lnTo>
                <a:lnTo>
                  <a:pt x="138143" y="86175"/>
                </a:lnTo>
                <a:lnTo>
                  <a:pt x="138517" y="82624"/>
                </a:lnTo>
                <a:lnTo>
                  <a:pt x="140012" y="80941"/>
                </a:lnTo>
                <a:lnTo>
                  <a:pt x="142255" y="76829"/>
                </a:lnTo>
                <a:lnTo>
                  <a:pt x="142816" y="74586"/>
                </a:lnTo>
                <a:lnTo>
                  <a:pt x="143190" y="72156"/>
                </a:lnTo>
                <a:lnTo>
                  <a:pt x="143377" y="67482"/>
                </a:lnTo>
                <a:lnTo>
                  <a:pt x="142629" y="62996"/>
                </a:lnTo>
                <a:lnTo>
                  <a:pt x="140573" y="59070"/>
                </a:lnTo>
                <a:lnTo>
                  <a:pt x="139078" y="57388"/>
                </a:lnTo>
                <a:lnTo>
                  <a:pt x="139451" y="56266"/>
                </a:lnTo>
                <a:lnTo>
                  <a:pt x="140012" y="54958"/>
                </a:lnTo>
                <a:lnTo>
                  <a:pt x="142816" y="47854"/>
                </a:lnTo>
                <a:lnTo>
                  <a:pt x="146742" y="33835"/>
                </a:lnTo>
                <a:lnTo>
                  <a:pt x="147676" y="24114"/>
                </a:lnTo>
                <a:lnTo>
                  <a:pt x="146929" y="19441"/>
                </a:lnTo>
                <a:lnTo>
                  <a:pt x="146368" y="17011"/>
                </a:lnTo>
                <a:lnTo>
                  <a:pt x="143938" y="12711"/>
                </a:lnTo>
                <a:lnTo>
                  <a:pt x="140199" y="8973"/>
                </a:lnTo>
                <a:lnTo>
                  <a:pt x="135339" y="5982"/>
                </a:lnTo>
                <a:lnTo>
                  <a:pt x="126927" y="2617"/>
                </a:lnTo>
                <a:lnTo>
                  <a:pt x="113842" y="374"/>
                </a:lnTo>
                <a:lnTo>
                  <a:pt x="106925" y="0"/>
                </a:lnTo>
                <a:lnTo>
                  <a:pt x="102065" y="187"/>
                </a:lnTo>
                <a:lnTo>
                  <a:pt x="91784" y="1495"/>
                </a:lnTo>
                <a:lnTo>
                  <a:pt x="82437" y="4486"/>
                </a:lnTo>
                <a:lnTo>
                  <a:pt x="77016" y="8038"/>
                </a:lnTo>
                <a:lnTo>
                  <a:pt x="74212" y="11029"/>
                </a:lnTo>
                <a:lnTo>
                  <a:pt x="73278" y="12524"/>
                </a:lnTo>
                <a:lnTo>
                  <a:pt x="69913" y="12898"/>
                </a:lnTo>
                <a:lnTo>
                  <a:pt x="63931" y="16076"/>
                </a:lnTo>
                <a:lnTo>
                  <a:pt x="61688" y="18693"/>
                </a:lnTo>
                <a:lnTo>
                  <a:pt x="60379" y="20562"/>
                </a:lnTo>
                <a:lnTo>
                  <a:pt x="58884" y="24862"/>
                </a:lnTo>
                <a:lnTo>
                  <a:pt x="58136" y="31965"/>
                </a:lnTo>
                <a:lnTo>
                  <a:pt x="60193" y="47294"/>
                </a:lnTo>
                <a:lnTo>
                  <a:pt x="62623" y="55332"/>
                </a:lnTo>
                <a:lnTo>
                  <a:pt x="63183" y="57388"/>
                </a:lnTo>
                <a:lnTo>
                  <a:pt x="61688" y="58883"/>
                </a:lnTo>
                <a:lnTo>
                  <a:pt x="59632" y="62809"/>
                </a:lnTo>
                <a:lnTo>
                  <a:pt x="58884" y="67482"/>
                </a:lnTo>
                <a:lnTo>
                  <a:pt x="58884" y="72156"/>
                </a:lnTo>
                <a:lnTo>
                  <a:pt x="59445" y="74586"/>
                </a:lnTo>
                <a:lnTo>
                  <a:pt x="60006" y="76829"/>
                </a:lnTo>
                <a:lnTo>
                  <a:pt x="62062" y="80941"/>
                </a:lnTo>
                <a:lnTo>
                  <a:pt x="63744" y="82624"/>
                </a:lnTo>
                <a:lnTo>
                  <a:pt x="63931" y="85988"/>
                </a:lnTo>
                <a:lnTo>
                  <a:pt x="65427" y="92718"/>
                </a:lnTo>
                <a:lnTo>
                  <a:pt x="68044" y="98887"/>
                </a:lnTo>
                <a:lnTo>
                  <a:pt x="71782" y="104682"/>
                </a:lnTo>
                <a:lnTo>
                  <a:pt x="74212" y="107299"/>
                </a:lnTo>
                <a:lnTo>
                  <a:pt x="74212" y="130665"/>
                </a:lnTo>
                <a:lnTo>
                  <a:pt x="62062" y="135151"/>
                </a:lnTo>
                <a:lnTo>
                  <a:pt x="52154" y="138703"/>
                </a:lnTo>
                <a:lnTo>
                  <a:pt x="34583" y="145620"/>
                </a:lnTo>
                <a:lnTo>
                  <a:pt x="20937" y="152536"/>
                </a:lnTo>
                <a:lnTo>
                  <a:pt x="13647" y="158331"/>
                </a:lnTo>
                <a:lnTo>
                  <a:pt x="10095" y="162443"/>
                </a:lnTo>
                <a:lnTo>
                  <a:pt x="8973" y="164687"/>
                </a:lnTo>
                <a:lnTo>
                  <a:pt x="6917" y="168986"/>
                </a:lnTo>
                <a:lnTo>
                  <a:pt x="3739" y="177772"/>
                </a:lnTo>
                <a:lnTo>
                  <a:pt x="1496" y="186931"/>
                </a:lnTo>
                <a:lnTo>
                  <a:pt x="188" y="196278"/>
                </a:lnTo>
                <a:lnTo>
                  <a:pt x="1" y="200951"/>
                </a:lnTo>
                <a:lnTo>
                  <a:pt x="188" y="202447"/>
                </a:lnTo>
                <a:lnTo>
                  <a:pt x="2057" y="204316"/>
                </a:lnTo>
                <a:lnTo>
                  <a:pt x="3365" y="204503"/>
                </a:lnTo>
                <a:lnTo>
                  <a:pt x="198896" y="204503"/>
                </a:lnTo>
                <a:lnTo>
                  <a:pt x="200204" y="204316"/>
                </a:lnTo>
                <a:lnTo>
                  <a:pt x="202073" y="202447"/>
                </a:lnTo>
                <a:lnTo>
                  <a:pt x="202260" y="200951"/>
                </a:lnTo>
                <a:lnTo>
                  <a:pt x="202073" y="196278"/>
                </a:lnTo>
                <a:lnTo>
                  <a:pt x="200765" y="186931"/>
                </a:lnTo>
                <a:lnTo>
                  <a:pt x="198522" y="177772"/>
                </a:lnTo>
                <a:lnTo>
                  <a:pt x="195344" y="168986"/>
                </a:lnTo>
                <a:lnTo>
                  <a:pt x="193475" y="164687"/>
                </a:lnTo>
                <a:close/>
              </a:path>
            </a:pathLst>
          </a:custGeom>
          <a:solidFill>
            <a:srgbClr val="1F9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roup 56">
            <a:extLst>
              <a:ext uri="{FF2B5EF4-FFF2-40B4-BE49-F238E27FC236}">
                <a16:creationId xmlns:a16="http://schemas.microsoft.com/office/drawing/2014/main" id="{250A35C0-4D02-AF42-B9F9-9F28008CCA3E}"/>
              </a:ext>
            </a:extLst>
          </p:cNvPr>
          <p:cNvGrpSpPr/>
          <p:nvPr/>
        </p:nvGrpSpPr>
        <p:grpSpPr>
          <a:xfrm>
            <a:off x="8650411" y="3962024"/>
            <a:ext cx="2198499" cy="1970781"/>
            <a:chOff x="8650411" y="3962024"/>
            <a:chExt cx="2198499" cy="1970781"/>
          </a:xfrm>
        </p:grpSpPr>
        <p:grpSp>
          <p:nvGrpSpPr>
            <p:cNvPr id="53" name="Group 52">
              <a:extLst>
                <a:ext uri="{FF2B5EF4-FFF2-40B4-BE49-F238E27FC236}">
                  <a16:creationId xmlns:a16="http://schemas.microsoft.com/office/drawing/2014/main" id="{2FF2B577-5412-774C-A3F1-8661469E9CBC}"/>
                </a:ext>
              </a:extLst>
            </p:cNvPr>
            <p:cNvGrpSpPr/>
            <p:nvPr/>
          </p:nvGrpSpPr>
          <p:grpSpPr>
            <a:xfrm>
              <a:off x="8872948" y="3962024"/>
              <a:ext cx="741250" cy="893052"/>
              <a:chOff x="8534490" y="3960032"/>
              <a:chExt cx="741250" cy="893052"/>
            </a:xfrm>
          </p:grpSpPr>
          <p:pic>
            <p:nvPicPr>
              <p:cNvPr id="40" name="Google Shape;1018;p105">
                <a:extLst>
                  <a:ext uri="{FF2B5EF4-FFF2-40B4-BE49-F238E27FC236}">
                    <a16:creationId xmlns:a16="http://schemas.microsoft.com/office/drawing/2014/main" id="{FF3771FC-D973-4945-8A66-76A4CCCFC04A}"/>
                  </a:ext>
                </a:extLst>
              </p:cNvPr>
              <p:cNvPicPr preferRelativeResize="0"/>
              <p:nvPr/>
            </p:nvPicPr>
            <p:blipFill rotWithShape="1">
              <a:blip r:embed="rId7">
                <a:alphaModFix/>
              </a:blip>
              <a:srcRect b="21463"/>
              <a:stretch/>
            </p:blipFill>
            <p:spPr>
              <a:xfrm>
                <a:off x="8534490" y="3960032"/>
                <a:ext cx="741250" cy="776200"/>
              </a:xfrm>
              <a:prstGeom prst="rect">
                <a:avLst/>
              </a:prstGeom>
              <a:noFill/>
              <a:ln>
                <a:noFill/>
              </a:ln>
            </p:spPr>
          </p:pic>
          <p:sp>
            <p:nvSpPr>
              <p:cNvPr id="44" name="Google Shape;1022;p105">
                <a:extLst>
                  <a:ext uri="{FF2B5EF4-FFF2-40B4-BE49-F238E27FC236}">
                    <a16:creationId xmlns:a16="http://schemas.microsoft.com/office/drawing/2014/main" id="{B3AFC5B4-BBFF-1F48-9093-4A3DF2C5C294}"/>
                  </a:ext>
                </a:extLst>
              </p:cNvPr>
              <p:cNvSpPr txBox="1"/>
              <p:nvPr/>
            </p:nvSpPr>
            <p:spPr>
              <a:xfrm>
                <a:off x="8702853" y="4676984"/>
                <a:ext cx="457200" cy="17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Helvetica Neue"/>
                    <a:ea typeface="Helvetica Neue"/>
                    <a:cs typeface="Helvetica Neue"/>
                    <a:sym typeface="Helvetica Neue"/>
                  </a:rPr>
                  <a:t>S3</a:t>
                </a:r>
                <a:endParaRPr sz="1400" dirty="0">
                  <a:latin typeface="Helvetica Neue"/>
                  <a:ea typeface="Helvetica Neue"/>
                  <a:cs typeface="Helvetica Neue"/>
                  <a:sym typeface="Helvetica Neue"/>
                </a:endParaRPr>
              </a:p>
            </p:txBody>
          </p:sp>
        </p:grpSp>
        <p:grpSp>
          <p:nvGrpSpPr>
            <p:cNvPr id="54" name="Group 53">
              <a:extLst>
                <a:ext uri="{FF2B5EF4-FFF2-40B4-BE49-F238E27FC236}">
                  <a16:creationId xmlns:a16="http://schemas.microsoft.com/office/drawing/2014/main" id="{4BCE4352-BC16-4340-A268-51C7F194CDD3}"/>
                </a:ext>
              </a:extLst>
            </p:cNvPr>
            <p:cNvGrpSpPr/>
            <p:nvPr/>
          </p:nvGrpSpPr>
          <p:grpSpPr>
            <a:xfrm>
              <a:off x="9956587" y="3977566"/>
              <a:ext cx="741250" cy="1003062"/>
              <a:chOff x="9999965" y="3960647"/>
              <a:chExt cx="741250" cy="1003062"/>
            </a:xfrm>
          </p:grpSpPr>
          <p:pic>
            <p:nvPicPr>
              <p:cNvPr id="41" name="Google Shape;1019;p105">
                <a:extLst>
                  <a:ext uri="{FF2B5EF4-FFF2-40B4-BE49-F238E27FC236}">
                    <a16:creationId xmlns:a16="http://schemas.microsoft.com/office/drawing/2014/main" id="{050011A9-7BFA-DB4F-8651-D43DE0791418}"/>
                  </a:ext>
                </a:extLst>
              </p:cNvPr>
              <p:cNvPicPr preferRelativeResize="0"/>
              <p:nvPr/>
            </p:nvPicPr>
            <p:blipFill rotWithShape="1">
              <a:blip r:embed="rId8">
                <a:alphaModFix/>
              </a:blip>
              <a:srcRect b="19198"/>
              <a:stretch/>
            </p:blipFill>
            <p:spPr>
              <a:xfrm>
                <a:off x="9999965" y="3960647"/>
                <a:ext cx="741250" cy="718100"/>
              </a:xfrm>
              <a:prstGeom prst="rect">
                <a:avLst/>
              </a:prstGeom>
              <a:noFill/>
              <a:ln>
                <a:noFill/>
              </a:ln>
            </p:spPr>
          </p:pic>
          <p:sp>
            <p:nvSpPr>
              <p:cNvPr id="45" name="Google Shape;1023;p105">
                <a:extLst>
                  <a:ext uri="{FF2B5EF4-FFF2-40B4-BE49-F238E27FC236}">
                    <a16:creationId xmlns:a16="http://schemas.microsoft.com/office/drawing/2014/main" id="{7C0802B8-2F69-3545-B234-80315B0F2809}"/>
                  </a:ext>
                </a:extLst>
              </p:cNvPr>
              <p:cNvSpPr txBox="1"/>
              <p:nvPr/>
            </p:nvSpPr>
            <p:spPr>
              <a:xfrm>
                <a:off x="10030249" y="4663109"/>
                <a:ext cx="670500" cy="30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a:latin typeface="Helvetica Neue"/>
                    <a:ea typeface="Helvetica Neue"/>
                    <a:cs typeface="Helvetica Neue"/>
                    <a:sym typeface="Helvetica Neue"/>
                  </a:rPr>
                  <a:t>RDS</a:t>
                </a:r>
                <a:endParaRPr sz="1400" dirty="0">
                  <a:latin typeface="Helvetica Neue"/>
                  <a:ea typeface="Helvetica Neue"/>
                  <a:cs typeface="Helvetica Neue"/>
                  <a:sym typeface="Helvetica Neue"/>
                </a:endParaRPr>
              </a:p>
            </p:txBody>
          </p:sp>
        </p:grpSp>
        <p:grpSp>
          <p:nvGrpSpPr>
            <p:cNvPr id="56" name="Group 55">
              <a:extLst>
                <a:ext uri="{FF2B5EF4-FFF2-40B4-BE49-F238E27FC236}">
                  <a16:creationId xmlns:a16="http://schemas.microsoft.com/office/drawing/2014/main" id="{CE40999B-E7CA-744B-9EC7-7EF6FBA15353}"/>
                </a:ext>
              </a:extLst>
            </p:cNvPr>
            <p:cNvGrpSpPr/>
            <p:nvPr/>
          </p:nvGrpSpPr>
          <p:grpSpPr>
            <a:xfrm>
              <a:off x="9726610" y="5028069"/>
              <a:ext cx="1122300" cy="904736"/>
              <a:chOff x="9726610" y="5028069"/>
              <a:chExt cx="1122300" cy="904736"/>
            </a:xfrm>
          </p:grpSpPr>
          <p:pic>
            <p:nvPicPr>
              <p:cNvPr id="42" name="Google Shape;1020;p105">
                <a:extLst>
                  <a:ext uri="{FF2B5EF4-FFF2-40B4-BE49-F238E27FC236}">
                    <a16:creationId xmlns:a16="http://schemas.microsoft.com/office/drawing/2014/main" id="{884F9A1E-6E01-244B-B336-F2F413B6EF24}"/>
                  </a:ext>
                </a:extLst>
              </p:cNvPr>
              <p:cNvPicPr preferRelativeResize="0"/>
              <p:nvPr/>
            </p:nvPicPr>
            <p:blipFill rotWithShape="1">
              <a:blip r:embed="rId9">
                <a:alphaModFix/>
              </a:blip>
              <a:srcRect r="6620" b="29918"/>
              <a:stretch/>
            </p:blipFill>
            <p:spPr>
              <a:xfrm>
                <a:off x="10048894" y="5028069"/>
                <a:ext cx="482738" cy="632706"/>
              </a:xfrm>
              <a:prstGeom prst="rect">
                <a:avLst/>
              </a:prstGeom>
              <a:noFill/>
              <a:ln>
                <a:noFill/>
              </a:ln>
            </p:spPr>
          </p:pic>
          <p:sp>
            <p:nvSpPr>
              <p:cNvPr id="46" name="Google Shape;1024;p105">
                <a:extLst>
                  <a:ext uri="{FF2B5EF4-FFF2-40B4-BE49-F238E27FC236}">
                    <a16:creationId xmlns:a16="http://schemas.microsoft.com/office/drawing/2014/main" id="{94999B7F-F53B-4B42-8655-CC3429F33501}"/>
                  </a:ext>
                </a:extLst>
              </p:cNvPr>
              <p:cNvSpPr txBox="1"/>
              <p:nvPr/>
            </p:nvSpPr>
            <p:spPr>
              <a:xfrm>
                <a:off x="9726610" y="5632205"/>
                <a:ext cx="1122300" cy="30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a:latin typeface="Helvetica Neue"/>
                    <a:ea typeface="Helvetica Neue"/>
                    <a:cs typeface="Helvetica Neue"/>
                    <a:sym typeface="Helvetica Neue"/>
                  </a:rPr>
                  <a:t>Route 53</a:t>
                </a:r>
                <a:endParaRPr sz="1400" dirty="0">
                  <a:latin typeface="Helvetica Neue"/>
                  <a:ea typeface="Helvetica Neue"/>
                  <a:cs typeface="Helvetica Neue"/>
                  <a:sym typeface="Helvetica Neue"/>
                </a:endParaRPr>
              </a:p>
            </p:txBody>
          </p:sp>
        </p:grpSp>
        <p:grpSp>
          <p:nvGrpSpPr>
            <p:cNvPr id="55" name="Group 54">
              <a:extLst>
                <a:ext uri="{FF2B5EF4-FFF2-40B4-BE49-F238E27FC236}">
                  <a16:creationId xmlns:a16="http://schemas.microsoft.com/office/drawing/2014/main" id="{D130B776-1B0B-FE41-A10C-68F76CDF03D4}"/>
                </a:ext>
              </a:extLst>
            </p:cNvPr>
            <p:cNvGrpSpPr/>
            <p:nvPr/>
          </p:nvGrpSpPr>
          <p:grpSpPr>
            <a:xfrm>
              <a:off x="8650411" y="4951109"/>
              <a:ext cx="1239000" cy="972784"/>
              <a:chOff x="8650411" y="4951109"/>
              <a:chExt cx="1239000" cy="972784"/>
            </a:xfrm>
          </p:grpSpPr>
          <p:pic>
            <p:nvPicPr>
              <p:cNvPr id="43" name="Google Shape;1021;p105">
                <a:extLst>
                  <a:ext uri="{FF2B5EF4-FFF2-40B4-BE49-F238E27FC236}">
                    <a16:creationId xmlns:a16="http://schemas.microsoft.com/office/drawing/2014/main" id="{026777A3-2F9F-0C46-84E9-0185DCA350F9}"/>
                  </a:ext>
                </a:extLst>
              </p:cNvPr>
              <p:cNvPicPr preferRelativeResize="0"/>
              <p:nvPr/>
            </p:nvPicPr>
            <p:blipFill rotWithShape="1">
              <a:blip r:embed="rId10">
                <a:alphaModFix/>
              </a:blip>
              <a:srcRect b="27593"/>
              <a:stretch/>
            </p:blipFill>
            <p:spPr>
              <a:xfrm>
                <a:off x="8993415" y="4951109"/>
                <a:ext cx="623850" cy="718100"/>
              </a:xfrm>
              <a:prstGeom prst="rect">
                <a:avLst/>
              </a:prstGeom>
              <a:noFill/>
              <a:ln>
                <a:noFill/>
              </a:ln>
            </p:spPr>
          </p:pic>
          <p:sp>
            <p:nvSpPr>
              <p:cNvPr id="47" name="Google Shape;1025;p105">
                <a:extLst>
                  <a:ext uri="{FF2B5EF4-FFF2-40B4-BE49-F238E27FC236}">
                    <a16:creationId xmlns:a16="http://schemas.microsoft.com/office/drawing/2014/main" id="{1DDEE918-054B-084E-A43C-C994C0E74932}"/>
                  </a:ext>
                </a:extLst>
              </p:cNvPr>
              <p:cNvSpPr txBox="1"/>
              <p:nvPr/>
            </p:nvSpPr>
            <p:spPr>
              <a:xfrm>
                <a:off x="8650411" y="5623293"/>
                <a:ext cx="1239000" cy="30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Helvetica Neue"/>
                    <a:ea typeface="Helvetica Neue"/>
                    <a:cs typeface="Helvetica Neue"/>
                    <a:sym typeface="Helvetica Neue"/>
                  </a:rPr>
                  <a:t>CloudFront</a:t>
                </a:r>
                <a:endParaRPr sz="1400" dirty="0">
                  <a:latin typeface="Helvetica Neue"/>
                  <a:ea typeface="Helvetica Neue"/>
                  <a:cs typeface="Helvetica Neue"/>
                  <a:sym typeface="Helvetica Neue"/>
                </a:endParaRPr>
              </a:p>
            </p:txBody>
          </p:sp>
        </p:grpSp>
      </p:grpSp>
      <p:cxnSp>
        <p:nvCxnSpPr>
          <p:cNvPr id="48" name="Google Shape;1026;p105">
            <a:extLst>
              <a:ext uri="{FF2B5EF4-FFF2-40B4-BE49-F238E27FC236}">
                <a16:creationId xmlns:a16="http://schemas.microsoft.com/office/drawing/2014/main" id="{F0567A4B-1738-5C4F-87B2-3E34648B93E8}"/>
              </a:ext>
            </a:extLst>
          </p:cNvPr>
          <p:cNvCxnSpPr>
            <a:cxnSpLocks/>
          </p:cNvCxnSpPr>
          <p:nvPr/>
        </p:nvCxnSpPr>
        <p:spPr>
          <a:xfrm>
            <a:off x="6855519" y="5186808"/>
            <a:ext cx="922330" cy="0"/>
          </a:xfrm>
          <a:prstGeom prst="straightConnector1">
            <a:avLst/>
          </a:prstGeom>
          <a:noFill/>
          <a:ln w="9525" cap="flat" cmpd="sng">
            <a:solidFill>
              <a:schemeClr val="accent6"/>
            </a:solidFill>
            <a:prstDash val="solid"/>
            <a:round/>
            <a:headEnd type="none" w="med" len="med"/>
            <a:tailEnd type="triangle" w="med" len="med"/>
          </a:ln>
        </p:spPr>
      </p:cxnSp>
      <p:pic>
        <p:nvPicPr>
          <p:cNvPr id="51" name="Picture 50" descr="A picture containing room&#10;&#10;Description automatically generated">
            <a:extLst>
              <a:ext uri="{FF2B5EF4-FFF2-40B4-BE49-F238E27FC236}">
                <a16:creationId xmlns:a16="http://schemas.microsoft.com/office/drawing/2014/main" id="{5D39BA83-7405-4C45-B568-93922A3281A7}"/>
              </a:ext>
            </a:extLst>
          </p:cNvPr>
          <p:cNvPicPr>
            <a:picLocks noChangeAspect="1"/>
          </p:cNvPicPr>
          <p:nvPr/>
        </p:nvPicPr>
        <p:blipFill>
          <a:blip r:embed="rId11"/>
          <a:stretch>
            <a:fillRect/>
          </a:stretch>
        </p:blipFill>
        <p:spPr>
          <a:xfrm>
            <a:off x="1382916" y="4918947"/>
            <a:ext cx="1933549" cy="1210028"/>
          </a:xfrm>
          <a:prstGeom prst="rect">
            <a:avLst/>
          </a:prstGeom>
        </p:spPr>
      </p:pic>
    </p:spTree>
    <p:extLst>
      <p:ext uri="{BB962C8B-B14F-4D97-AF65-F5344CB8AC3E}">
        <p14:creationId xmlns:p14="http://schemas.microsoft.com/office/powerpoint/2010/main" val="2570777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10" presetClass="entr" presetSubtype="0" fill="hold" nodeType="with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par>
                                <p:cTn id="22" presetID="10" presetClass="entr" presetSubtype="0" fill="hold"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par>
                                <p:cTn id="33" presetID="10"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nodeType="withEffect">
                                  <p:stCondLst>
                                    <p:cond delay="0"/>
                                  </p:stCondLst>
                                  <p:childTnLst>
                                    <p:set>
                                      <p:cBhvr>
                                        <p:cTn id="40" dur="1" fill="hold">
                                          <p:stCondLst>
                                            <p:cond delay="0"/>
                                          </p:stCondLst>
                                        </p:cTn>
                                        <p:tgtEl>
                                          <p:spTgt spid="61"/>
                                        </p:tgtEl>
                                        <p:attrNameLst>
                                          <p:attrName>style.visibility</p:attrName>
                                        </p:attrNameLst>
                                      </p:cBhvr>
                                      <p:to>
                                        <p:strVal val="visible"/>
                                      </p:to>
                                    </p:set>
                                    <p:animEffect transition="in" filter="fade">
                                      <p:cBhvr>
                                        <p:cTn id="41" dur="500"/>
                                        <p:tgtEl>
                                          <p:spTgt spid="6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par>
                                <p:cTn id="52" presetID="10" presetClass="entr" presetSubtype="0" fill="hold" nodeType="withEffect">
                                  <p:stCondLst>
                                    <p:cond delay="0"/>
                                  </p:stCondLst>
                                  <p:childTnLst>
                                    <p:set>
                                      <p:cBhvr>
                                        <p:cTn id="53" dur="1" fill="hold">
                                          <p:stCondLst>
                                            <p:cond delay="0"/>
                                          </p:stCondLst>
                                        </p:cTn>
                                        <p:tgtEl>
                                          <p:spTgt spid="48"/>
                                        </p:tgtEl>
                                        <p:attrNameLst>
                                          <p:attrName>style.visibility</p:attrName>
                                        </p:attrNameLst>
                                      </p:cBhvr>
                                      <p:to>
                                        <p:strVal val="visible"/>
                                      </p:to>
                                    </p:set>
                                    <p:animEffect transition="in" filter="fade">
                                      <p:cBhvr>
                                        <p:cTn id="54" dur="500"/>
                                        <p:tgtEl>
                                          <p:spTgt spid="48"/>
                                        </p:tgtEl>
                                      </p:cBhvr>
                                    </p:animEffect>
                                  </p:childTnLst>
                                </p:cTn>
                              </p:par>
                              <p:par>
                                <p:cTn id="55" presetID="10" presetClass="entr" presetSubtype="0" fill="hold" nodeType="with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fade">
                                      <p:cBhvr>
                                        <p:cTn id="5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5AA0D1-FD68-42B0-B79D-F39AAEAD2790}"/>
              </a:ext>
            </a:extLst>
          </p:cNvPr>
          <p:cNvSpPr>
            <a:spLocks noGrp="1"/>
          </p:cNvSpPr>
          <p:nvPr>
            <p:ph type="title"/>
          </p:nvPr>
        </p:nvSpPr>
        <p:spPr/>
        <p:txBody>
          <a:bodyPr/>
          <a:lstStyle/>
          <a:p>
            <a:r>
              <a:rPr lang="en-US" dirty="0"/>
              <a:t>Everything as a service</a:t>
            </a:r>
          </a:p>
        </p:txBody>
      </p:sp>
      <p:sp>
        <p:nvSpPr>
          <p:cNvPr id="50" name="Google Shape;967;p103">
            <a:extLst>
              <a:ext uri="{FF2B5EF4-FFF2-40B4-BE49-F238E27FC236}">
                <a16:creationId xmlns:a16="http://schemas.microsoft.com/office/drawing/2014/main" id="{E99957F4-AFBD-3849-9FE8-E274E08CB2CE}"/>
              </a:ext>
            </a:extLst>
          </p:cNvPr>
          <p:cNvSpPr/>
          <p:nvPr/>
        </p:nvSpPr>
        <p:spPr>
          <a:xfrm>
            <a:off x="10841988" y="317498"/>
            <a:ext cx="537822" cy="364971"/>
          </a:xfrm>
          <a:custGeom>
            <a:avLst/>
            <a:gdLst/>
            <a:ahLst/>
            <a:cxnLst/>
            <a:rect l="l" t="t" r="r" b="b"/>
            <a:pathLst>
              <a:path w="208055" h="161135" extrusionOk="0">
                <a:moveTo>
                  <a:pt x="188053" y="82624"/>
                </a:moveTo>
                <a:lnTo>
                  <a:pt x="189175" y="77950"/>
                </a:lnTo>
                <a:lnTo>
                  <a:pt x="190297" y="68978"/>
                </a:lnTo>
                <a:lnTo>
                  <a:pt x="189362" y="60566"/>
                </a:lnTo>
                <a:lnTo>
                  <a:pt x="186371" y="52902"/>
                </a:lnTo>
                <a:lnTo>
                  <a:pt x="184315" y="49350"/>
                </a:lnTo>
                <a:lnTo>
                  <a:pt x="181511" y="45985"/>
                </a:lnTo>
                <a:lnTo>
                  <a:pt x="175155" y="40377"/>
                </a:lnTo>
                <a:lnTo>
                  <a:pt x="167491" y="36639"/>
                </a:lnTo>
                <a:lnTo>
                  <a:pt x="159266" y="34956"/>
                </a:lnTo>
                <a:lnTo>
                  <a:pt x="154967" y="34956"/>
                </a:lnTo>
                <a:lnTo>
                  <a:pt x="153284" y="31031"/>
                </a:lnTo>
                <a:lnTo>
                  <a:pt x="149172" y="23927"/>
                </a:lnTo>
                <a:lnTo>
                  <a:pt x="144124" y="17385"/>
                </a:lnTo>
                <a:lnTo>
                  <a:pt x="138143" y="11964"/>
                </a:lnTo>
                <a:lnTo>
                  <a:pt x="131600" y="7290"/>
                </a:lnTo>
                <a:lnTo>
                  <a:pt x="124310" y="3926"/>
                </a:lnTo>
                <a:lnTo>
                  <a:pt x="116459" y="1496"/>
                </a:lnTo>
                <a:lnTo>
                  <a:pt x="108234" y="187"/>
                </a:lnTo>
                <a:lnTo>
                  <a:pt x="104121" y="0"/>
                </a:lnTo>
                <a:lnTo>
                  <a:pt x="98700" y="187"/>
                </a:lnTo>
                <a:lnTo>
                  <a:pt x="88232" y="2617"/>
                </a:lnTo>
                <a:lnTo>
                  <a:pt x="78699" y="6730"/>
                </a:lnTo>
                <a:lnTo>
                  <a:pt x="69913" y="12898"/>
                </a:lnTo>
                <a:lnTo>
                  <a:pt x="62436" y="20563"/>
                </a:lnTo>
                <a:lnTo>
                  <a:pt x="56454" y="29535"/>
                </a:lnTo>
                <a:lnTo>
                  <a:pt x="51780" y="39630"/>
                </a:lnTo>
                <a:lnTo>
                  <a:pt x="49163" y="50472"/>
                </a:lnTo>
                <a:lnTo>
                  <a:pt x="48790" y="56079"/>
                </a:lnTo>
                <a:lnTo>
                  <a:pt x="43555" y="56640"/>
                </a:lnTo>
                <a:lnTo>
                  <a:pt x="33648" y="59444"/>
                </a:lnTo>
                <a:lnTo>
                  <a:pt x="24675" y="63931"/>
                </a:lnTo>
                <a:lnTo>
                  <a:pt x="16824" y="69912"/>
                </a:lnTo>
                <a:lnTo>
                  <a:pt x="10282" y="77203"/>
                </a:lnTo>
                <a:lnTo>
                  <a:pt x="5235" y="85615"/>
                </a:lnTo>
                <a:lnTo>
                  <a:pt x="1683" y="94961"/>
                </a:lnTo>
                <a:lnTo>
                  <a:pt x="0" y="105055"/>
                </a:lnTo>
                <a:lnTo>
                  <a:pt x="0" y="110290"/>
                </a:lnTo>
                <a:lnTo>
                  <a:pt x="374" y="115524"/>
                </a:lnTo>
                <a:lnTo>
                  <a:pt x="2617" y="125431"/>
                </a:lnTo>
                <a:lnTo>
                  <a:pt x="6730" y="134404"/>
                </a:lnTo>
                <a:lnTo>
                  <a:pt x="12338" y="142629"/>
                </a:lnTo>
                <a:lnTo>
                  <a:pt x="19441" y="149358"/>
                </a:lnTo>
                <a:lnTo>
                  <a:pt x="27666" y="154966"/>
                </a:lnTo>
                <a:lnTo>
                  <a:pt x="36826" y="158705"/>
                </a:lnTo>
                <a:lnTo>
                  <a:pt x="46920" y="160761"/>
                </a:lnTo>
                <a:lnTo>
                  <a:pt x="52154" y="161135"/>
                </a:lnTo>
                <a:lnTo>
                  <a:pt x="166556" y="161135"/>
                </a:lnTo>
                <a:lnTo>
                  <a:pt x="170856" y="160948"/>
                </a:lnTo>
                <a:lnTo>
                  <a:pt x="179081" y="159266"/>
                </a:lnTo>
                <a:lnTo>
                  <a:pt x="186745" y="156275"/>
                </a:lnTo>
                <a:lnTo>
                  <a:pt x="193287" y="151788"/>
                </a:lnTo>
                <a:lnTo>
                  <a:pt x="198895" y="146180"/>
                </a:lnTo>
                <a:lnTo>
                  <a:pt x="203195" y="139451"/>
                </a:lnTo>
                <a:lnTo>
                  <a:pt x="206373" y="131787"/>
                </a:lnTo>
                <a:lnTo>
                  <a:pt x="207868" y="123375"/>
                </a:lnTo>
                <a:lnTo>
                  <a:pt x="208055" y="119075"/>
                </a:lnTo>
                <a:lnTo>
                  <a:pt x="207868" y="113841"/>
                </a:lnTo>
                <a:lnTo>
                  <a:pt x="205064" y="103747"/>
                </a:lnTo>
                <a:lnTo>
                  <a:pt x="199643" y="94213"/>
                </a:lnTo>
                <a:lnTo>
                  <a:pt x="192353" y="85988"/>
                </a:lnTo>
                <a:lnTo>
                  <a:pt x="188053" y="82624"/>
                </a:lnTo>
                <a:close/>
              </a:path>
            </a:pathLst>
          </a:custGeom>
          <a:solidFill>
            <a:srgbClr val="1F9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 name="Google Shape;1035;p106">
            <a:extLst>
              <a:ext uri="{FF2B5EF4-FFF2-40B4-BE49-F238E27FC236}">
                <a16:creationId xmlns:a16="http://schemas.microsoft.com/office/drawing/2014/main" id="{BAF2A600-3CE0-9344-B017-AFD8B1F04C22}"/>
              </a:ext>
            </a:extLst>
          </p:cNvPr>
          <p:cNvPicPr preferRelativeResize="0"/>
          <p:nvPr/>
        </p:nvPicPr>
        <p:blipFill rotWithShape="1">
          <a:blip r:embed="rId3">
            <a:alphaModFix/>
          </a:blip>
          <a:srcRect r="76413"/>
          <a:stretch/>
        </p:blipFill>
        <p:spPr>
          <a:xfrm>
            <a:off x="440665" y="1055050"/>
            <a:ext cx="2657075" cy="5103074"/>
          </a:xfrm>
          <a:prstGeom prst="rect">
            <a:avLst/>
          </a:prstGeom>
          <a:noFill/>
          <a:ln>
            <a:noFill/>
          </a:ln>
        </p:spPr>
      </p:pic>
      <p:pic>
        <p:nvPicPr>
          <p:cNvPr id="52" name="Google Shape;1036;p106">
            <a:extLst>
              <a:ext uri="{FF2B5EF4-FFF2-40B4-BE49-F238E27FC236}">
                <a16:creationId xmlns:a16="http://schemas.microsoft.com/office/drawing/2014/main" id="{0411BA93-4003-CD4B-B90A-36ADA126EDA8}"/>
              </a:ext>
            </a:extLst>
          </p:cNvPr>
          <p:cNvPicPr preferRelativeResize="0"/>
          <p:nvPr/>
        </p:nvPicPr>
        <p:blipFill rotWithShape="1">
          <a:blip r:embed="rId3">
            <a:alphaModFix/>
          </a:blip>
          <a:srcRect l="23586" r="48373"/>
          <a:stretch/>
        </p:blipFill>
        <p:spPr>
          <a:xfrm>
            <a:off x="3097755" y="1055050"/>
            <a:ext cx="3158625" cy="5103074"/>
          </a:xfrm>
          <a:prstGeom prst="rect">
            <a:avLst/>
          </a:prstGeom>
          <a:noFill/>
          <a:ln>
            <a:noFill/>
          </a:ln>
        </p:spPr>
      </p:pic>
      <p:pic>
        <p:nvPicPr>
          <p:cNvPr id="58" name="Google Shape;1037;p106">
            <a:extLst>
              <a:ext uri="{FF2B5EF4-FFF2-40B4-BE49-F238E27FC236}">
                <a16:creationId xmlns:a16="http://schemas.microsoft.com/office/drawing/2014/main" id="{3701608A-8649-8F40-BE5D-2546933CCBA1}"/>
              </a:ext>
            </a:extLst>
          </p:cNvPr>
          <p:cNvPicPr preferRelativeResize="0"/>
          <p:nvPr/>
        </p:nvPicPr>
        <p:blipFill rotWithShape="1">
          <a:blip r:embed="rId3">
            <a:alphaModFix/>
          </a:blip>
          <a:srcRect l="50947" r="22503"/>
          <a:stretch/>
        </p:blipFill>
        <p:spPr>
          <a:xfrm>
            <a:off x="6180073" y="1055050"/>
            <a:ext cx="2990775" cy="5103074"/>
          </a:xfrm>
          <a:prstGeom prst="rect">
            <a:avLst/>
          </a:prstGeom>
          <a:noFill/>
          <a:ln>
            <a:noFill/>
          </a:ln>
        </p:spPr>
      </p:pic>
      <p:pic>
        <p:nvPicPr>
          <p:cNvPr id="59" name="Google Shape;1038;p106">
            <a:extLst>
              <a:ext uri="{FF2B5EF4-FFF2-40B4-BE49-F238E27FC236}">
                <a16:creationId xmlns:a16="http://schemas.microsoft.com/office/drawing/2014/main" id="{4FDC3DFE-C7FB-D74C-9A25-6A31D21A4A10}"/>
              </a:ext>
            </a:extLst>
          </p:cNvPr>
          <p:cNvPicPr preferRelativeResize="0"/>
          <p:nvPr/>
        </p:nvPicPr>
        <p:blipFill rotWithShape="1">
          <a:blip r:embed="rId3">
            <a:alphaModFix/>
          </a:blip>
          <a:srcRect l="77427" r="-1014"/>
          <a:stretch/>
        </p:blipFill>
        <p:spPr>
          <a:xfrm>
            <a:off x="9239424" y="1055050"/>
            <a:ext cx="2657075" cy="5103074"/>
          </a:xfrm>
          <a:prstGeom prst="rect">
            <a:avLst/>
          </a:prstGeom>
          <a:noFill/>
          <a:ln>
            <a:noFill/>
          </a:ln>
        </p:spPr>
      </p:pic>
    </p:spTree>
    <p:extLst>
      <p:ext uri="{BB962C8B-B14F-4D97-AF65-F5344CB8AC3E}">
        <p14:creationId xmlns:p14="http://schemas.microsoft.com/office/powerpoint/2010/main" val="2673984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5AA0D1-FD68-42B0-B79D-F39AAEAD2790}"/>
              </a:ext>
            </a:extLst>
          </p:cNvPr>
          <p:cNvSpPr>
            <a:spLocks noGrp="1"/>
          </p:cNvSpPr>
          <p:nvPr>
            <p:ph type="title"/>
          </p:nvPr>
        </p:nvSpPr>
        <p:spPr/>
        <p:txBody>
          <a:bodyPr/>
          <a:lstStyle/>
          <a:p>
            <a:r>
              <a:rPr lang="en-US" dirty="0"/>
              <a:t>New tools</a:t>
            </a:r>
          </a:p>
        </p:txBody>
      </p:sp>
      <p:sp>
        <p:nvSpPr>
          <p:cNvPr id="50" name="Google Shape;967;p103">
            <a:extLst>
              <a:ext uri="{FF2B5EF4-FFF2-40B4-BE49-F238E27FC236}">
                <a16:creationId xmlns:a16="http://schemas.microsoft.com/office/drawing/2014/main" id="{E99957F4-AFBD-3849-9FE8-E274E08CB2CE}"/>
              </a:ext>
            </a:extLst>
          </p:cNvPr>
          <p:cNvSpPr/>
          <p:nvPr/>
        </p:nvSpPr>
        <p:spPr>
          <a:xfrm>
            <a:off x="10841988" y="317498"/>
            <a:ext cx="537822" cy="364971"/>
          </a:xfrm>
          <a:custGeom>
            <a:avLst/>
            <a:gdLst/>
            <a:ahLst/>
            <a:cxnLst/>
            <a:rect l="l" t="t" r="r" b="b"/>
            <a:pathLst>
              <a:path w="208055" h="161135" extrusionOk="0">
                <a:moveTo>
                  <a:pt x="188053" y="82624"/>
                </a:moveTo>
                <a:lnTo>
                  <a:pt x="189175" y="77950"/>
                </a:lnTo>
                <a:lnTo>
                  <a:pt x="190297" y="68978"/>
                </a:lnTo>
                <a:lnTo>
                  <a:pt x="189362" y="60566"/>
                </a:lnTo>
                <a:lnTo>
                  <a:pt x="186371" y="52902"/>
                </a:lnTo>
                <a:lnTo>
                  <a:pt x="184315" y="49350"/>
                </a:lnTo>
                <a:lnTo>
                  <a:pt x="181511" y="45985"/>
                </a:lnTo>
                <a:lnTo>
                  <a:pt x="175155" y="40377"/>
                </a:lnTo>
                <a:lnTo>
                  <a:pt x="167491" y="36639"/>
                </a:lnTo>
                <a:lnTo>
                  <a:pt x="159266" y="34956"/>
                </a:lnTo>
                <a:lnTo>
                  <a:pt x="154967" y="34956"/>
                </a:lnTo>
                <a:lnTo>
                  <a:pt x="153284" y="31031"/>
                </a:lnTo>
                <a:lnTo>
                  <a:pt x="149172" y="23927"/>
                </a:lnTo>
                <a:lnTo>
                  <a:pt x="144124" y="17385"/>
                </a:lnTo>
                <a:lnTo>
                  <a:pt x="138143" y="11964"/>
                </a:lnTo>
                <a:lnTo>
                  <a:pt x="131600" y="7290"/>
                </a:lnTo>
                <a:lnTo>
                  <a:pt x="124310" y="3926"/>
                </a:lnTo>
                <a:lnTo>
                  <a:pt x="116459" y="1496"/>
                </a:lnTo>
                <a:lnTo>
                  <a:pt x="108234" y="187"/>
                </a:lnTo>
                <a:lnTo>
                  <a:pt x="104121" y="0"/>
                </a:lnTo>
                <a:lnTo>
                  <a:pt x="98700" y="187"/>
                </a:lnTo>
                <a:lnTo>
                  <a:pt x="88232" y="2617"/>
                </a:lnTo>
                <a:lnTo>
                  <a:pt x="78699" y="6730"/>
                </a:lnTo>
                <a:lnTo>
                  <a:pt x="69913" y="12898"/>
                </a:lnTo>
                <a:lnTo>
                  <a:pt x="62436" y="20563"/>
                </a:lnTo>
                <a:lnTo>
                  <a:pt x="56454" y="29535"/>
                </a:lnTo>
                <a:lnTo>
                  <a:pt x="51780" y="39630"/>
                </a:lnTo>
                <a:lnTo>
                  <a:pt x="49163" y="50472"/>
                </a:lnTo>
                <a:lnTo>
                  <a:pt x="48790" y="56079"/>
                </a:lnTo>
                <a:lnTo>
                  <a:pt x="43555" y="56640"/>
                </a:lnTo>
                <a:lnTo>
                  <a:pt x="33648" y="59444"/>
                </a:lnTo>
                <a:lnTo>
                  <a:pt x="24675" y="63931"/>
                </a:lnTo>
                <a:lnTo>
                  <a:pt x="16824" y="69912"/>
                </a:lnTo>
                <a:lnTo>
                  <a:pt x="10282" y="77203"/>
                </a:lnTo>
                <a:lnTo>
                  <a:pt x="5235" y="85615"/>
                </a:lnTo>
                <a:lnTo>
                  <a:pt x="1683" y="94961"/>
                </a:lnTo>
                <a:lnTo>
                  <a:pt x="0" y="105055"/>
                </a:lnTo>
                <a:lnTo>
                  <a:pt x="0" y="110290"/>
                </a:lnTo>
                <a:lnTo>
                  <a:pt x="374" y="115524"/>
                </a:lnTo>
                <a:lnTo>
                  <a:pt x="2617" y="125431"/>
                </a:lnTo>
                <a:lnTo>
                  <a:pt x="6730" y="134404"/>
                </a:lnTo>
                <a:lnTo>
                  <a:pt x="12338" y="142629"/>
                </a:lnTo>
                <a:lnTo>
                  <a:pt x="19441" y="149358"/>
                </a:lnTo>
                <a:lnTo>
                  <a:pt x="27666" y="154966"/>
                </a:lnTo>
                <a:lnTo>
                  <a:pt x="36826" y="158705"/>
                </a:lnTo>
                <a:lnTo>
                  <a:pt x="46920" y="160761"/>
                </a:lnTo>
                <a:lnTo>
                  <a:pt x="52154" y="161135"/>
                </a:lnTo>
                <a:lnTo>
                  <a:pt x="166556" y="161135"/>
                </a:lnTo>
                <a:lnTo>
                  <a:pt x="170856" y="160948"/>
                </a:lnTo>
                <a:lnTo>
                  <a:pt x="179081" y="159266"/>
                </a:lnTo>
                <a:lnTo>
                  <a:pt x="186745" y="156275"/>
                </a:lnTo>
                <a:lnTo>
                  <a:pt x="193287" y="151788"/>
                </a:lnTo>
                <a:lnTo>
                  <a:pt x="198895" y="146180"/>
                </a:lnTo>
                <a:lnTo>
                  <a:pt x="203195" y="139451"/>
                </a:lnTo>
                <a:lnTo>
                  <a:pt x="206373" y="131787"/>
                </a:lnTo>
                <a:lnTo>
                  <a:pt x="207868" y="123375"/>
                </a:lnTo>
                <a:lnTo>
                  <a:pt x="208055" y="119075"/>
                </a:lnTo>
                <a:lnTo>
                  <a:pt x="207868" y="113841"/>
                </a:lnTo>
                <a:lnTo>
                  <a:pt x="205064" y="103747"/>
                </a:lnTo>
                <a:lnTo>
                  <a:pt x="199643" y="94213"/>
                </a:lnTo>
                <a:lnTo>
                  <a:pt x="192353" y="85988"/>
                </a:lnTo>
                <a:lnTo>
                  <a:pt x="188053" y="82624"/>
                </a:lnTo>
                <a:close/>
              </a:path>
            </a:pathLst>
          </a:custGeom>
          <a:solidFill>
            <a:srgbClr val="1F9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Google Shape;1063;p108">
            <a:extLst>
              <a:ext uri="{FF2B5EF4-FFF2-40B4-BE49-F238E27FC236}">
                <a16:creationId xmlns:a16="http://schemas.microsoft.com/office/drawing/2014/main" id="{C58ED1F0-AE27-DF46-B6E3-D1DB8045E4AB}"/>
              </a:ext>
            </a:extLst>
          </p:cNvPr>
          <p:cNvPicPr preferRelativeResize="0"/>
          <p:nvPr/>
        </p:nvPicPr>
        <p:blipFill>
          <a:blip r:embed="rId3">
            <a:alphaModFix/>
          </a:blip>
          <a:stretch>
            <a:fillRect/>
          </a:stretch>
        </p:blipFill>
        <p:spPr>
          <a:xfrm>
            <a:off x="9897810" y="3884989"/>
            <a:ext cx="1482000" cy="1577408"/>
          </a:xfrm>
          <a:prstGeom prst="rect">
            <a:avLst/>
          </a:prstGeom>
          <a:noFill/>
          <a:ln>
            <a:noFill/>
          </a:ln>
        </p:spPr>
      </p:pic>
      <p:pic>
        <p:nvPicPr>
          <p:cNvPr id="9" name="Google Shape;1064;p108">
            <a:extLst>
              <a:ext uri="{FF2B5EF4-FFF2-40B4-BE49-F238E27FC236}">
                <a16:creationId xmlns:a16="http://schemas.microsoft.com/office/drawing/2014/main" id="{0BA5CE56-862A-AE42-AA79-19E658BB5261}"/>
              </a:ext>
            </a:extLst>
          </p:cNvPr>
          <p:cNvPicPr preferRelativeResize="0"/>
          <p:nvPr/>
        </p:nvPicPr>
        <p:blipFill>
          <a:blip r:embed="rId4">
            <a:alphaModFix/>
          </a:blip>
          <a:stretch>
            <a:fillRect/>
          </a:stretch>
        </p:blipFill>
        <p:spPr>
          <a:xfrm>
            <a:off x="9243251" y="1214606"/>
            <a:ext cx="2791117" cy="1698374"/>
          </a:xfrm>
          <a:prstGeom prst="rect">
            <a:avLst/>
          </a:prstGeom>
          <a:noFill/>
          <a:ln>
            <a:noFill/>
          </a:ln>
        </p:spPr>
      </p:pic>
      <p:sp>
        <p:nvSpPr>
          <p:cNvPr id="10" name="Content Placeholder 31">
            <a:extLst>
              <a:ext uri="{FF2B5EF4-FFF2-40B4-BE49-F238E27FC236}">
                <a16:creationId xmlns:a16="http://schemas.microsoft.com/office/drawing/2014/main" id="{96D8668C-EC8F-1444-A327-BC7D5D1ADF46}"/>
              </a:ext>
            </a:extLst>
          </p:cNvPr>
          <p:cNvSpPr txBox="1">
            <a:spLocks/>
          </p:cNvSpPr>
          <p:nvPr/>
        </p:nvSpPr>
        <p:spPr>
          <a:xfrm>
            <a:off x="608012" y="1179722"/>
            <a:ext cx="10510563" cy="615685"/>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fontAlgn="base">
              <a:buNone/>
            </a:pPr>
            <a:r>
              <a:rPr lang="en-US" sz="2400" dirty="0">
                <a:solidFill>
                  <a:srgbClr val="3E3E40"/>
                </a:solidFill>
                <a:ea typeface="Helvetica Neue"/>
                <a:cs typeface="Helvetica Neue"/>
                <a:sym typeface="Helvetica Neue"/>
              </a:rPr>
              <a:t>PaaS</a:t>
            </a:r>
          </a:p>
        </p:txBody>
      </p:sp>
      <p:pic>
        <p:nvPicPr>
          <p:cNvPr id="3" name="Picture 2" descr="A screenshot of a cell phone&#10;&#10;Description automatically generated">
            <a:extLst>
              <a:ext uri="{FF2B5EF4-FFF2-40B4-BE49-F238E27FC236}">
                <a16:creationId xmlns:a16="http://schemas.microsoft.com/office/drawing/2014/main" id="{A957769D-9720-DB49-80E2-3627BE4CEBCD}"/>
              </a:ext>
            </a:extLst>
          </p:cNvPr>
          <p:cNvPicPr>
            <a:picLocks noChangeAspect="1"/>
          </p:cNvPicPr>
          <p:nvPr/>
        </p:nvPicPr>
        <p:blipFill>
          <a:blip r:embed="rId5"/>
          <a:stretch>
            <a:fillRect/>
          </a:stretch>
        </p:blipFill>
        <p:spPr>
          <a:xfrm>
            <a:off x="344567" y="1588147"/>
            <a:ext cx="8346665" cy="4445718"/>
          </a:xfrm>
          <a:prstGeom prst="rect">
            <a:avLst/>
          </a:prstGeom>
        </p:spPr>
      </p:pic>
    </p:spTree>
    <p:extLst>
      <p:ext uri="{BB962C8B-B14F-4D97-AF65-F5344CB8AC3E}">
        <p14:creationId xmlns:p14="http://schemas.microsoft.com/office/powerpoint/2010/main" val="1542091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5AA0D1-FD68-42B0-B79D-F39AAEAD2790}"/>
              </a:ext>
            </a:extLst>
          </p:cNvPr>
          <p:cNvSpPr>
            <a:spLocks noGrp="1"/>
          </p:cNvSpPr>
          <p:nvPr>
            <p:ph type="title"/>
          </p:nvPr>
        </p:nvSpPr>
        <p:spPr/>
        <p:txBody>
          <a:bodyPr/>
          <a:lstStyle/>
          <a:p>
            <a:r>
              <a:rPr lang="en-US" dirty="0"/>
              <a:t>New tools</a:t>
            </a:r>
          </a:p>
        </p:txBody>
      </p:sp>
      <p:sp>
        <p:nvSpPr>
          <p:cNvPr id="50" name="Google Shape;967;p103">
            <a:extLst>
              <a:ext uri="{FF2B5EF4-FFF2-40B4-BE49-F238E27FC236}">
                <a16:creationId xmlns:a16="http://schemas.microsoft.com/office/drawing/2014/main" id="{E99957F4-AFBD-3849-9FE8-E274E08CB2CE}"/>
              </a:ext>
            </a:extLst>
          </p:cNvPr>
          <p:cNvSpPr/>
          <p:nvPr/>
        </p:nvSpPr>
        <p:spPr>
          <a:xfrm>
            <a:off x="10841988" y="317498"/>
            <a:ext cx="537822" cy="364971"/>
          </a:xfrm>
          <a:custGeom>
            <a:avLst/>
            <a:gdLst/>
            <a:ahLst/>
            <a:cxnLst/>
            <a:rect l="l" t="t" r="r" b="b"/>
            <a:pathLst>
              <a:path w="208055" h="161135" extrusionOk="0">
                <a:moveTo>
                  <a:pt x="188053" y="82624"/>
                </a:moveTo>
                <a:lnTo>
                  <a:pt x="189175" y="77950"/>
                </a:lnTo>
                <a:lnTo>
                  <a:pt x="190297" y="68978"/>
                </a:lnTo>
                <a:lnTo>
                  <a:pt x="189362" y="60566"/>
                </a:lnTo>
                <a:lnTo>
                  <a:pt x="186371" y="52902"/>
                </a:lnTo>
                <a:lnTo>
                  <a:pt x="184315" y="49350"/>
                </a:lnTo>
                <a:lnTo>
                  <a:pt x="181511" y="45985"/>
                </a:lnTo>
                <a:lnTo>
                  <a:pt x="175155" y="40377"/>
                </a:lnTo>
                <a:lnTo>
                  <a:pt x="167491" y="36639"/>
                </a:lnTo>
                <a:lnTo>
                  <a:pt x="159266" y="34956"/>
                </a:lnTo>
                <a:lnTo>
                  <a:pt x="154967" y="34956"/>
                </a:lnTo>
                <a:lnTo>
                  <a:pt x="153284" y="31031"/>
                </a:lnTo>
                <a:lnTo>
                  <a:pt x="149172" y="23927"/>
                </a:lnTo>
                <a:lnTo>
                  <a:pt x="144124" y="17385"/>
                </a:lnTo>
                <a:lnTo>
                  <a:pt x="138143" y="11964"/>
                </a:lnTo>
                <a:lnTo>
                  <a:pt x="131600" y="7290"/>
                </a:lnTo>
                <a:lnTo>
                  <a:pt x="124310" y="3926"/>
                </a:lnTo>
                <a:lnTo>
                  <a:pt x="116459" y="1496"/>
                </a:lnTo>
                <a:lnTo>
                  <a:pt x="108234" y="187"/>
                </a:lnTo>
                <a:lnTo>
                  <a:pt x="104121" y="0"/>
                </a:lnTo>
                <a:lnTo>
                  <a:pt x="98700" y="187"/>
                </a:lnTo>
                <a:lnTo>
                  <a:pt x="88232" y="2617"/>
                </a:lnTo>
                <a:lnTo>
                  <a:pt x="78699" y="6730"/>
                </a:lnTo>
                <a:lnTo>
                  <a:pt x="69913" y="12898"/>
                </a:lnTo>
                <a:lnTo>
                  <a:pt x="62436" y="20563"/>
                </a:lnTo>
                <a:lnTo>
                  <a:pt x="56454" y="29535"/>
                </a:lnTo>
                <a:lnTo>
                  <a:pt x="51780" y="39630"/>
                </a:lnTo>
                <a:lnTo>
                  <a:pt x="49163" y="50472"/>
                </a:lnTo>
                <a:lnTo>
                  <a:pt x="48790" y="56079"/>
                </a:lnTo>
                <a:lnTo>
                  <a:pt x="43555" y="56640"/>
                </a:lnTo>
                <a:lnTo>
                  <a:pt x="33648" y="59444"/>
                </a:lnTo>
                <a:lnTo>
                  <a:pt x="24675" y="63931"/>
                </a:lnTo>
                <a:lnTo>
                  <a:pt x="16824" y="69912"/>
                </a:lnTo>
                <a:lnTo>
                  <a:pt x="10282" y="77203"/>
                </a:lnTo>
                <a:lnTo>
                  <a:pt x="5235" y="85615"/>
                </a:lnTo>
                <a:lnTo>
                  <a:pt x="1683" y="94961"/>
                </a:lnTo>
                <a:lnTo>
                  <a:pt x="0" y="105055"/>
                </a:lnTo>
                <a:lnTo>
                  <a:pt x="0" y="110290"/>
                </a:lnTo>
                <a:lnTo>
                  <a:pt x="374" y="115524"/>
                </a:lnTo>
                <a:lnTo>
                  <a:pt x="2617" y="125431"/>
                </a:lnTo>
                <a:lnTo>
                  <a:pt x="6730" y="134404"/>
                </a:lnTo>
                <a:lnTo>
                  <a:pt x="12338" y="142629"/>
                </a:lnTo>
                <a:lnTo>
                  <a:pt x="19441" y="149358"/>
                </a:lnTo>
                <a:lnTo>
                  <a:pt x="27666" y="154966"/>
                </a:lnTo>
                <a:lnTo>
                  <a:pt x="36826" y="158705"/>
                </a:lnTo>
                <a:lnTo>
                  <a:pt x="46920" y="160761"/>
                </a:lnTo>
                <a:lnTo>
                  <a:pt x="52154" y="161135"/>
                </a:lnTo>
                <a:lnTo>
                  <a:pt x="166556" y="161135"/>
                </a:lnTo>
                <a:lnTo>
                  <a:pt x="170856" y="160948"/>
                </a:lnTo>
                <a:lnTo>
                  <a:pt x="179081" y="159266"/>
                </a:lnTo>
                <a:lnTo>
                  <a:pt x="186745" y="156275"/>
                </a:lnTo>
                <a:lnTo>
                  <a:pt x="193287" y="151788"/>
                </a:lnTo>
                <a:lnTo>
                  <a:pt x="198895" y="146180"/>
                </a:lnTo>
                <a:lnTo>
                  <a:pt x="203195" y="139451"/>
                </a:lnTo>
                <a:lnTo>
                  <a:pt x="206373" y="131787"/>
                </a:lnTo>
                <a:lnTo>
                  <a:pt x="207868" y="123375"/>
                </a:lnTo>
                <a:lnTo>
                  <a:pt x="208055" y="119075"/>
                </a:lnTo>
                <a:lnTo>
                  <a:pt x="207868" y="113841"/>
                </a:lnTo>
                <a:lnTo>
                  <a:pt x="205064" y="103747"/>
                </a:lnTo>
                <a:lnTo>
                  <a:pt x="199643" y="94213"/>
                </a:lnTo>
                <a:lnTo>
                  <a:pt x="192353" y="85988"/>
                </a:lnTo>
                <a:lnTo>
                  <a:pt x="188053" y="82624"/>
                </a:lnTo>
                <a:close/>
              </a:path>
            </a:pathLst>
          </a:custGeom>
          <a:solidFill>
            <a:srgbClr val="1F9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Content Placeholder 31">
            <a:extLst>
              <a:ext uri="{FF2B5EF4-FFF2-40B4-BE49-F238E27FC236}">
                <a16:creationId xmlns:a16="http://schemas.microsoft.com/office/drawing/2014/main" id="{0BCFD1F1-01F9-B64E-BCCD-65C360D472A7}"/>
              </a:ext>
            </a:extLst>
          </p:cNvPr>
          <p:cNvSpPr txBox="1">
            <a:spLocks/>
          </p:cNvSpPr>
          <p:nvPr/>
        </p:nvSpPr>
        <p:spPr>
          <a:xfrm>
            <a:off x="608012" y="1179722"/>
            <a:ext cx="10510563" cy="615685"/>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fontAlgn="base">
              <a:buNone/>
            </a:pPr>
            <a:r>
              <a:rPr lang="en-US" sz="2400" dirty="0" err="1">
                <a:solidFill>
                  <a:srgbClr val="3E3E40"/>
                </a:solidFill>
                <a:ea typeface="Helvetica Neue"/>
                <a:cs typeface="Helvetica Neue"/>
                <a:sym typeface="Helvetica Neue"/>
              </a:rPr>
              <a:t>Continous</a:t>
            </a:r>
            <a:r>
              <a:rPr lang="en-US" sz="2400" dirty="0">
                <a:solidFill>
                  <a:srgbClr val="3E3E40"/>
                </a:solidFill>
                <a:ea typeface="Helvetica Neue"/>
                <a:cs typeface="Helvetica Neue"/>
                <a:sym typeface="Helvetica Neue"/>
              </a:rPr>
              <a:t> Integration</a:t>
            </a:r>
          </a:p>
        </p:txBody>
      </p:sp>
      <p:pic>
        <p:nvPicPr>
          <p:cNvPr id="6" name="Google Shape;1075;p109">
            <a:extLst>
              <a:ext uri="{FF2B5EF4-FFF2-40B4-BE49-F238E27FC236}">
                <a16:creationId xmlns:a16="http://schemas.microsoft.com/office/drawing/2014/main" id="{014BDB5B-CFB0-9E4F-A9C4-06455FD1FF7F}"/>
              </a:ext>
            </a:extLst>
          </p:cNvPr>
          <p:cNvPicPr preferRelativeResize="0"/>
          <p:nvPr/>
        </p:nvPicPr>
        <p:blipFill rotWithShape="1">
          <a:blip r:embed="rId3">
            <a:alphaModFix/>
          </a:blip>
          <a:srcRect l="3111" t="7373" r="2011" b="10335"/>
          <a:stretch/>
        </p:blipFill>
        <p:spPr>
          <a:xfrm>
            <a:off x="750325" y="2093813"/>
            <a:ext cx="1896174" cy="1644550"/>
          </a:xfrm>
          <a:prstGeom prst="rect">
            <a:avLst/>
          </a:prstGeom>
          <a:noFill/>
          <a:ln>
            <a:noFill/>
          </a:ln>
        </p:spPr>
      </p:pic>
      <p:pic>
        <p:nvPicPr>
          <p:cNvPr id="7" name="Google Shape;1076;p109">
            <a:extLst>
              <a:ext uri="{FF2B5EF4-FFF2-40B4-BE49-F238E27FC236}">
                <a16:creationId xmlns:a16="http://schemas.microsoft.com/office/drawing/2014/main" id="{107F736B-A47E-9845-B47A-078E02DF939B}"/>
              </a:ext>
            </a:extLst>
          </p:cNvPr>
          <p:cNvPicPr preferRelativeResize="0"/>
          <p:nvPr/>
        </p:nvPicPr>
        <p:blipFill>
          <a:blip r:embed="rId4">
            <a:alphaModFix/>
          </a:blip>
          <a:stretch>
            <a:fillRect/>
          </a:stretch>
        </p:blipFill>
        <p:spPr>
          <a:xfrm>
            <a:off x="3174925" y="1888600"/>
            <a:ext cx="1409600" cy="1954900"/>
          </a:xfrm>
          <a:prstGeom prst="rect">
            <a:avLst/>
          </a:prstGeom>
          <a:noFill/>
          <a:ln>
            <a:noFill/>
          </a:ln>
        </p:spPr>
      </p:pic>
      <p:pic>
        <p:nvPicPr>
          <p:cNvPr id="8" name="Google Shape;1078;p109">
            <a:extLst>
              <a:ext uri="{FF2B5EF4-FFF2-40B4-BE49-F238E27FC236}">
                <a16:creationId xmlns:a16="http://schemas.microsoft.com/office/drawing/2014/main" id="{A4CEA1EE-333F-384D-B5D6-98E3EC5CFCD7}"/>
              </a:ext>
            </a:extLst>
          </p:cNvPr>
          <p:cNvPicPr preferRelativeResize="0"/>
          <p:nvPr/>
        </p:nvPicPr>
        <p:blipFill rotWithShape="1">
          <a:blip r:embed="rId5">
            <a:alphaModFix/>
          </a:blip>
          <a:srcRect l="8534" t="6524" r="9004"/>
          <a:stretch/>
        </p:blipFill>
        <p:spPr>
          <a:xfrm>
            <a:off x="5894112" y="1016614"/>
            <a:ext cx="5488676" cy="3110500"/>
          </a:xfrm>
          <a:prstGeom prst="rect">
            <a:avLst/>
          </a:prstGeom>
          <a:noFill/>
          <a:ln>
            <a:noFill/>
          </a:ln>
        </p:spPr>
      </p:pic>
      <p:sp>
        <p:nvSpPr>
          <p:cNvPr id="21" name="Google Shape;1077;p109">
            <a:extLst>
              <a:ext uri="{FF2B5EF4-FFF2-40B4-BE49-F238E27FC236}">
                <a16:creationId xmlns:a16="http://schemas.microsoft.com/office/drawing/2014/main" id="{91486685-002C-B248-86CE-2B44A5D9D6DC}"/>
              </a:ext>
            </a:extLst>
          </p:cNvPr>
          <p:cNvSpPr/>
          <p:nvPr/>
        </p:nvSpPr>
        <p:spPr>
          <a:xfrm>
            <a:off x="3434825" y="4330535"/>
            <a:ext cx="889800" cy="365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lt1"/>
                </a:solidFill>
                <a:latin typeface="Helvetica Neue"/>
                <a:ea typeface="Helvetica Neue"/>
                <a:cs typeface="Helvetica Neue"/>
                <a:sym typeface="Helvetica Neue"/>
              </a:rPr>
              <a:t>Code</a:t>
            </a:r>
            <a:endParaRPr sz="1800" dirty="0">
              <a:solidFill>
                <a:schemeClr val="lt1"/>
              </a:solidFill>
              <a:latin typeface="Helvetica Neue"/>
              <a:ea typeface="Helvetica Neue"/>
              <a:cs typeface="Helvetica Neue"/>
              <a:sym typeface="Helvetica Neue"/>
            </a:endParaRPr>
          </a:p>
        </p:txBody>
      </p:sp>
      <p:sp>
        <p:nvSpPr>
          <p:cNvPr id="22" name="Google Shape;1079;p109">
            <a:extLst>
              <a:ext uri="{FF2B5EF4-FFF2-40B4-BE49-F238E27FC236}">
                <a16:creationId xmlns:a16="http://schemas.microsoft.com/office/drawing/2014/main" id="{05B4E2CD-2500-9E42-BB5D-E869C8839D63}"/>
              </a:ext>
            </a:extLst>
          </p:cNvPr>
          <p:cNvSpPr/>
          <p:nvPr/>
        </p:nvSpPr>
        <p:spPr>
          <a:xfrm>
            <a:off x="2036450" y="4999660"/>
            <a:ext cx="1112100" cy="365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lt1"/>
                </a:solidFill>
                <a:latin typeface="Helvetica Neue"/>
                <a:ea typeface="Helvetica Neue"/>
                <a:cs typeface="Helvetica Neue"/>
                <a:sym typeface="Helvetica Neue"/>
              </a:rPr>
              <a:t>Commit</a:t>
            </a:r>
            <a:endParaRPr sz="1800" dirty="0">
              <a:solidFill>
                <a:schemeClr val="lt1"/>
              </a:solidFill>
              <a:latin typeface="Helvetica Neue"/>
              <a:ea typeface="Helvetica Neue"/>
              <a:cs typeface="Helvetica Neue"/>
              <a:sym typeface="Helvetica Neue"/>
            </a:endParaRPr>
          </a:p>
        </p:txBody>
      </p:sp>
      <p:sp>
        <p:nvSpPr>
          <p:cNvPr id="23" name="Google Shape;1080;p109">
            <a:extLst>
              <a:ext uri="{FF2B5EF4-FFF2-40B4-BE49-F238E27FC236}">
                <a16:creationId xmlns:a16="http://schemas.microsoft.com/office/drawing/2014/main" id="{89FF45FA-F4DA-3E44-BBFE-A80760C695DE}"/>
              </a:ext>
            </a:extLst>
          </p:cNvPr>
          <p:cNvSpPr/>
          <p:nvPr/>
        </p:nvSpPr>
        <p:spPr>
          <a:xfrm>
            <a:off x="3434825" y="5659235"/>
            <a:ext cx="889800" cy="365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1"/>
                </a:solidFill>
                <a:latin typeface="Helvetica Neue"/>
                <a:ea typeface="Helvetica Neue"/>
                <a:cs typeface="Helvetica Neue"/>
                <a:sym typeface="Helvetica Neue"/>
              </a:rPr>
              <a:t>Build</a:t>
            </a:r>
            <a:endParaRPr sz="1800">
              <a:solidFill>
                <a:schemeClr val="lt1"/>
              </a:solidFill>
              <a:latin typeface="Helvetica Neue"/>
              <a:ea typeface="Helvetica Neue"/>
              <a:cs typeface="Helvetica Neue"/>
              <a:sym typeface="Helvetica Neue"/>
            </a:endParaRPr>
          </a:p>
        </p:txBody>
      </p:sp>
      <p:sp>
        <p:nvSpPr>
          <p:cNvPr id="24" name="Google Shape;1081;p109">
            <a:extLst>
              <a:ext uri="{FF2B5EF4-FFF2-40B4-BE49-F238E27FC236}">
                <a16:creationId xmlns:a16="http://schemas.microsoft.com/office/drawing/2014/main" id="{89E3AE16-055D-6F4E-AA81-9806E93F6A82}"/>
              </a:ext>
            </a:extLst>
          </p:cNvPr>
          <p:cNvSpPr/>
          <p:nvPr/>
        </p:nvSpPr>
        <p:spPr>
          <a:xfrm>
            <a:off x="4642775" y="4999660"/>
            <a:ext cx="889800" cy="365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1"/>
                </a:solidFill>
                <a:latin typeface="Helvetica Neue"/>
                <a:ea typeface="Helvetica Neue"/>
                <a:cs typeface="Helvetica Neue"/>
                <a:sym typeface="Helvetica Neue"/>
              </a:rPr>
              <a:t>Test</a:t>
            </a:r>
            <a:endParaRPr sz="1800">
              <a:solidFill>
                <a:schemeClr val="lt1"/>
              </a:solidFill>
              <a:latin typeface="Helvetica Neue"/>
              <a:ea typeface="Helvetica Neue"/>
              <a:cs typeface="Helvetica Neue"/>
              <a:sym typeface="Helvetica Neue"/>
            </a:endParaRPr>
          </a:p>
        </p:txBody>
      </p:sp>
      <p:cxnSp>
        <p:nvCxnSpPr>
          <p:cNvPr id="25" name="Google Shape;1082;p109">
            <a:extLst>
              <a:ext uri="{FF2B5EF4-FFF2-40B4-BE49-F238E27FC236}">
                <a16:creationId xmlns:a16="http://schemas.microsoft.com/office/drawing/2014/main" id="{875CE607-0A0B-314C-80CA-B48426CE99DD}"/>
              </a:ext>
            </a:extLst>
          </p:cNvPr>
          <p:cNvCxnSpPr>
            <a:stCxn id="21" idx="1"/>
            <a:endCxn id="22" idx="0"/>
          </p:cNvCxnSpPr>
          <p:nvPr/>
        </p:nvCxnSpPr>
        <p:spPr>
          <a:xfrm flipH="1">
            <a:off x="2592425" y="4513085"/>
            <a:ext cx="842400" cy="486600"/>
          </a:xfrm>
          <a:prstGeom prst="curvedConnector2">
            <a:avLst/>
          </a:prstGeom>
          <a:noFill/>
          <a:ln w="28575" cap="flat" cmpd="sng">
            <a:solidFill>
              <a:schemeClr val="accent5"/>
            </a:solidFill>
            <a:prstDash val="solid"/>
            <a:round/>
            <a:headEnd type="none" w="med" len="med"/>
            <a:tailEnd type="triangle" w="med" len="med"/>
          </a:ln>
        </p:spPr>
      </p:cxnSp>
      <p:cxnSp>
        <p:nvCxnSpPr>
          <p:cNvPr id="26" name="Google Shape;1083;p109">
            <a:extLst>
              <a:ext uri="{FF2B5EF4-FFF2-40B4-BE49-F238E27FC236}">
                <a16:creationId xmlns:a16="http://schemas.microsoft.com/office/drawing/2014/main" id="{8ED6A24B-602A-AA4F-B6A2-485163C368BF}"/>
              </a:ext>
            </a:extLst>
          </p:cNvPr>
          <p:cNvCxnSpPr>
            <a:stCxn id="22" idx="2"/>
            <a:endCxn id="23" idx="1"/>
          </p:cNvCxnSpPr>
          <p:nvPr/>
        </p:nvCxnSpPr>
        <p:spPr>
          <a:xfrm rot="-5400000" flipH="1">
            <a:off x="2775200" y="5182060"/>
            <a:ext cx="477000" cy="842400"/>
          </a:xfrm>
          <a:prstGeom prst="curvedConnector2">
            <a:avLst/>
          </a:prstGeom>
          <a:noFill/>
          <a:ln w="28575" cap="flat" cmpd="sng">
            <a:solidFill>
              <a:schemeClr val="accent5"/>
            </a:solidFill>
            <a:prstDash val="solid"/>
            <a:round/>
            <a:headEnd type="none" w="med" len="med"/>
            <a:tailEnd type="triangle" w="med" len="med"/>
          </a:ln>
        </p:spPr>
      </p:cxnSp>
      <p:cxnSp>
        <p:nvCxnSpPr>
          <p:cNvPr id="27" name="Google Shape;1084;p109">
            <a:extLst>
              <a:ext uri="{FF2B5EF4-FFF2-40B4-BE49-F238E27FC236}">
                <a16:creationId xmlns:a16="http://schemas.microsoft.com/office/drawing/2014/main" id="{DE69623C-5E47-CC4A-9D0F-039BA943B5CD}"/>
              </a:ext>
            </a:extLst>
          </p:cNvPr>
          <p:cNvCxnSpPr>
            <a:stCxn id="23" idx="3"/>
            <a:endCxn id="24" idx="2"/>
          </p:cNvCxnSpPr>
          <p:nvPr/>
        </p:nvCxnSpPr>
        <p:spPr>
          <a:xfrm rot="10800000" flipH="1">
            <a:off x="4324625" y="5364785"/>
            <a:ext cx="763200" cy="477000"/>
          </a:xfrm>
          <a:prstGeom prst="curvedConnector2">
            <a:avLst/>
          </a:prstGeom>
          <a:noFill/>
          <a:ln w="28575" cap="flat" cmpd="sng">
            <a:solidFill>
              <a:schemeClr val="accent5"/>
            </a:solidFill>
            <a:prstDash val="solid"/>
            <a:round/>
            <a:headEnd type="none" w="med" len="med"/>
            <a:tailEnd type="triangle" w="med" len="med"/>
          </a:ln>
        </p:spPr>
      </p:cxnSp>
      <p:sp>
        <p:nvSpPr>
          <p:cNvPr id="28" name="Google Shape;1085;p109">
            <a:extLst>
              <a:ext uri="{FF2B5EF4-FFF2-40B4-BE49-F238E27FC236}">
                <a16:creationId xmlns:a16="http://schemas.microsoft.com/office/drawing/2014/main" id="{74A3C24E-3864-5B4E-BB04-C0497FC42CE9}"/>
              </a:ext>
            </a:extLst>
          </p:cNvPr>
          <p:cNvSpPr/>
          <p:nvPr/>
        </p:nvSpPr>
        <p:spPr>
          <a:xfrm>
            <a:off x="6319175" y="4999660"/>
            <a:ext cx="889800" cy="365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1"/>
                </a:solidFill>
                <a:latin typeface="Helvetica Neue"/>
                <a:ea typeface="Helvetica Neue"/>
                <a:cs typeface="Helvetica Neue"/>
                <a:sym typeface="Helvetica Neue"/>
              </a:rPr>
              <a:t>Stage</a:t>
            </a:r>
            <a:endParaRPr sz="1800">
              <a:solidFill>
                <a:schemeClr val="lt1"/>
              </a:solidFill>
              <a:latin typeface="Helvetica Neue"/>
              <a:ea typeface="Helvetica Neue"/>
              <a:cs typeface="Helvetica Neue"/>
              <a:sym typeface="Helvetica Neue"/>
            </a:endParaRPr>
          </a:p>
        </p:txBody>
      </p:sp>
      <p:cxnSp>
        <p:nvCxnSpPr>
          <p:cNvPr id="29" name="Google Shape;1086;p109">
            <a:extLst>
              <a:ext uri="{FF2B5EF4-FFF2-40B4-BE49-F238E27FC236}">
                <a16:creationId xmlns:a16="http://schemas.microsoft.com/office/drawing/2014/main" id="{38107B20-F3D0-2545-B31B-4B7713D90518}"/>
              </a:ext>
            </a:extLst>
          </p:cNvPr>
          <p:cNvCxnSpPr>
            <a:stCxn id="24" idx="3"/>
            <a:endCxn id="28" idx="1"/>
          </p:cNvCxnSpPr>
          <p:nvPr/>
        </p:nvCxnSpPr>
        <p:spPr>
          <a:xfrm>
            <a:off x="5532575" y="5182210"/>
            <a:ext cx="786600" cy="600"/>
          </a:xfrm>
          <a:prstGeom prst="curvedConnector3">
            <a:avLst>
              <a:gd name="adj1" fmla="val 50000"/>
            </a:avLst>
          </a:prstGeom>
          <a:noFill/>
          <a:ln w="28575" cap="flat" cmpd="sng">
            <a:solidFill>
              <a:schemeClr val="accent5"/>
            </a:solidFill>
            <a:prstDash val="solid"/>
            <a:round/>
            <a:headEnd type="none" w="med" len="med"/>
            <a:tailEnd type="triangle" w="med" len="med"/>
          </a:ln>
        </p:spPr>
      </p:cxnSp>
      <p:sp>
        <p:nvSpPr>
          <p:cNvPr id="30" name="Google Shape;1087;p109">
            <a:extLst>
              <a:ext uri="{FF2B5EF4-FFF2-40B4-BE49-F238E27FC236}">
                <a16:creationId xmlns:a16="http://schemas.microsoft.com/office/drawing/2014/main" id="{E71AF946-43EF-AD4A-BAB9-36E9D8C31C85}"/>
              </a:ext>
            </a:extLst>
          </p:cNvPr>
          <p:cNvSpPr/>
          <p:nvPr/>
        </p:nvSpPr>
        <p:spPr>
          <a:xfrm>
            <a:off x="8201525" y="4999660"/>
            <a:ext cx="1053300" cy="365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1"/>
                </a:solidFill>
                <a:latin typeface="Helvetica Neue"/>
                <a:ea typeface="Helvetica Neue"/>
                <a:cs typeface="Helvetica Neue"/>
                <a:sym typeface="Helvetica Neue"/>
              </a:rPr>
              <a:t>Deploy</a:t>
            </a:r>
            <a:endParaRPr sz="1800">
              <a:solidFill>
                <a:schemeClr val="lt1"/>
              </a:solidFill>
              <a:latin typeface="Helvetica Neue"/>
              <a:ea typeface="Helvetica Neue"/>
              <a:cs typeface="Helvetica Neue"/>
              <a:sym typeface="Helvetica Neue"/>
            </a:endParaRPr>
          </a:p>
        </p:txBody>
      </p:sp>
      <p:cxnSp>
        <p:nvCxnSpPr>
          <p:cNvPr id="31" name="Google Shape;1088;p109">
            <a:extLst>
              <a:ext uri="{FF2B5EF4-FFF2-40B4-BE49-F238E27FC236}">
                <a16:creationId xmlns:a16="http://schemas.microsoft.com/office/drawing/2014/main" id="{D19C94FE-9B4A-0B49-BDD2-B8679735DD49}"/>
              </a:ext>
            </a:extLst>
          </p:cNvPr>
          <p:cNvCxnSpPr>
            <a:stCxn id="28" idx="3"/>
            <a:endCxn id="30" idx="1"/>
          </p:cNvCxnSpPr>
          <p:nvPr/>
        </p:nvCxnSpPr>
        <p:spPr>
          <a:xfrm>
            <a:off x="7208975" y="5182210"/>
            <a:ext cx="992700" cy="600"/>
          </a:xfrm>
          <a:prstGeom prst="curvedConnector3">
            <a:avLst>
              <a:gd name="adj1" fmla="val 49992"/>
            </a:avLst>
          </a:prstGeom>
          <a:noFill/>
          <a:ln w="28575" cap="flat" cmpd="sng">
            <a:solidFill>
              <a:schemeClr val="accent5"/>
            </a:solidFill>
            <a:prstDash val="solid"/>
            <a:round/>
            <a:headEnd type="none" w="med" len="med"/>
            <a:tailEnd type="triangle" w="med" len="med"/>
          </a:ln>
        </p:spPr>
      </p:cxnSp>
      <p:cxnSp>
        <p:nvCxnSpPr>
          <p:cNvPr id="32" name="Google Shape;1089;p109">
            <a:extLst>
              <a:ext uri="{FF2B5EF4-FFF2-40B4-BE49-F238E27FC236}">
                <a16:creationId xmlns:a16="http://schemas.microsoft.com/office/drawing/2014/main" id="{261953CC-9D0C-C240-8332-AA00BA2D4F78}"/>
              </a:ext>
            </a:extLst>
          </p:cNvPr>
          <p:cNvCxnSpPr>
            <a:stCxn id="24" idx="0"/>
            <a:endCxn id="21" idx="3"/>
          </p:cNvCxnSpPr>
          <p:nvPr/>
        </p:nvCxnSpPr>
        <p:spPr>
          <a:xfrm rot="5400000" flipH="1">
            <a:off x="4462925" y="4374910"/>
            <a:ext cx="486600" cy="762900"/>
          </a:xfrm>
          <a:prstGeom prst="curvedConnector2">
            <a:avLst/>
          </a:prstGeom>
          <a:noFill/>
          <a:ln w="28575" cap="flat" cmpd="sng">
            <a:solidFill>
              <a:schemeClr val="accent5"/>
            </a:solidFill>
            <a:prstDash val="solid"/>
            <a:round/>
            <a:headEnd type="none" w="med" len="med"/>
            <a:tailEnd type="triangle" w="med" len="med"/>
          </a:ln>
        </p:spPr>
      </p:cxnSp>
    </p:spTree>
    <p:extLst>
      <p:ext uri="{BB962C8B-B14F-4D97-AF65-F5344CB8AC3E}">
        <p14:creationId xmlns:p14="http://schemas.microsoft.com/office/powerpoint/2010/main" val="3352065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fade">
                                      <p:cBhvr>
                                        <p:cTn id="6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1" grpId="0" animBg="1"/>
      <p:bldP spid="22" grpId="0" animBg="1"/>
      <p:bldP spid="23" grpId="0" animBg="1"/>
      <p:bldP spid="24" grpId="0" animBg="1"/>
      <p:bldP spid="28" grpId="0" animBg="1"/>
      <p:bldP spid="3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5AA0D1-FD68-42B0-B79D-F39AAEAD2790}"/>
              </a:ext>
            </a:extLst>
          </p:cNvPr>
          <p:cNvSpPr>
            <a:spLocks noGrp="1"/>
          </p:cNvSpPr>
          <p:nvPr>
            <p:ph type="title"/>
          </p:nvPr>
        </p:nvSpPr>
        <p:spPr/>
        <p:txBody>
          <a:bodyPr/>
          <a:lstStyle/>
          <a:p>
            <a:r>
              <a:rPr lang="en-US" dirty="0"/>
              <a:t>Beginning of a new paradigm</a:t>
            </a:r>
          </a:p>
        </p:txBody>
      </p:sp>
      <p:sp>
        <p:nvSpPr>
          <p:cNvPr id="50" name="Google Shape;967;p103">
            <a:extLst>
              <a:ext uri="{FF2B5EF4-FFF2-40B4-BE49-F238E27FC236}">
                <a16:creationId xmlns:a16="http://schemas.microsoft.com/office/drawing/2014/main" id="{E99957F4-AFBD-3849-9FE8-E274E08CB2CE}"/>
              </a:ext>
            </a:extLst>
          </p:cNvPr>
          <p:cNvSpPr/>
          <p:nvPr/>
        </p:nvSpPr>
        <p:spPr>
          <a:xfrm>
            <a:off x="10841988" y="317498"/>
            <a:ext cx="537822" cy="364971"/>
          </a:xfrm>
          <a:custGeom>
            <a:avLst/>
            <a:gdLst/>
            <a:ahLst/>
            <a:cxnLst/>
            <a:rect l="l" t="t" r="r" b="b"/>
            <a:pathLst>
              <a:path w="208055" h="161135" extrusionOk="0">
                <a:moveTo>
                  <a:pt x="188053" y="82624"/>
                </a:moveTo>
                <a:lnTo>
                  <a:pt x="189175" y="77950"/>
                </a:lnTo>
                <a:lnTo>
                  <a:pt x="190297" y="68978"/>
                </a:lnTo>
                <a:lnTo>
                  <a:pt x="189362" y="60566"/>
                </a:lnTo>
                <a:lnTo>
                  <a:pt x="186371" y="52902"/>
                </a:lnTo>
                <a:lnTo>
                  <a:pt x="184315" y="49350"/>
                </a:lnTo>
                <a:lnTo>
                  <a:pt x="181511" y="45985"/>
                </a:lnTo>
                <a:lnTo>
                  <a:pt x="175155" y="40377"/>
                </a:lnTo>
                <a:lnTo>
                  <a:pt x="167491" y="36639"/>
                </a:lnTo>
                <a:lnTo>
                  <a:pt x="159266" y="34956"/>
                </a:lnTo>
                <a:lnTo>
                  <a:pt x="154967" y="34956"/>
                </a:lnTo>
                <a:lnTo>
                  <a:pt x="153284" y="31031"/>
                </a:lnTo>
                <a:lnTo>
                  <a:pt x="149172" y="23927"/>
                </a:lnTo>
                <a:lnTo>
                  <a:pt x="144124" y="17385"/>
                </a:lnTo>
                <a:lnTo>
                  <a:pt x="138143" y="11964"/>
                </a:lnTo>
                <a:lnTo>
                  <a:pt x="131600" y="7290"/>
                </a:lnTo>
                <a:lnTo>
                  <a:pt x="124310" y="3926"/>
                </a:lnTo>
                <a:lnTo>
                  <a:pt x="116459" y="1496"/>
                </a:lnTo>
                <a:lnTo>
                  <a:pt x="108234" y="187"/>
                </a:lnTo>
                <a:lnTo>
                  <a:pt x="104121" y="0"/>
                </a:lnTo>
                <a:lnTo>
                  <a:pt x="98700" y="187"/>
                </a:lnTo>
                <a:lnTo>
                  <a:pt x="88232" y="2617"/>
                </a:lnTo>
                <a:lnTo>
                  <a:pt x="78699" y="6730"/>
                </a:lnTo>
                <a:lnTo>
                  <a:pt x="69913" y="12898"/>
                </a:lnTo>
                <a:lnTo>
                  <a:pt x="62436" y="20563"/>
                </a:lnTo>
                <a:lnTo>
                  <a:pt x="56454" y="29535"/>
                </a:lnTo>
                <a:lnTo>
                  <a:pt x="51780" y="39630"/>
                </a:lnTo>
                <a:lnTo>
                  <a:pt x="49163" y="50472"/>
                </a:lnTo>
                <a:lnTo>
                  <a:pt x="48790" y="56079"/>
                </a:lnTo>
                <a:lnTo>
                  <a:pt x="43555" y="56640"/>
                </a:lnTo>
                <a:lnTo>
                  <a:pt x="33648" y="59444"/>
                </a:lnTo>
                <a:lnTo>
                  <a:pt x="24675" y="63931"/>
                </a:lnTo>
                <a:lnTo>
                  <a:pt x="16824" y="69912"/>
                </a:lnTo>
                <a:lnTo>
                  <a:pt x="10282" y="77203"/>
                </a:lnTo>
                <a:lnTo>
                  <a:pt x="5235" y="85615"/>
                </a:lnTo>
                <a:lnTo>
                  <a:pt x="1683" y="94961"/>
                </a:lnTo>
                <a:lnTo>
                  <a:pt x="0" y="105055"/>
                </a:lnTo>
                <a:lnTo>
                  <a:pt x="0" y="110290"/>
                </a:lnTo>
                <a:lnTo>
                  <a:pt x="374" y="115524"/>
                </a:lnTo>
                <a:lnTo>
                  <a:pt x="2617" y="125431"/>
                </a:lnTo>
                <a:lnTo>
                  <a:pt x="6730" y="134404"/>
                </a:lnTo>
                <a:lnTo>
                  <a:pt x="12338" y="142629"/>
                </a:lnTo>
                <a:lnTo>
                  <a:pt x="19441" y="149358"/>
                </a:lnTo>
                <a:lnTo>
                  <a:pt x="27666" y="154966"/>
                </a:lnTo>
                <a:lnTo>
                  <a:pt x="36826" y="158705"/>
                </a:lnTo>
                <a:lnTo>
                  <a:pt x="46920" y="160761"/>
                </a:lnTo>
                <a:lnTo>
                  <a:pt x="52154" y="161135"/>
                </a:lnTo>
                <a:lnTo>
                  <a:pt x="166556" y="161135"/>
                </a:lnTo>
                <a:lnTo>
                  <a:pt x="170856" y="160948"/>
                </a:lnTo>
                <a:lnTo>
                  <a:pt x="179081" y="159266"/>
                </a:lnTo>
                <a:lnTo>
                  <a:pt x="186745" y="156275"/>
                </a:lnTo>
                <a:lnTo>
                  <a:pt x="193287" y="151788"/>
                </a:lnTo>
                <a:lnTo>
                  <a:pt x="198895" y="146180"/>
                </a:lnTo>
                <a:lnTo>
                  <a:pt x="203195" y="139451"/>
                </a:lnTo>
                <a:lnTo>
                  <a:pt x="206373" y="131787"/>
                </a:lnTo>
                <a:lnTo>
                  <a:pt x="207868" y="123375"/>
                </a:lnTo>
                <a:lnTo>
                  <a:pt x="208055" y="119075"/>
                </a:lnTo>
                <a:lnTo>
                  <a:pt x="207868" y="113841"/>
                </a:lnTo>
                <a:lnTo>
                  <a:pt x="205064" y="103747"/>
                </a:lnTo>
                <a:lnTo>
                  <a:pt x="199643" y="94213"/>
                </a:lnTo>
                <a:lnTo>
                  <a:pt x="192353" y="85988"/>
                </a:lnTo>
                <a:lnTo>
                  <a:pt x="188053" y="82624"/>
                </a:lnTo>
                <a:close/>
              </a:path>
            </a:pathLst>
          </a:custGeom>
          <a:solidFill>
            <a:srgbClr val="1F9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Content Placeholder 31">
            <a:extLst>
              <a:ext uri="{FF2B5EF4-FFF2-40B4-BE49-F238E27FC236}">
                <a16:creationId xmlns:a16="http://schemas.microsoft.com/office/drawing/2014/main" id="{0BCFD1F1-01F9-B64E-BCCD-65C360D472A7}"/>
              </a:ext>
            </a:extLst>
          </p:cNvPr>
          <p:cNvSpPr txBox="1">
            <a:spLocks/>
          </p:cNvSpPr>
          <p:nvPr/>
        </p:nvSpPr>
        <p:spPr>
          <a:xfrm>
            <a:off x="608012" y="1179722"/>
            <a:ext cx="10510563" cy="615685"/>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fontAlgn="base">
              <a:buNone/>
            </a:pPr>
            <a:r>
              <a:rPr lang="en-US" sz="2400" dirty="0">
                <a:solidFill>
                  <a:srgbClr val="3E3E40"/>
                </a:solidFill>
                <a:ea typeface="Helvetica Neue"/>
                <a:cs typeface="Helvetica Neue"/>
                <a:sym typeface="Helvetica Neue"/>
              </a:rPr>
              <a:t>12-factor apps (</a:t>
            </a:r>
            <a:r>
              <a:rPr lang="en-US" sz="2400" u="sng" dirty="0">
                <a:solidFill>
                  <a:schemeClr val="hlink"/>
                </a:solidFill>
                <a:ea typeface="Helvetica Neue"/>
                <a:cs typeface="Helvetica Neue"/>
                <a:sym typeface="Helvetica Neue"/>
                <a:hlinkClick r:id="rId3"/>
              </a:rPr>
              <a:t>https://12factor.net/</a:t>
            </a:r>
            <a:r>
              <a:rPr lang="en-US" sz="2400" dirty="0">
                <a:solidFill>
                  <a:srgbClr val="3E3E40"/>
                </a:solidFill>
                <a:ea typeface="Helvetica Neue"/>
                <a:cs typeface="Helvetica Neue"/>
                <a:sym typeface="Helvetica Neue"/>
              </a:rPr>
              <a:t>)</a:t>
            </a:r>
          </a:p>
          <a:p>
            <a:pPr marL="342900" indent="-342900" fontAlgn="base">
              <a:buFont typeface="Arial" panose="020B0604020202020204" pitchFamily="34" charset="0"/>
              <a:buChar char="•"/>
            </a:pPr>
            <a:r>
              <a:rPr lang="en-US" dirty="0">
                <a:latin typeface="Helvetica Neue"/>
                <a:ea typeface="Helvetica Neue"/>
                <a:cs typeface="Helvetica Neue"/>
                <a:sym typeface="Helvetica Neue"/>
              </a:rPr>
              <a:t>Methodology for building software-as-a-service apps </a:t>
            </a:r>
          </a:p>
        </p:txBody>
      </p:sp>
      <p:pic>
        <p:nvPicPr>
          <p:cNvPr id="33" name="Google Shape;1099;p110">
            <a:extLst>
              <a:ext uri="{FF2B5EF4-FFF2-40B4-BE49-F238E27FC236}">
                <a16:creationId xmlns:a16="http://schemas.microsoft.com/office/drawing/2014/main" id="{7EB42305-759C-D941-B10F-987ED4E5526E}"/>
              </a:ext>
            </a:extLst>
          </p:cNvPr>
          <p:cNvPicPr preferRelativeResize="0"/>
          <p:nvPr/>
        </p:nvPicPr>
        <p:blipFill>
          <a:blip r:embed="rId4">
            <a:alphaModFix/>
          </a:blip>
          <a:stretch>
            <a:fillRect/>
          </a:stretch>
        </p:blipFill>
        <p:spPr>
          <a:xfrm>
            <a:off x="8415100" y="3054275"/>
            <a:ext cx="3432376" cy="1094725"/>
          </a:xfrm>
          <a:prstGeom prst="rect">
            <a:avLst/>
          </a:prstGeom>
          <a:noFill/>
          <a:ln>
            <a:noFill/>
          </a:ln>
        </p:spPr>
      </p:pic>
      <p:sp>
        <p:nvSpPr>
          <p:cNvPr id="34" name="Google Shape;1101;p110">
            <a:extLst>
              <a:ext uri="{FF2B5EF4-FFF2-40B4-BE49-F238E27FC236}">
                <a16:creationId xmlns:a16="http://schemas.microsoft.com/office/drawing/2014/main" id="{A75E8CED-A699-934C-8986-92874342E9E5}"/>
              </a:ext>
            </a:extLst>
          </p:cNvPr>
          <p:cNvSpPr/>
          <p:nvPr/>
        </p:nvSpPr>
        <p:spPr>
          <a:xfrm>
            <a:off x="552150" y="2495800"/>
            <a:ext cx="2275800" cy="1729200"/>
          </a:xfrm>
          <a:prstGeom prst="roundRect">
            <a:avLst>
              <a:gd name="adj" fmla="val 16667"/>
            </a:avLst>
          </a:prstGeom>
          <a:solidFill>
            <a:schemeClr val="tx1">
              <a:lumMod val="20000"/>
              <a:lumOff val="80000"/>
            </a:scheme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u="sng" dirty="0">
                <a:latin typeface="Helvetica Neue"/>
                <a:ea typeface="Helvetica Neue"/>
                <a:cs typeface="Helvetica Neue"/>
                <a:sym typeface="Helvetica Neue"/>
              </a:rPr>
              <a:t>Factor 1:</a:t>
            </a:r>
            <a:endParaRPr sz="1800" u="sng" dirty="0">
              <a:latin typeface="Helvetica Neue"/>
              <a:ea typeface="Helvetica Neue"/>
              <a:cs typeface="Helvetica Neue"/>
              <a:sym typeface="Helvetica Neue"/>
            </a:endParaRPr>
          </a:p>
          <a:p>
            <a:pPr marL="0" lvl="0" indent="0" algn="l" rtl="0">
              <a:spcBef>
                <a:spcPts val="0"/>
              </a:spcBef>
              <a:spcAft>
                <a:spcPts val="0"/>
              </a:spcAft>
              <a:buClr>
                <a:srgbClr val="000000"/>
              </a:buClr>
              <a:buSzPts val="1100"/>
              <a:buFont typeface="Arial"/>
              <a:buNone/>
            </a:pPr>
            <a:r>
              <a:rPr lang="en-US" sz="1800" dirty="0">
                <a:latin typeface="Helvetica Neue"/>
                <a:ea typeface="Helvetica Neue"/>
                <a:cs typeface="Helvetica Neue"/>
                <a:sym typeface="Helvetica Neue"/>
              </a:rPr>
              <a:t>One codebase tracked in revision control, many deploys</a:t>
            </a:r>
            <a:endParaRPr sz="1800" dirty="0">
              <a:latin typeface="Helvetica Neue"/>
              <a:ea typeface="Helvetica Neue"/>
              <a:cs typeface="Helvetica Neue"/>
              <a:sym typeface="Helvetica Neue"/>
            </a:endParaRPr>
          </a:p>
          <a:p>
            <a:pPr marL="0" lvl="0" indent="0" algn="l" rtl="0">
              <a:spcBef>
                <a:spcPts val="0"/>
              </a:spcBef>
              <a:spcAft>
                <a:spcPts val="0"/>
              </a:spcAft>
              <a:buClr>
                <a:srgbClr val="000000"/>
              </a:buClr>
              <a:buSzPts val="1100"/>
              <a:buFont typeface="Arial"/>
              <a:buNone/>
            </a:pPr>
            <a:endParaRPr sz="2400" dirty="0">
              <a:latin typeface="Helvetica Neue"/>
              <a:ea typeface="Helvetica Neue"/>
              <a:cs typeface="Helvetica Neue"/>
              <a:sym typeface="Helvetica Neue"/>
            </a:endParaRPr>
          </a:p>
          <a:p>
            <a:pPr marL="0" lvl="0" indent="0" algn="l" rtl="0">
              <a:spcBef>
                <a:spcPts val="0"/>
              </a:spcBef>
              <a:spcAft>
                <a:spcPts val="0"/>
              </a:spcAft>
              <a:buNone/>
            </a:pPr>
            <a:endParaRPr sz="2400" dirty="0">
              <a:latin typeface="Helvetica Neue"/>
              <a:ea typeface="Helvetica Neue"/>
              <a:cs typeface="Helvetica Neue"/>
              <a:sym typeface="Helvetica Neue"/>
            </a:endParaRPr>
          </a:p>
        </p:txBody>
      </p:sp>
      <p:sp>
        <p:nvSpPr>
          <p:cNvPr id="35" name="Google Shape;1102;p110">
            <a:extLst>
              <a:ext uri="{FF2B5EF4-FFF2-40B4-BE49-F238E27FC236}">
                <a16:creationId xmlns:a16="http://schemas.microsoft.com/office/drawing/2014/main" id="{20224E59-7194-ED4B-A5E8-BEB1B8F550CC}"/>
              </a:ext>
            </a:extLst>
          </p:cNvPr>
          <p:cNvSpPr/>
          <p:nvPr/>
        </p:nvSpPr>
        <p:spPr>
          <a:xfrm>
            <a:off x="1697175" y="4414950"/>
            <a:ext cx="2275800" cy="1729200"/>
          </a:xfrm>
          <a:prstGeom prst="roundRect">
            <a:avLst>
              <a:gd name="adj" fmla="val 16667"/>
            </a:avLst>
          </a:prstGeom>
          <a:solidFill>
            <a:schemeClr val="tx1">
              <a:lumMod val="20000"/>
              <a:lumOff val="80000"/>
            </a:scheme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u="sng" dirty="0">
                <a:latin typeface="Helvetica Neue"/>
                <a:ea typeface="Helvetica Neue"/>
                <a:cs typeface="Helvetica Neue"/>
                <a:sym typeface="Helvetica Neue"/>
              </a:rPr>
              <a:t>Factor 5:</a:t>
            </a:r>
            <a:endParaRPr sz="1800" u="sng"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Strictly separate build and run stages</a:t>
            </a:r>
            <a:endParaRPr sz="1800" dirty="0">
              <a:latin typeface="Helvetica Neue"/>
              <a:ea typeface="Helvetica Neue"/>
              <a:cs typeface="Helvetica Neue"/>
              <a:sym typeface="Helvetica Neue"/>
            </a:endParaRPr>
          </a:p>
          <a:p>
            <a:pPr marL="0" lvl="0" indent="0" algn="l" rtl="0">
              <a:spcBef>
                <a:spcPts val="0"/>
              </a:spcBef>
              <a:spcAft>
                <a:spcPts val="0"/>
              </a:spcAft>
              <a:buNone/>
            </a:pPr>
            <a:endParaRPr sz="2400" dirty="0">
              <a:latin typeface="Helvetica Neue"/>
              <a:ea typeface="Helvetica Neue"/>
              <a:cs typeface="Helvetica Neue"/>
              <a:sym typeface="Helvetica Neue"/>
            </a:endParaRPr>
          </a:p>
          <a:p>
            <a:pPr marL="0" lvl="0" indent="0" algn="l" rtl="0">
              <a:spcBef>
                <a:spcPts val="0"/>
              </a:spcBef>
              <a:spcAft>
                <a:spcPts val="0"/>
              </a:spcAft>
              <a:buNone/>
            </a:pPr>
            <a:endParaRPr sz="2400" dirty="0">
              <a:latin typeface="Helvetica Neue"/>
              <a:ea typeface="Helvetica Neue"/>
              <a:cs typeface="Helvetica Neue"/>
              <a:sym typeface="Helvetica Neue"/>
            </a:endParaRPr>
          </a:p>
          <a:p>
            <a:pPr marL="0" lvl="0" indent="0" algn="l" rtl="0">
              <a:spcBef>
                <a:spcPts val="0"/>
              </a:spcBef>
              <a:spcAft>
                <a:spcPts val="0"/>
              </a:spcAft>
              <a:buNone/>
            </a:pPr>
            <a:endParaRPr sz="2400" dirty="0">
              <a:latin typeface="Helvetica Neue"/>
              <a:ea typeface="Helvetica Neue"/>
              <a:cs typeface="Helvetica Neue"/>
              <a:sym typeface="Helvetica Neue"/>
            </a:endParaRPr>
          </a:p>
        </p:txBody>
      </p:sp>
      <p:sp>
        <p:nvSpPr>
          <p:cNvPr id="36" name="Google Shape;1103;p110">
            <a:extLst>
              <a:ext uri="{FF2B5EF4-FFF2-40B4-BE49-F238E27FC236}">
                <a16:creationId xmlns:a16="http://schemas.microsoft.com/office/drawing/2014/main" id="{8512000C-1120-9A42-9C82-4D66675B96CB}"/>
              </a:ext>
            </a:extLst>
          </p:cNvPr>
          <p:cNvSpPr/>
          <p:nvPr/>
        </p:nvSpPr>
        <p:spPr>
          <a:xfrm>
            <a:off x="3066700" y="2495800"/>
            <a:ext cx="2275800" cy="1729200"/>
          </a:xfrm>
          <a:prstGeom prst="roundRect">
            <a:avLst>
              <a:gd name="adj" fmla="val 16667"/>
            </a:avLst>
          </a:prstGeom>
          <a:solidFill>
            <a:schemeClr val="tx1">
              <a:lumMod val="20000"/>
              <a:lumOff val="80000"/>
            </a:scheme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u="sng" dirty="0">
                <a:latin typeface="Helvetica Neue"/>
                <a:ea typeface="Helvetica Neue"/>
                <a:cs typeface="Helvetica Neue"/>
                <a:sym typeface="Helvetica Neue"/>
              </a:rPr>
              <a:t>Factor 2:</a:t>
            </a:r>
            <a:endParaRPr sz="1800" u="sng"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Explicitly declare and isolate dependencies</a:t>
            </a:r>
            <a:endParaRPr sz="2400" dirty="0">
              <a:latin typeface="Helvetica Neue"/>
              <a:ea typeface="Helvetica Neue"/>
              <a:cs typeface="Helvetica Neue"/>
              <a:sym typeface="Helvetica Neue"/>
            </a:endParaRPr>
          </a:p>
        </p:txBody>
      </p:sp>
      <p:sp>
        <p:nvSpPr>
          <p:cNvPr id="37" name="Google Shape;1104;p110">
            <a:extLst>
              <a:ext uri="{FF2B5EF4-FFF2-40B4-BE49-F238E27FC236}">
                <a16:creationId xmlns:a16="http://schemas.microsoft.com/office/drawing/2014/main" id="{D867EF54-9F2C-A649-B943-9F6C7B42D995}"/>
              </a:ext>
            </a:extLst>
          </p:cNvPr>
          <p:cNvSpPr/>
          <p:nvPr/>
        </p:nvSpPr>
        <p:spPr>
          <a:xfrm>
            <a:off x="4259150" y="4414950"/>
            <a:ext cx="2275800" cy="1729200"/>
          </a:xfrm>
          <a:prstGeom prst="roundRect">
            <a:avLst>
              <a:gd name="adj" fmla="val 16667"/>
            </a:avLst>
          </a:prstGeom>
          <a:solidFill>
            <a:schemeClr val="tx1">
              <a:lumMod val="20000"/>
              <a:lumOff val="80000"/>
            </a:scheme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u="sng" dirty="0">
                <a:latin typeface="Helvetica Neue"/>
                <a:ea typeface="Helvetica Neue"/>
                <a:cs typeface="Helvetica Neue"/>
                <a:sym typeface="Helvetica Neue"/>
              </a:rPr>
              <a:t>Factor 6:</a:t>
            </a:r>
            <a:endParaRPr sz="1800" u="sng"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Execute the app as one or more stateless processes</a:t>
            </a:r>
            <a:endParaRPr sz="1800" dirty="0">
              <a:latin typeface="Helvetica Neue"/>
              <a:ea typeface="Helvetica Neue"/>
              <a:cs typeface="Helvetica Neue"/>
              <a:sym typeface="Helvetica Neue"/>
            </a:endParaRPr>
          </a:p>
          <a:p>
            <a:pPr marL="0" lvl="0" indent="0" algn="l" rtl="0">
              <a:spcBef>
                <a:spcPts val="0"/>
              </a:spcBef>
              <a:spcAft>
                <a:spcPts val="0"/>
              </a:spcAft>
              <a:buNone/>
            </a:pPr>
            <a:endParaRPr sz="2400" dirty="0">
              <a:latin typeface="Helvetica Neue"/>
              <a:ea typeface="Helvetica Neue"/>
              <a:cs typeface="Helvetica Neue"/>
              <a:sym typeface="Helvetica Neue"/>
            </a:endParaRPr>
          </a:p>
          <a:p>
            <a:pPr marL="0" lvl="0" indent="0" algn="l" rtl="0">
              <a:spcBef>
                <a:spcPts val="0"/>
              </a:spcBef>
              <a:spcAft>
                <a:spcPts val="0"/>
              </a:spcAft>
              <a:buNone/>
            </a:pPr>
            <a:endParaRPr sz="2400" dirty="0">
              <a:latin typeface="Helvetica Neue"/>
              <a:ea typeface="Helvetica Neue"/>
              <a:cs typeface="Helvetica Neue"/>
              <a:sym typeface="Helvetica Neue"/>
            </a:endParaRPr>
          </a:p>
        </p:txBody>
      </p:sp>
      <p:sp>
        <p:nvSpPr>
          <p:cNvPr id="38" name="Google Shape;1105;p110">
            <a:extLst>
              <a:ext uri="{FF2B5EF4-FFF2-40B4-BE49-F238E27FC236}">
                <a16:creationId xmlns:a16="http://schemas.microsoft.com/office/drawing/2014/main" id="{7CB4BE3A-6817-8B44-A81B-55F7AE154DB8}"/>
              </a:ext>
            </a:extLst>
          </p:cNvPr>
          <p:cNvSpPr/>
          <p:nvPr/>
        </p:nvSpPr>
        <p:spPr>
          <a:xfrm>
            <a:off x="5581300" y="2495800"/>
            <a:ext cx="2275800" cy="1729200"/>
          </a:xfrm>
          <a:prstGeom prst="roundRect">
            <a:avLst>
              <a:gd name="adj" fmla="val 16667"/>
            </a:avLst>
          </a:prstGeom>
          <a:solidFill>
            <a:schemeClr val="tx1">
              <a:lumMod val="20000"/>
              <a:lumOff val="80000"/>
            </a:scheme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u="sng" dirty="0">
                <a:latin typeface="Helvetica Neue"/>
                <a:ea typeface="Helvetica Neue"/>
                <a:cs typeface="Helvetica Neue"/>
                <a:sym typeface="Helvetica Neue"/>
              </a:rPr>
              <a:t>Factor 3:</a:t>
            </a:r>
            <a:endParaRPr sz="1800" u="sng"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Store config in the environment</a:t>
            </a:r>
            <a:endParaRPr sz="2400" dirty="0">
              <a:latin typeface="Helvetica Neue"/>
              <a:ea typeface="Helvetica Neue"/>
              <a:cs typeface="Helvetica Neue"/>
              <a:sym typeface="Helvetica Neue"/>
            </a:endParaRPr>
          </a:p>
        </p:txBody>
      </p:sp>
    </p:spTree>
    <p:extLst>
      <p:ext uri="{BB962C8B-B14F-4D97-AF65-F5344CB8AC3E}">
        <p14:creationId xmlns:p14="http://schemas.microsoft.com/office/powerpoint/2010/main" val="2873336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500"/>
                                        <p:tgtEl>
                                          <p:spTgt spid="3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4" grpId="0" animBg="1"/>
      <p:bldP spid="35" grpId="0" animBg="1"/>
      <p:bldP spid="36" grpId="0" animBg="1"/>
      <p:bldP spid="37" grpId="0" animBg="1"/>
      <p:bldP spid="3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5">
            <a:alpha val="4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5AA0D1-FD68-42B0-B79D-F39AAEAD2790}"/>
              </a:ext>
            </a:extLst>
          </p:cNvPr>
          <p:cNvSpPr>
            <a:spLocks noGrp="1"/>
          </p:cNvSpPr>
          <p:nvPr>
            <p:ph type="title"/>
          </p:nvPr>
        </p:nvSpPr>
        <p:spPr/>
        <p:txBody>
          <a:bodyPr/>
          <a:lstStyle/>
          <a:p>
            <a:r>
              <a:rPr lang="en-US" dirty="0"/>
              <a:t>What can we automate?</a:t>
            </a:r>
          </a:p>
        </p:txBody>
      </p:sp>
      <p:sp>
        <p:nvSpPr>
          <p:cNvPr id="2" name="Subtitle 1">
            <a:extLst>
              <a:ext uri="{FF2B5EF4-FFF2-40B4-BE49-F238E27FC236}">
                <a16:creationId xmlns:a16="http://schemas.microsoft.com/office/drawing/2014/main" id="{0421FEEE-5F60-406D-869A-4E7D45E6A09F}"/>
              </a:ext>
            </a:extLst>
          </p:cNvPr>
          <p:cNvSpPr>
            <a:spLocks noGrp="1"/>
          </p:cNvSpPr>
          <p:nvPr>
            <p:ph type="subTitle" idx="10"/>
          </p:nvPr>
        </p:nvSpPr>
        <p:spPr/>
        <p:txBody>
          <a:bodyPr/>
          <a:lstStyle/>
          <a:p>
            <a:br>
              <a:rPr lang="es-ES" dirty="0"/>
            </a:br>
            <a:endParaRPr lang="en-US" dirty="0"/>
          </a:p>
        </p:txBody>
      </p:sp>
      <p:sp>
        <p:nvSpPr>
          <p:cNvPr id="7" name="Google Shape;787;p94">
            <a:extLst>
              <a:ext uri="{FF2B5EF4-FFF2-40B4-BE49-F238E27FC236}">
                <a16:creationId xmlns:a16="http://schemas.microsoft.com/office/drawing/2014/main" id="{C5BB0907-A2EA-0746-8914-7C6A91AB85F3}"/>
              </a:ext>
            </a:extLst>
          </p:cNvPr>
          <p:cNvSpPr/>
          <p:nvPr/>
        </p:nvSpPr>
        <p:spPr>
          <a:xfrm>
            <a:off x="2547175" y="1283475"/>
            <a:ext cx="6365700" cy="9072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chemeClr val="lt1"/>
                </a:solidFill>
                <a:ea typeface="Helvetica Neue"/>
                <a:cs typeface="Helvetica Neue"/>
                <a:sym typeface="Helvetica Neue"/>
              </a:rPr>
              <a:t>Application Code</a:t>
            </a:r>
            <a:endParaRPr sz="2000">
              <a:solidFill>
                <a:schemeClr val="lt1"/>
              </a:solidFill>
              <a:ea typeface="Helvetica Neue"/>
              <a:cs typeface="Helvetica Neue"/>
              <a:sym typeface="Helvetica Neue"/>
            </a:endParaRPr>
          </a:p>
        </p:txBody>
      </p:sp>
      <p:sp>
        <p:nvSpPr>
          <p:cNvPr id="8" name="Google Shape;788;p94">
            <a:extLst>
              <a:ext uri="{FF2B5EF4-FFF2-40B4-BE49-F238E27FC236}">
                <a16:creationId xmlns:a16="http://schemas.microsoft.com/office/drawing/2014/main" id="{4B8CEC6B-F447-AD4A-AD47-8FC00AA0B7B5}"/>
              </a:ext>
            </a:extLst>
          </p:cNvPr>
          <p:cNvSpPr/>
          <p:nvPr/>
        </p:nvSpPr>
        <p:spPr>
          <a:xfrm>
            <a:off x="2570550" y="2356500"/>
            <a:ext cx="1954800" cy="907200"/>
          </a:xfrm>
          <a:prstGeom prst="roundRect">
            <a:avLst>
              <a:gd name="adj" fmla="val 16667"/>
            </a:avLst>
          </a:prstGeom>
          <a:gradFill>
            <a:gsLst>
              <a:gs pos="0">
                <a:schemeClr val="accent3"/>
              </a:gs>
              <a:gs pos="49000">
                <a:srgbClr val="53A158"/>
              </a:gs>
              <a:gs pos="100000">
                <a:schemeClr val="accent5"/>
              </a:gs>
            </a:gsLst>
            <a:lin ang="5400000" scaled="1"/>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chemeClr val="lt1"/>
                </a:solidFill>
                <a:ea typeface="Helvetica Neue"/>
                <a:cs typeface="Helvetica Neue"/>
                <a:sym typeface="Helvetica Neue"/>
              </a:rPr>
              <a:t>Database</a:t>
            </a:r>
            <a:endParaRPr sz="2000" dirty="0">
              <a:solidFill>
                <a:schemeClr val="lt1"/>
              </a:solidFill>
              <a:ea typeface="Helvetica Neue"/>
              <a:cs typeface="Helvetica Neue"/>
              <a:sym typeface="Helvetica Neue"/>
            </a:endParaRPr>
          </a:p>
        </p:txBody>
      </p:sp>
      <p:sp>
        <p:nvSpPr>
          <p:cNvPr id="9" name="Google Shape;789;p94">
            <a:extLst>
              <a:ext uri="{FF2B5EF4-FFF2-40B4-BE49-F238E27FC236}">
                <a16:creationId xmlns:a16="http://schemas.microsoft.com/office/drawing/2014/main" id="{9A0C935B-949E-1E41-8247-4C4035B5A403}"/>
              </a:ext>
            </a:extLst>
          </p:cNvPr>
          <p:cNvSpPr/>
          <p:nvPr/>
        </p:nvSpPr>
        <p:spPr>
          <a:xfrm>
            <a:off x="4742250" y="2350275"/>
            <a:ext cx="1954800" cy="907200"/>
          </a:xfrm>
          <a:prstGeom prst="roundRect">
            <a:avLst>
              <a:gd name="adj" fmla="val 16667"/>
            </a:avLst>
          </a:prstGeom>
          <a:gradFill>
            <a:gsLst>
              <a:gs pos="0">
                <a:schemeClr val="accent3"/>
              </a:gs>
              <a:gs pos="49000">
                <a:srgbClr val="53A158"/>
              </a:gs>
              <a:gs pos="100000">
                <a:schemeClr val="accent5"/>
              </a:gs>
            </a:gsLst>
            <a:lin ang="5400000" scaled="1"/>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chemeClr val="lt1"/>
                </a:solidFill>
                <a:ea typeface="Helvetica Neue"/>
                <a:cs typeface="Helvetica Neue"/>
                <a:sym typeface="Helvetica Neue"/>
              </a:rPr>
              <a:t>Runtime</a:t>
            </a:r>
            <a:endParaRPr sz="2000" dirty="0">
              <a:solidFill>
                <a:schemeClr val="lt1"/>
              </a:solidFill>
              <a:ea typeface="Helvetica Neue"/>
              <a:cs typeface="Helvetica Neue"/>
              <a:sym typeface="Helvetica Neue"/>
            </a:endParaRPr>
          </a:p>
        </p:txBody>
      </p:sp>
      <p:sp>
        <p:nvSpPr>
          <p:cNvPr id="10" name="Google Shape;790;p94">
            <a:extLst>
              <a:ext uri="{FF2B5EF4-FFF2-40B4-BE49-F238E27FC236}">
                <a16:creationId xmlns:a16="http://schemas.microsoft.com/office/drawing/2014/main" id="{EA13FF20-9508-D54A-8D9A-BA9AA82446C6}"/>
              </a:ext>
            </a:extLst>
          </p:cNvPr>
          <p:cNvSpPr/>
          <p:nvPr/>
        </p:nvSpPr>
        <p:spPr>
          <a:xfrm>
            <a:off x="6913950" y="2350275"/>
            <a:ext cx="1954800" cy="907200"/>
          </a:xfrm>
          <a:prstGeom prst="roundRect">
            <a:avLst>
              <a:gd name="adj" fmla="val 16667"/>
            </a:avLst>
          </a:prstGeom>
          <a:gradFill flip="none" rotWithShape="1">
            <a:gsLst>
              <a:gs pos="0">
                <a:schemeClr val="accent3"/>
              </a:gs>
              <a:gs pos="49000">
                <a:srgbClr val="53A158"/>
              </a:gs>
              <a:gs pos="100000">
                <a:schemeClr val="accent5"/>
              </a:gs>
            </a:gsLst>
            <a:lin ang="54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solidFill>
                  <a:schemeClr val="lt1"/>
                </a:solidFill>
                <a:ea typeface="Helvetica Neue"/>
                <a:cs typeface="Helvetica Neue"/>
                <a:sym typeface="Helvetica Neue"/>
              </a:rPr>
              <a:t>Web Server</a:t>
            </a:r>
            <a:endParaRPr sz="2000" dirty="0">
              <a:solidFill>
                <a:schemeClr val="lt1"/>
              </a:solidFill>
              <a:ea typeface="Helvetica Neue"/>
              <a:cs typeface="Helvetica Neue"/>
              <a:sym typeface="Helvetica Neue"/>
            </a:endParaRPr>
          </a:p>
        </p:txBody>
      </p:sp>
      <p:sp>
        <p:nvSpPr>
          <p:cNvPr id="11" name="Google Shape;791;p94">
            <a:extLst>
              <a:ext uri="{FF2B5EF4-FFF2-40B4-BE49-F238E27FC236}">
                <a16:creationId xmlns:a16="http://schemas.microsoft.com/office/drawing/2014/main" id="{17E06C2A-2A39-9848-9716-70EFB42D095B}"/>
              </a:ext>
            </a:extLst>
          </p:cNvPr>
          <p:cNvSpPr/>
          <p:nvPr/>
        </p:nvSpPr>
        <p:spPr>
          <a:xfrm>
            <a:off x="2547175" y="3417075"/>
            <a:ext cx="6365700" cy="9072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chemeClr val="lt1"/>
                </a:solidFill>
                <a:ea typeface="Helvetica Neue"/>
                <a:cs typeface="Helvetica Neue"/>
                <a:sym typeface="Helvetica Neue"/>
              </a:rPr>
              <a:t>Operating System</a:t>
            </a:r>
            <a:endParaRPr sz="2000" dirty="0">
              <a:solidFill>
                <a:schemeClr val="lt1"/>
              </a:solidFill>
              <a:ea typeface="Helvetica Neue"/>
              <a:cs typeface="Helvetica Neue"/>
              <a:sym typeface="Helvetica Neue"/>
            </a:endParaRPr>
          </a:p>
        </p:txBody>
      </p:sp>
      <p:sp>
        <p:nvSpPr>
          <p:cNvPr id="12" name="Google Shape;792;p94">
            <a:extLst>
              <a:ext uri="{FF2B5EF4-FFF2-40B4-BE49-F238E27FC236}">
                <a16:creationId xmlns:a16="http://schemas.microsoft.com/office/drawing/2014/main" id="{7A2AB4DD-8458-BA40-8328-5700D426D68C}"/>
              </a:ext>
            </a:extLst>
          </p:cNvPr>
          <p:cNvSpPr/>
          <p:nvPr/>
        </p:nvSpPr>
        <p:spPr>
          <a:xfrm>
            <a:off x="2547175" y="4560075"/>
            <a:ext cx="6365700" cy="9072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rgbClr val="FFFFFF"/>
                </a:solidFill>
                <a:ea typeface="Helvetica Neue"/>
                <a:cs typeface="Helvetica Neue"/>
                <a:sym typeface="Helvetica Neue"/>
              </a:rPr>
              <a:t>Hardware</a:t>
            </a:r>
            <a:endParaRPr sz="2000">
              <a:solidFill>
                <a:srgbClr val="FFFFFF"/>
              </a:solidFill>
              <a:ea typeface="Helvetica Neue"/>
              <a:cs typeface="Helvetica Neue"/>
              <a:sym typeface="Helvetica Neue"/>
            </a:endParaRPr>
          </a:p>
        </p:txBody>
      </p:sp>
      <p:sp>
        <p:nvSpPr>
          <p:cNvPr id="13" name="Google Shape;793;p94">
            <a:extLst>
              <a:ext uri="{FF2B5EF4-FFF2-40B4-BE49-F238E27FC236}">
                <a16:creationId xmlns:a16="http://schemas.microsoft.com/office/drawing/2014/main" id="{A6BFAA70-D0E6-6246-8654-617602092F00}"/>
              </a:ext>
            </a:extLst>
          </p:cNvPr>
          <p:cNvSpPr txBox="1"/>
          <p:nvPr/>
        </p:nvSpPr>
        <p:spPr>
          <a:xfrm>
            <a:off x="1027611" y="5703075"/>
            <a:ext cx="9257212" cy="613200"/>
          </a:xfrm>
          <a:prstGeom prst="rect">
            <a:avLst/>
          </a:prstGeom>
          <a:noFill/>
          <a:ln>
            <a:noFill/>
          </a:ln>
        </p:spPr>
        <p:txBody>
          <a:bodyPr spcFirstLastPara="1" wrap="square" lIns="91425" tIns="45700" rIns="91425" bIns="45700" anchor="t" anchorCtr="0">
            <a:noAutofit/>
          </a:bodyPr>
          <a:lstStyle/>
          <a:p>
            <a:pPr algn="ctr"/>
            <a:r>
              <a:rPr lang="en-US" sz="2000" dirty="0">
                <a:ea typeface="Helvetica Neue"/>
                <a:cs typeface="Helvetica Neue"/>
                <a:sym typeface="Helvetica Neue"/>
              </a:rPr>
              <a:t>New paradigm that boosts productivity and ease of management </a:t>
            </a:r>
          </a:p>
          <a:p>
            <a:pPr lvl="0" algn="ctr"/>
            <a:r>
              <a:rPr lang="en-US" sz="2000" dirty="0">
                <a:ea typeface="Helvetica Neue"/>
                <a:cs typeface="Helvetica Neue"/>
                <a:sym typeface="Helvetica Neue"/>
              </a:rPr>
              <a:t>Applications and companies not ready yet</a:t>
            </a:r>
          </a:p>
        </p:txBody>
      </p:sp>
      <p:sp>
        <p:nvSpPr>
          <p:cNvPr id="3" name="Up Arrow 2">
            <a:extLst>
              <a:ext uri="{FF2B5EF4-FFF2-40B4-BE49-F238E27FC236}">
                <a16:creationId xmlns:a16="http://schemas.microsoft.com/office/drawing/2014/main" id="{372BB888-9840-E04D-ACEE-FC1B393B30DB}"/>
              </a:ext>
            </a:extLst>
          </p:cNvPr>
          <p:cNvSpPr/>
          <p:nvPr/>
        </p:nvSpPr>
        <p:spPr>
          <a:xfrm>
            <a:off x="9085650" y="2975400"/>
            <a:ext cx="609600" cy="907200"/>
          </a:xfrm>
          <a:prstGeom prst="upArrow">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s-ES" sz="1200">
              <a:solidFill>
                <a:schemeClr val="bg1"/>
              </a:solidFill>
            </a:endParaRPr>
          </a:p>
        </p:txBody>
      </p:sp>
      <p:sp>
        <p:nvSpPr>
          <p:cNvPr id="16" name="Google Shape;967;p103">
            <a:extLst>
              <a:ext uri="{FF2B5EF4-FFF2-40B4-BE49-F238E27FC236}">
                <a16:creationId xmlns:a16="http://schemas.microsoft.com/office/drawing/2014/main" id="{1E89EBBC-1A8D-064B-BDAC-D139440EC352}"/>
              </a:ext>
            </a:extLst>
          </p:cNvPr>
          <p:cNvSpPr/>
          <p:nvPr/>
        </p:nvSpPr>
        <p:spPr>
          <a:xfrm>
            <a:off x="10841988" y="317498"/>
            <a:ext cx="537822" cy="364971"/>
          </a:xfrm>
          <a:custGeom>
            <a:avLst/>
            <a:gdLst/>
            <a:ahLst/>
            <a:cxnLst/>
            <a:rect l="l" t="t" r="r" b="b"/>
            <a:pathLst>
              <a:path w="208055" h="161135" extrusionOk="0">
                <a:moveTo>
                  <a:pt x="188053" y="82624"/>
                </a:moveTo>
                <a:lnTo>
                  <a:pt x="189175" y="77950"/>
                </a:lnTo>
                <a:lnTo>
                  <a:pt x="190297" y="68978"/>
                </a:lnTo>
                <a:lnTo>
                  <a:pt x="189362" y="60566"/>
                </a:lnTo>
                <a:lnTo>
                  <a:pt x="186371" y="52902"/>
                </a:lnTo>
                <a:lnTo>
                  <a:pt x="184315" y="49350"/>
                </a:lnTo>
                <a:lnTo>
                  <a:pt x="181511" y="45985"/>
                </a:lnTo>
                <a:lnTo>
                  <a:pt x="175155" y="40377"/>
                </a:lnTo>
                <a:lnTo>
                  <a:pt x="167491" y="36639"/>
                </a:lnTo>
                <a:lnTo>
                  <a:pt x="159266" y="34956"/>
                </a:lnTo>
                <a:lnTo>
                  <a:pt x="154967" y="34956"/>
                </a:lnTo>
                <a:lnTo>
                  <a:pt x="153284" y="31031"/>
                </a:lnTo>
                <a:lnTo>
                  <a:pt x="149172" y="23927"/>
                </a:lnTo>
                <a:lnTo>
                  <a:pt x="144124" y="17385"/>
                </a:lnTo>
                <a:lnTo>
                  <a:pt x="138143" y="11964"/>
                </a:lnTo>
                <a:lnTo>
                  <a:pt x="131600" y="7290"/>
                </a:lnTo>
                <a:lnTo>
                  <a:pt x="124310" y="3926"/>
                </a:lnTo>
                <a:lnTo>
                  <a:pt x="116459" y="1496"/>
                </a:lnTo>
                <a:lnTo>
                  <a:pt x="108234" y="187"/>
                </a:lnTo>
                <a:lnTo>
                  <a:pt x="104121" y="0"/>
                </a:lnTo>
                <a:lnTo>
                  <a:pt x="98700" y="187"/>
                </a:lnTo>
                <a:lnTo>
                  <a:pt x="88232" y="2617"/>
                </a:lnTo>
                <a:lnTo>
                  <a:pt x="78699" y="6730"/>
                </a:lnTo>
                <a:lnTo>
                  <a:pt x="69913" y="12898"/>
                </a:lnTo>
                <a:lnTo>
                  <a:pt x="62436" y="20563"/>
                </a:lnTo>
                <a:lnTo>
                  <a:pt x="56454" y="29535"/>
                </a:lnTo>
                <a:lnTo>
                  <a:pt x="51780" y="39630"/>
                </a:lnTo>
                <a:lnTo>
                  <a:pt x="49163" y="50472"/>
                </a:lnTo>
                <a:lnTo>
                  <a:pt x="48790" y="56079"/>
                </a:lnTo>
                <a:lnTo>
                  <a:pt x="43555" y="56640"/>
                </a:lnTo>
                <a:lnTo>
                  <a:pt x="33648" y="59444"/>
                </a:lnTo>
                <a:lnTo>
                  <a:pt x="24675" y="63931"/>
                </a:lnTo>
                <a:lnTo>
                  <a:pt x="16824" y="69912"/>
                </a:lnTo>
                <a:lnTo>
                  <a:pt x="10282" y="77203"/>
                </a:lnTo>
                <a:lnTo>
                  <a:pt x="5235" y="85615"/>
                </a:lnTo>
                <a:lnTo>
                  <a:pt x="1683" y="94961"/>
                </a:lnTo>
                <a:lnTo>
                  <a:pt x="0" y="105055"/>
                </a:lnTo>
                <a:lnTo>
                  <a:pt x="0" y="110290"/>
                </a:lnTo>
                <a:lnTo>
                  <a:pt x="374" y="115524"/>
                </a:lnTo>
                <a:lnTo>
                  <a:pt x="2617" y="125431"/>
                </a:lnTo>
                <a:lnTo>
                  <a:pt x="6730" y="134404"/>
                </a:lnTo>
                <a:lnTo>
                  <a:pt x="12338" y="142629"/>
                </a:lnTo>
                <a:lnTo>
                  <a:pt x="19441" y="149358"/>
                </a:lnTo>
                <a:lnTo>
                  <a:pt x="27666" y="154966"/>
                </a:lnTo>
                <a:lnTo>
                  <a:pt x="36826" y="158705"/>
                </a:lnTo>
                <a:lnTo>
                  <a:pt x="46920" y="160761"/>
                </a:lnTo>
                <a:lnTo>
                  <a:pt x="52154" y="161135"/>
                </a:lnTo>
                <a:lnTo>
                  <a:pt x="166556" y="161135"/>
                </a:lnTo>
                <a:lnTo>
                  <a:pt x="170856" y="160948"/>
                </a:lnTo>
                <a:lnTo>
                  <a:pt x="179081" y="159266"/>
                </a:lnTo>
                <a:lnTo>
                  <a:pt x="186745" y="156275"/>
                </a:lnTo>
                <a:lnTo>
                  <a:pt x="193287" y="151788"/>
                </a:lnTo>
                <a:lnTo>
                  <a:pt x="198895" y="146180"/>
                </a:lnTo>
                <a:lnTo>
                  <a:pt x="203195" y="139451"/>
                </a:lnTo>
                <a:lnTo>
                  <a:pt x="206373" y="131787"/>
                </a:lnTo>
                <a:lnTo>
                  <a:pt x="207868" y="123375"/>
                </a:lnTo>
                <a:lnTo>
                  <a:pt x="208055" y="119075"/>
                </a:lnTo>
                <a:lnTo>
                  <a:pt x="207868" y="113841"/>
                </a:lnTo>
                <a:lnTo>
                  <a:pt x="205064" y="103747"/>
                </a:lnTo>
                <a:lnTo>
                  <a:pt x="199643" y="94213"/>
                </a:lnTo>
                <a:lnTo>
                  <a:pt x="192353" y="85988"/>
                </a:lnTo>
                <a:lnTo>
                  <a:pt x="188053" y="82624"/>
                </a:lnTo>
                <a:close/>
              </a:path>
            </a:pathLst>
          </a:custGeom>
          <a:solidFill>
            <a:srgbClr val="1F9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4607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5AA0D1-FD68-42B0-B79D-F39AAEAD2790}"/>
              </a:ext>
            </a:extLst>
          </p:cNvPr>
          <p:cNvSpPr>
            <a:spLocks noGrp="1"/>
          </p:cNvSpPr>
          <p:nvPr>
            <p:ph type="title"/>
          </p:nvPr>
        </p:nvSpPr>
        <p:spPr/>
        <p:txBody>
          <a:bodyPr/>
          <a:lstStyle/>
          <a:p>
            <a:r>
              <a:rPr lang="en-US" dirty="0"/>
              <a:t>What can we automate?</a:t>
            </a:r>
          </a:p>
        </p:txBody>
      </p:sp>
      <p:sp>
        <p:nvSpPr>
          <p:cNvPr id="2" name="Subtitle 1">
            <a:extLst>
              <a:ext uri="{FF2B5EF4-FFF2-40B4-BE49-F238E27FC236}">
                <a16:creationId xmlns:a16="http://schemas.microsoft.com/office/drawing/2014/main" id="{0421FEEE-5F60-406D-869A-4E7D45E6A09F}"/>
              </a:ext>
            </a:extLst>
          </p:cNvPr>
          <p:cNvSpPr>
            <a:spLocks noGrp="1"/>
          </p:cNvSpPr>
          <p:nvPr>
            <p:ph type="subTitle" idx="10"/>
          </p:nvPr>
        </p:nvSpPr>
        <p:spPr/>
        <p:txBody>
          <a:bodyPr/>
          <a:lstStyle/>
          <a:p>
            <a:br>
              <a:rPr lang="es-ES" dirty="0"/>
            </a:br>
            <a:endParaRPr lang="en-US" dirty="0"/>
          </a:p>
        </p:txBody>
      </p:sp>
      <p:sp>
        <p:nvSpPr>
          <p:cNvPr id="7" name="Google Shape;787;p94">
            <a:extLst>
              <a:ext uri="{FF2B5EF4-FFF2-40B4-BE49-F238E27FC236}">
                <a16:creationId xmlns:a16="http://schemas.microsoft.com/office/drawing/2014/main" id="{C5BB0907-A2EA-0746-8914-7C6A91AB85F3}"/>
              </a:ext>
            </a:extLst>
          </p:cNvPr>
          <p:cNvSpPr/>
          <p:nvPr/>
        </p:nvSpPr>
        <p:spPr>
          <a:xfrm>
            <a:off x="2547175" y="1283475"/>
            <a:ext cx="6365700" cy="9072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chemeClr val="lt1"/>
                </a:solidFill>
                <a:ea typeface="Helvetica Neue"/>
                <a:cs typeface="Helvetica Neue"/>
                <a:sym typeface="Helvetica Neue"/>
              </a:rPr>
              <a:t>Application Code</a:t>
            </a:r>
            <a:endParaRPr sz="2000">
              <a:solidFill>
                <a:schemeClr val="lt1"/>
              </a:solidFill>
              <a:ea typeface="Helvetica Neue"/>
              <a:cs typeface="Helvetica Neue"/>
              <a:sym typeface="Helvetica Neue"/>
            </a:endParaRPr>
          </a:p>
        </p:txBody>
      </p:sp>
      <p:sp>
        <p:nvSpPr>
          <p:cNvPr id="8" name="Google Shape;788;p94">
            <a:extLst>
              <a:ext uri="{FF2B5EF4-FFF2-40B4-BE49-F238E27FC236}">
                <a16:creationId xmlns:a16="http://schemas.microsoft.com/office/drawing/2014/main" id="{4B8CEC6B-F447-AD4A-AD47-8FC00AA0B7B5}"/>
              </a:ext>
            </a:extLst>
          </p:cNvPr>
          <p:cNvSpPr/>
          <p:nvPr/>
        </p:nvSpPr>
        <p:spPr>
          <a:xfrm>
            <a:off x="2570550" y="2356500"/>
            <a:ext cx="1954800" cy="9072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chemeClr val="lt1"/>
                </a:solidFill>
                <a:ea typeface="Helvetica Neue"/>
                <a:cs typeface="Helvetica Neue"/>
                <a:sym typeface="Helvetica Neue"/>
              </a:rPr>
              <a:t>Database</a:t>
            </a:r>
            <a:endParaRPr sz="2000" dirty="0">
              <a:solidFill>
                <a:schemeClr val="lt1"/>
              </a:solidFill>
              <a:ea typeface="Helvetica Neue"/>
              <a:cs typeface="Helvetica Neue"/>
              <a:sym typeface="Helvetica Neue"/>
            </a:endParaRPr>
          </a:p>
        </p:txBody>
      </p:sp>
      <p:sp>
        <p:nvSpPr>
          <p:cNvPr id="9" name="Google Shape;789;p94">
            <a:extLst>
              <a:ext uri="{FF2B5EF4-FFF2-40B4-BE49-F238E27FC236}">
                <a16:creationId xmlns:a16="http://schemas.microsoft.com/office/drawing/2014/main" id="{9A0C935B-949E-1E41-8247-4C4035B5A403}"/>
              </a:ext>
            </a:extLst>
          </p:cNvPr>
          <p:cNvSpPr/>
          <p:nvPr/>
        </p:nvSpPr>
        <p:spPr>
          <a:xfrm>
            <a:off x="4742250" y="2350275"/>
            <a:ext cx="1954800" cy="9072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chemeClr val="lt1"/>
                </a:solidFill>
                <a:ea typeface="Helvetica Neue"/>
                <a:cs typeface="Helvetica Neue"/>
                <a:sym typeface="Helvetica Neue"/>
              </a:rPr>
              <a:t>Runtime</a:t>
            </a:r>
            <a:endParaRPr sz="2000" dirty="0">
              <a:solidFill>
                <a:schemeClr val="lt1"/>
              </a:solidFill>
              <a:ea typeface="Helvetica Neue"/>
              <a:cs typeface="Helvetica Neue"/>
              <a:sym typeface="Helvetica Neue"/>
            </a:endParaRPr>
          </a:p>
        </p:txBody>
      </p:sp>
      <p:sp>
        <p:nvSpPr>
          <p:cNvPr id="10" name="Google Shape;790;p94">
            <a:extLst>
              <a:ext uri="{FF2B5EF4-FFF2-40B4-BE49-F238E27FC236}">
                <a16:creationId xmlns:a16="http://schemas.microsoft.com/office/drawing/2014/main" id="{EA13FF20-9508-D54A-8D9A-BA9AA82446C6}"/>
              </a:ext>
            </a:extLst>
          </p:cNvPr>
          <p:cNvSpPr/>
          <p:nvPr/>
        </p:nvSpPr>
        <p:spPr>
          <a:xfrm>
            <a:off x="6913950" y="2350275"/>
            <a:ext cx="1954800" cy="9072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solidFill>
                  <a:schemeClr val="lt1"/>
                </a:solidFill>
                <a:ea typeface="Helvetica Neue"/>
                <a:cs typeface="Helvetica Neue"/>
                <a:sym typeface="Helvetica Neue"/>
              </a:rPr>
              <a:t>Web Server</a:t>
            </a:r>
            <a:endParaRPr sz="2000" dirty="0">
              <a:solidFill>
                <a:schemeClr val="lt1"/>
              </a:solidFill>
              <a:ea typeface="Helvetica Neue"/>
              <a:cs typeface="Helvetica Neue"/>
              <a:sym typeface="Helvetica Neue"/>
            </a:endParaRPr>
          </a:p>
        </p:txBody>
      </p:sp>
      <p:sp>
        <p:nvSpPr>
          <p:cNvPr id="11" name="Google Shape;791;p94">
            <a:extLst>
              <a:ext uri="{FF2B5EF4-FFF2-40B4-BE49-F238E27FC236}">
                <a16:creationId xmlns:a16="http://schemas.microsoft.com/office/drawing/2014/main" id="{17E06C2A-2A39-9848-9716-70EFB42D095B}"/>
              </a:ext>
            </a:extLst>
          </p:cNvPr>
          <p:cNvSpPr/>
          <p:nvPr/>
        </p:nvSpPr>
        <p:spPr>
          <a:xfrm>
            <a:off x="2547175" y="3417075"/>
            <a:ext cx="6365700" cy="9072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chemeClr val="lt1"/>
                </a:solidFill>
                <a:ea typeface="Helvetica Neue"/>
                <a:cs typeface="Helvetica Neue"/>
                <a:sym typeface="Helvetica Neue"/>
              </a:rPr>
              <a:t>Operating System</a:t>
            </a:r>
            <a:endParaRPr sz="2000" dirty="0">
              <a:solidFill>
                <a:schemeClr val="lt1"/>
              </a:solidFill>
              <a:ea typeface="Helvetica Neue"/>
              <a:cs typeface="Helvetica Neue"/>
              <a:sym typeface="Helvetica Neue"/>
            </a:endParaRPr>
          </a:p>
        </p:txBody>
      </p:sp>
      <p:sp>
        <p:nvSpPr>
          <p:cNvPr id="12" name="Google Shape;792;p94">
            <a:extLst>
              <a:ext uri="{FF2B5EF4-FFF2-40B4-BE49-F238E27FC236}">
                <a16:creationId xmlns:a16="http://schemas.microsoft.com/office/drawing/2014/main" id="{7A2AB4DD-8458-BA40-8328-5700D426D68C}"/>
              </a:ext>
            </a:extLst>
          </p:cNvPr>
          <p:cNvSpPr/>
          <p:nvPr/>
        </p:nvSpPr>
        <p:spPr>
          <a:xfrm>
            <a:off x="2547175" y="4560075"/>
            <a:ext cx="6365700" cy="9072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rgbClr val="FFFFFF"/>
                </a:solidFill>
                <a:ea typeface="Helvetica Neue"/>
                <a:cs typeface="Helvetica Neue"/>
                <a:sym typeface="Helvetica Neue"/>
              </a:rPr>
              <a:t>Hardware</a:t>
            </a:r>
            <a:endParaRPr sz="2000">
              <a:solidFill>
                <a:srgbClr val="FFFFFF"/>
              </a:solidFill>
              <a:ea typeface="Helvetica Neue"/>
              <a:cs typeface="Helvetica Neue"/>
              <a:sym typeface="Helvetica Neue"/>
            </a:endParaRPr>
          </a:p>
        </p:txBody>
      </p:sp>
      <p:sp>
        <p:nvSpPr>
          <p:cNvPr id="13" name="Google Shape;793;p94">
            <a:extLst>
              <a:ext uri="{FF2B5EF4-FFF2-40B4-BE49-F238E27FC236}">
                <a16:creationId xmlns:a16="http://schemas.microsoft.com/office/drawing/2014/main" id="{A6BFAA70-D0E6-6246-8654-617602092F00}"/>
              </a:ext>
            </a:extLst>
          </p:cNvPr>
          <p:cNvSpPr txBox="1"/>
          <p:nvPr/>
        </p:nvSpPr>
        <p:spPr>
          <a:xfrm>
            <a:off x="1027611" y="5703075"/>
            <a:ext cx="9257212" cy="613200"/>
          </a:xfrm>
          <a:prstGeom prst="rect">
            <a:avLst/>
          </a:prstGeom>
          <a:noFill/>
          <a:ln>
            <a:noFill/>
          </a:ln>
        </p:spPr>
        <p:txBody>
          <a:bodyPr spcFirstLastPara="1" wrap="square" lIns="91425" tIns="45700" rIns="91425" bIns="45700" anchor="t" anchorCtr="0">
            <a:noAutofit/>
          </a:bodyPr>
          <a:lstStyle/>
          <a:p>
            <a:pPr algn="ctr"/>
            <a:r>
              <a:rPr lang="en-US" sz="2000" dirty="0">
                <a:ea typeface="Helvetica Neue"/>
                <a:cs typeface="Helvetica Neue"/>
                <a:sym typeface="Helvetica Neue"/>
              </a:rPr>
              <a:t>Runtimes are limited</a:t>
            </a:r>
          </a:p>
        </p:txBody>
      </p:sp>
      <p:sp>
        <p:nvSpPr>
          <p:cNvPr id="3" name="Up Arrow 2">
            <a:extLst>
              <a:ext uri="{FF2B5EF4-FFF2-40B4-BE49-F238E27FC236}">
                <a16:creationId xmlns:a16="http://schemas.microsoft.com/office/drawing/2014/main" id="{372BB888-9840-E04D-ACEE-FC1B393B30DB}"/>
              </a:ext>
            </a:extLst>
          </p:cNvPr>
          <p:cNvSpPr/>
          <p:nvPr/>
        </p:nvSpPr>
        <p:spPr>
          <a:xfrm>
            <a:off x="9085650" y="2661902"/>
            <a:ext cx="609600" cy="907200"/>
          </a:xfrm>
          <a:prstGeom prst="upArrow">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s-ES" sz="1200">
              <a:solidFill>
                <a:schemeClr val="bg1"/>
              </a:solidFill>
            </a:endParaRPr>
          </a:p>
        </p:txBody>
      </p:sp>
      <p:sp>
        <p:nvSpPr>
          <p:cNvPr id="14" name="Google Shape;793;p94">
            <a:extLst>
              <a:ext uri="{FF2B5EF4-FFF2-40B4-BE49-F238E27FC236}">
                <a16:creationId xmlns:a16="http://schemas.microsoft.com/office/drawing/2014/main" id="{F2E94D13-BBA8-FF44-8316-35977AABC28F}"/>
              </a:ext>
            </a:extLst>
          </p:cNvPr>
          <p:cNvSpPr txBox="1"/>
          <p:nvPr/>
        </p:nvSpPr>
        <p:spPr>
          <a:xfrm>
            <a:off x="9493647" y="3174295"/>
            <a:ext cx="1408179" cy="907200"/>
          </a:xfrm>
          <a:prstGeom prst="rect">
            <a:avLst/>
          </a:prstGeom>
          <a:noFill/>
          <a:ln>
            <a:noFill/>
          </a:ln>
        </p:spPr>
        <p:txBody>
          <a:bodyPr spcFirstLastPara="1" wrap="square" lIns="91425" tIns="45700" rIns="91425" bIns="45700" anchor="t" anchorCtr="0">
            <a:noAutofit/>
          </a:bodyPr>
          <a:lstStyle/>
          <a:p>
            <a:pPr algn="ctr"/>
            <a:r>
              <a:rPr lang="en-US" sz="2000" dirty="0">
                <a:ea typeface="Helvetica Neue"/>
                <a:cs typeface="Helvetica Neue"/>
                <a:sym typeface="Helvetica Neue"/>
              </a:rPr>
              <a:t>Using PaaS</a:t>
            </a:r>
          </a:p>
        </p:txBody>
      </p:sp>
      <p:sp>
        <p:nvSpPr>
          <p:cNvPr id="16" name="Google Shape;967;p103">
            <a:extLst>
              <a:ext uri="{FF2B5EF4-FFF2-40B4-BE49-F238E27FC236}">
                <a16:creationId xmlns:a16="http://schemas.microsoft.com/office/drawing/2014/main" id="{98DC57A0-6CED-7941-991A-8EC83EC84FF0}"/>
              </a:ext>
            </a:extLst>
          </p:cNvPr>
          <p:cNvSpPr/>
          <p:nvPr/>
        </p:nvSpPr>
        <p:spPr>
          <a:xfrm>
            <a:off x="10841988" y="317498"/>
            <a:ext cx="537822" cy="364971"/>
          </a:xfrm>
          <a:custGeom>
            <a:avLst/>
            <a:gdLst/>
            <a:ahLst/>
            <a:cxnLst/>
            <a:rect l="l" t="t" r="r" b="b"/>
            <a:pathLst>
              <a:path w="208055" h="161135" extrusionOk="0">
                <a:moveTo>
                  <a:pt x="188053" y="82624"/>
                </a:moveTo>
                <a:lnTo>
                  <a:pt x="189175" y="77950"/>
                </a:lnTo>
                <a:lnTo>
                  <a:pt x="190297" y="68978"/>
                </a:lnTo>
                <a:lnTo>
                  <a:pt x="189362" y="60566"/>
                </a:lnTo>
                <a:lnTo>
                  <a:pt x="186371" y="52902"/>
                </a:lnTo>
                <a:lnTo>
                  <a:pt x="184315" y="49350"/>
                </a:lnTo>
                <a:lnTo>
                  <a:pt x="181511" y="45985"/>
                </a:lnTo>
                <a:lnTo>
                  <a:pt x="175155" y="40377"/>
                </a:lnTo>
                <a:lnTo>
                  <a:pt x="167491" y="36639"/>
                </a:lnTo>
                <a:lnTo>
                  <a:pt x="159266" y="34956"/>
                </a:lnTo>
                <a:lnTo>
                  <a:pt x="154967" y="34956"/>
                </a:lnTo>
                <a:lnTo>
                  <a:pt x="153284" y="31031"/>
                </a:lnTo>
                <a:lnTo>
                  <a:pt x="149172" y="23927"/>
                </a:lnTo>
                <a:lnTo>
                  <a:pt x="144124" y="17385"/>
                </a:lnTo>
                <a:lnTo>
                  <a:pt x="138143" y="11964"/>
                </a:lnTo>
                <a:lnTo>
                  <a:pt x="131600" y="7290"/>
                </a:lnTo>
                <a:lnTo>
                  <a:pt x="124310" y="3926"/>
                </a:lnTo>
                <a:lnTo>
                  <a:pt x="116459" y="1496"/>
                </a:lnTo>
                <a:lnTo>
                  <a:pt x="108234" y="187"/>
                </a:lnTo>
                <a:lnTo>
                  <a:pt x="104121" y="0"/>
                </a:lnTo>
                <a:lnTo>
                  <a:pt x="98700" y="187"/>
                </a:lnTo>
                <a:lnTo>
                  <a:pt x="88232" y="2617"/>
                </a:lnTo>
                <a:lnTo>
                  <a:pt x="78699" y="6730"/>
                </a:lnTo>
                <a:lnTo>
                  <a:pt x="69913" y="12898"/>
                </a:lnTo>
                <a:lnTo>
                  <a:pt x="62436" y="20563"/>
                </a:lnTo>
                <a:lnTo>
                  <a:pt x="56454" y="29535"/>
                </a:lnTo>
                <a:lnTo>
                  <a:pt x="51780" y="39630"/>
                </a:lnTo>
                <a:lnTo>
                  <a:pt x="49163" y="50472"/>
                </a:lnTo>
                <a:lnTo>
                  <a:pt x="48790" y="56079"/>
                </a:lnTo>
                <a:lnTo>
                  <a:pt x="43555" y="56640"/>
                </a:lnTo>
                <a:lnTo>
                  <a:pt x="33648" y="59444"/>
                </a:lnTo>
                <a:lnTo>
                  <a:pt x="24675" y="63931"/>
                </a:lnTo>
                <a:lnTo>
                  <a:pt x="16824" y="69912"/>
                </a:lnTo>
                <a:lnTo>
                  <a:pt x="10282" y="77203"/>
                </a:lnTo>
                <a:lnTo>
                  <a:pt x="5235" y="85615"/>
                </a:lnTo>
                <a:lnTo>
                  <a:pt x="1683" y="94961"/>
                </a:lnTo>
                <a:lnTo>
                  <a:pt x="0" y="105055"/>
                </a:lnTo>
                <a:lnTo>
                  <a:pt x="0" y="110290"/>
                </a:lnTo>
                <a:lnTo>
                  <a:pt x="374" y="115524"/>
                </a:lnTo>
                <a:lnTo>
                  <a:pt x="2617" y="125431"/>
                </a:lnTo>
                <a:lnTo>
                  <a:pt x="6730" y="134404"/>
                </a:lnTo>
                <a:lnTo>
                  <a:pt x="12338" y="142629"/>
                </a:lnTo>
                <a:lnTo>
                  <a:pt x="19441" y="149358"/>
                </a:lnTo>
                <a:lnTo>
                  <a:pt x="27666" y="154966"/>
                </a:lnTo>
                <a:lnTo>
                  <a:pt x="36826" y="158705"/>
                </a:lnTo>
                <a:lnTo>
                  <a:pt x="46920" y="160761"/>
                </a:lnTo>
                <a:lnTo>
                  <a:pt x="52154" y="161135"/>
                </a:lnTo>
                <a:lnTo>
                  <a:pt x="166556" y="161135"/>
                </a:lnTo>
                <a:lnTo>
                  <a:pt x="170856" y="160948"/>
                </a:lnTo>
                <a:lnTo>
                  <a:pt x="179081" y="159266"/>
                </a:lnTo>
                <a:lnTo>
                  <a:pt x="186745" y="156275"/>
                </a:lnTo>
                <a:lnTo>
                  <a:pt x="193287" y="151788"/>
                </a:lnTo>
                <a:lnTo>
                  <a:pt x="198895" y="146180"/>
                </a:lnTo>
                <a:lnTo>
                  <a:pt x="203195" y="139451"/>
                </a:lnTo>
                <a:lnTo>
                  <a:pt x="206373" y="131787"/>
                </a:lnTo>
                <a:lnTo>
                  <a:pt x="207868" y="123375"/>
                </a:lnTo>
                <a:lnTo>
                  <a:pt x="208055" y="119075"/>
                </a:lnTo>
                <a:lnTo>
                  <a:pt x="207868" y="113841"/>
                </a:lnTo>
                <a:lnTo>
                  <a:pt x="205064" y="103747"/>
                </a:lnTo>
                <a:lnTo>
                  <a:pt x="199643" y="94213"/>
                </a:lnTo>
                <a:lnTo>
                  <a:pt x="192353" y="85988"/>
                </a:lnTo>
                <a:lnTo>
                  <a:pt x="188053" y="82624"/>
                </a:lnTo>
                <a:close/>
              </a:path>
            </a:pathLst>
          </a:custGeom>
          <a:solidFill>
            <a:srgbClr val="1F9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8941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8FE9FB-D10E-4881-880C-5E84147FE3CA}"/>
              </a:ext>
            </a:extLst>
          </p:cNvPr>
          <p:cNvSpPr>
            <a:spLocks noGrp="1"/>
          </p:cNvSpPr>
          <p:nvPr>
            <p:ph type="title"/>
          </p:nvPr>
        </p:nvSpPr>
        <p:spPr/>
        <p:txBody>
          <a:bodyPr/>
          <a:lstStyle/>
          <a:p>
            <a:r>
              <a:rPr lang="en-US" dirty="0"/>
              <a:t>Once upon a time… Infrastructure automation</a:t>
            </a:r>
          </a:p>
        </p:txBody>
      </p:sp>
      <p:graphicFrame>
        <p:nvGraphicFramePr>
          <p:cNvPr id="7" name="Table 6">
            <a:extLst>
              <a:ext uri="{FF2B5EF4-FFF2-40B4-BE49-F238E27FC236}">
                <a16:creationId xmlns:a16="http://schemas.microsoft.com/office/drawing/2014/main" id="{AFC06C3E-BB90-413C-B6C5-F296AF955571}"/>
              </a:ext>
            </a:extLst>
          </p:cNvPr>
          <p:cNvGraphicFramePr>
            <a:graphicFrameLocks noGrp="1"/>
          </p:cNvGraphicFramePr>
          <p:nvPr/>
        </p:nvGraphicFramePr>
        <p:xfrm>
          <a:off x="136714" y="1129828"/>
          <a:ext cx="11887194" cy="1017120"/>
        </p:xfrm>
        <a:graphic>
          <a:graphicData uri="http://schemas.openxmlformats.org/drawingml/2006/table">
            <a:tbl>
              <a:tblPr firstRow="1" bandRow="1">
                <a:tableStyleId>{5C22544A-7EE6-4342-B048-85BDC9FD1C3A}</a:tableStyleId>
              </a:tblPr>
              <a:tblGrid>
                <a:gridCol w="30677">
                  <a:extLst>
                    <a:ext uri="{9D8B030D-6E8A-4147-A177-3AD203B41FA5}">
                      <a16:colId xmlns:a16="http://schemas.microsoft.com/office/drawing/2014/main" val="20009"/>
                    </a:ext>
                  </a:extLst>
                </a:gridCol>
                <a:gridCol w="550717">
                  <a:extLst>
                    <a:ext uri="{9D8B030D-6E8A-4147-A177-3AD203B41FA5}">
                      <a16:colId xmlns:a16="http://schemas.microsoft.com/office/drawing/2014/main" val="20010"/>
                    </a:ext>
                  </a:extLst>
                </a:gridCol>
                <a:gridCol w="550717">
                  <a:extLst>
                    <a:ext uri="{9D8B030D-6E8A-4147-A177-3AD203B41FA5}">
                      <a16:colId xmlns:a16="http://schemas.microsoft.com/office/drawing/2014/main" val="3355282539"/>
                    </a:ext>
                  </a:extLst>
                </a:gridCol>
                <a:gridCol w="566057">
                  <a:extLst>
                    <a:ext uri="{9D8B030D-6E8A-4147-A177-3AD203B41FA5}">
                      <a16:colId xmlns:a16="http://schemas.microsoft.com/office/drawing/2014/main" val="20011"/>
                    </a:ext>
                  </a:extLst>
                </a:gridCol>
                <a:gridCol w="566057">
                  <a:extLst>
                    <a:ext uri="{9D8B030D-6E8A-4147-A177-3AD203B41FA5}">
                      <a16:colId xmlns:a16="http://schemas.microsoft.com/office/drawing/2014/main" val="20012"/>
                    </a:ext>
                  </a:extLst>
                </a:gridCol>
                <a:gridCol w="566057">
                  <a:extLst>
                    <a:ext uri="{9D8B030D-6E8A-4147-A177-3AD203B41FA5}">
                      <a16:colId xmlns:a16="http://schemas.microsoft.com/office/drawing/2014/main" val="20013"/>
                    </a:ext>
                  </a:extLst>
                </a:gridCol>
                <a:gridCol w="566057">
                  <a:extLst>
                    <a:ext uri="{9D8B030D-6E8A-4147-A177-3AD203B41FA5}">
                      <a16:colId xmlns:a16="http://schemas.microsoft.com/office/drawing/2014/main" val="20014"/>
                    </a:ext>
                  </a:extLst>
                </a:gridCol>
                <a:gridCol w="566057">
                  <a:extLst>
                    <a:ext uri="{9D8B030D-6E8A-4147-A177-3AD203B41FA5}">
                      <a16:colId xmlns:a16="http://schemas.microsoft.com/office/drawing/2014/main" val="20015"/>
                    </a:ext>
                  </a:extLst>
                </a:gridCol>
                <a:gridCol w="566057">
                  <a:extLst>
                    <a:ext uri="{9D8B030D-6E8A-4147-A177-3AD203B41FA5}">
                      <a16:colId xmlns:a16="http://schemas.microsoft.com/office/drawing/2014/main" val="20016"/>
                    </a:ext>
                  </a:extLst>
                </a:gridCol>
                <a:gridCol w="566057">
                  <a:extLst>
                    <a:ext uri="{9D8B030D-6E8A-4147-A177-3AD203B41FA5}">
                      <a16:colId xmlns:a16="http://schemas.microsoft.com/office/drawing/2014/main" val="20018"/>
                    </a:ext>
                  </a:extLst>
                </a:gridCol>
                <a:gridCol w="566057">
                  <a:extLst>
                    <a:ext uri="{9D8B030D-6E8A-4147-A177-3AD203B41FA5}">
                      <a16:colId xmlns:a16="http://schemas.microsoft.com/office/drawing/2014/main" val="20022"/>
                    </a:ext>
                  </a:extLst>
                </a:gridCol>
                <a:gridCol w="566057">
                  <a:extLst>
                    <a:ext uri="{9D8B030D-6E8A-4147-A177-3AD203B41FA5}">
                      <a16:colId xmlns:a16="http://schemas.microsoft.com/office/drawing/2014/main" val="20023"/>
                    </a:ext>
                  </a:extLst>
                </a:gridCol>
                <a:gridCol w="566057">
                  <a:extLst>
                    <a:ext uri="{9D8B030D-6E8A-4147-A177-3AD203B41FA5}">
                      <a16:colId xmlns:a16="http://schemas.microsoft.com/office/drawing/2014/main" val="20024"/>
                    </a:ext>
                  </a:extLst>
                </a:gridCol>
                <a:gridCol w="566057">
                  <a:extLst>
                    <a:ext uri="{9D8B030D-6E8A-4147-A177-3AD203B41FA5}">
                      <a16:colId xmlns:a16="http://schemas.microsoft.com/office/drawing/2014/main" val="20025"/>
                    </a:ext>
                  </a:extLst>
                </a:gridCol>
                <a:gridCol w="566057">
                  <a:extLst>
                    <a:ext uri="{9D8B030D-6E8A-4147-A177-3AD203B41FA5}">
                      <a16:colId xmlns:a16="http://schemas.microsoft.com/office/drawing/2014/main" val="4085297955"/>
                    </a:ext>
                  </a:extLst>
                </a:gridCol>
                <a:gridCol w="566057">
                  <a:extLst>
                    <a:ext uri="{9D8B030D-6E8A-4147-A177-3AD203B41FA5}">
                      <a16:colId xmlns:a16="http://schemas.microsoft.com/office/drawing/2014/main" val="20026"/>
                    </a:ext>
                  </a:extLst>
                </a:gridCol>
                <a:gridCol w="566057">
                  <a:extLst>
                    <a:ext uri="{9D8B030D-6E8A-4147-A177-3AD203B41FA5}">
                      <a16:colId xmlns:a16="http://schemas.microsoft.com/office/drawing/2014/main" val="20027"/>
                    </a:ext>
                  </a:extLst>
                </a:gridCol>
                <a:gridCol w="566057">
                  <a:extLst>
                    <a:ext uri="{9D8B030D-6E8A-4147-A177-3AD203B41FA5}">
                      <a16:colId xmlns:a16="http://schemas.microsoft.com/office/drawing/2014/main" val="20028"/>
                    </a:ext>
                  </a:extLst>
                </a:gridCol>
                <a:gridCol w="566057">
                  <a:extLst>
                    <a:ext uri="{9D8B030D-6E8A-4147-A177-3AD203B41FA5}">
                      <a16:colId xmlns:a16="http://schemas.microsoft.com/office/drawing/2014/main" val="4145841087"/>
                    </a:ext>
                  </a:extLst>
                </a:gridCol>
                <a:gridCol w="566057">
                  <a:extLst>
                    <a:ext uri="{9D8B030D-6E8A-4147-A177-3AD203B41FA5}">
                      <a16:colId xmlns:a16="http://schemas.microsoft.com/office/drawing/2014/main" val="3981948892"/>
                    </a:ext>
                  </a:extLst>
                </a:gridCol>
                <a:gridCol w="566057">
                  <a:extLst>
                    <a:ext uri="{9D8B030D-6E8A-4147-A177-3AD203B41FA5}">
                      <a16:colId xmlns:a16="http://schemas.microsoft.com/office/drawing/2014/main" val="1228601702"/>
                    </a:ext>
                  </a:extLst>
                </a:gridCol>
                <a:gridCol w="566057">
                  <a:extLst>
                    <a:ext uri="{9D8B030D-6E8A-4147-A177-3AD203B41FA5}">
                      <a16:colId xmlns:a16="http://schemas.microsoft.com/office/drawing/2014/main" val="361776214"/>
                    </a:ext>
                  </a:extLst>
                </a:gridCol>
              </a:tblGrid>
              <a:tr h="358483">
                <a:tc gridSpan="5">
                  <a:txBody>
                    <a:bodyPr/>
                    <a:lstStyle/>
                    <a:p>
                      <a:pPr marL="0" marR="0" indent="0" algn="ctr" defTabSz="914126" rtl="0" eaLnBrk="1" fontAlgn="auto" latinLnBrk="0" hangingPunct="1">
                        <a:lnSpc>
                          <a:spcPct val="100000"/>
                        </a:lnSpc>
                        <a:spcBef>
                          <a:spcPts val="0"/>
                        </a:spcBef>
                        <a:spcAft>
                          <a:spcPts val="0"/>
                        </a:spcAft>
                        <a:buClrTx/>
                        <a:buSzTx/>
                        <a:buFontTx/>
                        <a:buNone/>
                        <a:tabLst/>
                        <a:defRPr/>
                      </a:pPr>
                      <a:r>
                        <a:rPr lang="en-US" sz="1400" b="0" kern="1200" dirty="0">
                          <a:solidFill>
                            <a:schemeClr val="bg1"/>
                          </a:solidFill>
                          <a:latin typeface="+mn-lt"/>
                          <a:ea typeface="+mn-ea"/>
                          <a:cs typeface="+mn-cs"/>
                        </a:rPr>
                        <a:t>Desktop era</a:t>
                      </a:r>
                    </a:p>
                  </a:txBody>
                  <a:tcPr marL="0" marR="0" marT="0" marB="0" anchor="ctr">
                    <a:lnL w="12700" cap="flat" cmpd="sng" algn="ctr">
                      <a:noFill/>
                      <a:prstDash val="dash"/>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marL="0" marR="0" indent="0" algn="ctr" defTabSz="914126" rtl="0" eaLnBrk="1" fontAlgn="auto" latinLnBrk="0" hangingPunct="1">
                        <a:lnSpc>
                          <a:spcPct val="100000"/>
                        </a:lnSpc>
                        <a:spcBef>
                          <a:spcPts val="0"/>
                        </a:spcBef>
                        <a:spcAft>
                          <a:spcPts val="0"/>
                        </a:spcAft>
                        <a:buClrTx/>
                        <a:buSzTx/>
                        <a:buFontTx/>
                        <a:buNone/>
                        <a:tabLst/>
                        <a:defRPr/>
                      </a:pPr>
                      <a:endParaRPr lang="en-US" sz="1400" b="0" kern="1200" dirty="0">
                        <a:solidFill>
                          <a:schemeClr val="bg1"/>
                        </a:solidFill>
                        <a:latin typeface="+mn-lt"/>
                        <a:ea typeface="+mn-ea"/>
                        <a:cs typeface="+mn-cs"/>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marL="0" marR="0" indent="0" algn="ctr" defTabSz="914126" rtl="0" eaLnBrk="1" fontAlgn="auto" latinLnBrk="0" hangingPunct="1">
                        <a:lnSpc>
                          <a:spcPct val="100000"/>
                        </a:lnSpc>
                        <a:spcBef>
                          <a:spcPts val="0"/>
                        </a:spcBef>
                        <a:spcAft>
                          <a:spcPts val="0"/>
                        </a:spcAft>
                        <a:buClrTx/>
                        <a:buSzTx/>
                        <a:buFontTx/>
                        <a:buNone/>
                        <a:tabLst/>
                        <a:defRPr/>
                      </a:pPr>
                      <a:endParaRPr lang="en-US" sz="1400" b="0" kern="1200" dirty="0">
                        <a:solidFill>
                          <a:schemeClr val="bg1"/>
                        </a:solidFill>
                        <a:latin typeface="+mn-lt"/>
                        <a:ea typeface="+mn-ea"/>
                        <a:cs typeface="+mn-cs"/>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marL="0" marR="0" indent="0" algn="ctr" defTabSz="914126" rtl="0" eaLnBrk="1" fontAlgn="auto" latinLnBrk="0" hangingPunct="1">
                        <a:lnSpc>
                          <a:spcPct val="100000"/>
                        </a:lnSpc>
                        <a:spcBef>
                          <a:spcPts val="0"/>
                        </a:spcBef>
                        <a:spcAft>
                          <a:spcPts val="0"/>
                        </a:spcAft>
                        <a:buClrTx/>
                        <a:buSzTx/>
                        <a:buFontTx/>
                        <a:buNone/>
                        <a:tabLst/>
                        <a:defRPr/>
                      </a:pPr>
                      <a:endParaRPr lang="en-US" sz="1400" b="0" kern="1200" dirty="0">
                        <a:solidFill>
                          <a:schemeClr val="bg1"/>
                        </a:solidFill>
                        <a:latin typeface="+mn-lt"/>
                        <a:ea typeface="+mn-ea"/>
                        <a:cs typeface="+mn-cs"/>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marL="0" marR="0" indent="0" algn="ctr" defTabSz="914126" rtl="0" eaLnBrk="1" fontAlgn="auto" latinLnBrk="0" hangingPunct="1">
                        <a:lnSpc>
                          <a:spcPct val="100000"/>
                        </a:lnSpc>
                        <a:spcBef>
                          <a:spcPts val="0"/>
                        </a:spcBef>
                        <a:spcAft>
                          <a:spcPts val="0"/>
                        </a:spcAft>
                        <a:buClrTx/>
                        <a:buSzTx/>
                        <a:buFontTx/>
                        <a:buNone/>
                        <a:tabLst/>
                        <a:defRPr/>
                      </a:pPr>
                      <a:endParaRPr lang="en-US" sz="1400" b="0" kern="1200" dirty="0">
                        <a:solidFill>
                          <a:schemeClr val="bg1"/>
                        </a:solidFill>
                        <a:latin typeface="+mn-lt"/>
                        <a:ea typeface="+mn-ea"/>
                        <a:cs typeface="+mn-cs"/>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10">
                  <a:txBody>
                    <a:bodyPr/>
                    <a:lstStyle/>
                    <a:p>
                      <a:pPr algn="ctr"/>
                      <a:r>
                        <a:rPr lang="en-US" sz="1400" b="0" dirty="0">
                          <a:solidFill>
                            <a:schemeClr val="bg1"/>
                          </a:solidFill>
                        </a:rPr>
                        <a:t>VMs era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500" b="1">
                        <a:solidFill>
                          <a:schemeClr val="bg1"/>
                        </a:solidFill>
                      </a:endParaRPr>
                    </a:p>
                  </a:txBody>
                  <a:tcPr marL="89470" marR="89470" marT="22367" marB="22367" anchor="ctr">
                    <a:lnL w="19050" cap="flat" cmpd="sng" algn="ctr">
                      <a:solidFill>
                        <a:schemeClr val="bg1"/>
                      </a:solidFill>
                      <a:prstDash val="solid"/>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7">
                  <a:txBody>
                    <a:bodyPr/>
                    <a:lstStyle/>
                    <a:p>
                      <a:pPr algn="ctr"/>
                      <a:r>
                        <a:rPr lang="en-US" sz="1400" b="0" dirty="0">
                          <a:solidFill>
                            <a:schemeClr val="bg1"/>
                          </a:solidFill>
                        </a:rPr>
                        <a:t>Containers era</a:t>
                      </a:r>
                    </a:p>
                  </a:txBody>
                  <a:tcPr marL="0" marR="0" marT="0" marB="0" anchor="ctr">
                    <a:lnL w="19050" cap="flat" cmpd="sng" algn="ctr">
                      <a:solidFill>
                        <a:schemeClr val="bg1"/>
                      </a:solidFill>
                      <a:prstDash val="solid"/>
                      <a:round/>
                      <a:headEnd type="none" w="med" len="med"/>
                      <a:tailEnd type="none" w="med" len="med"/>
                    </a:lnL>
                    <a:lnR w="12700" cap="flat" cmpd="sng" algn="ctr">
                      <a:noFill/>
                      <a:prstDash val="dash"/>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b="0" dirty="0">
                        <a:solidFill>
                          <a:schemeClr val="bg1"/>
                        </a:solidFill>
                      </a:endParaRPr>
                    </a:p>
                  </a:txBody>
                  <a:tcPr marL="0" marR="0" marT="0" marB="0" anchor="ctr">
                    <a:lnL w="19050" cap="flat" cmpd="sng" algn="ctr">
                      <a:noFill/>
                      <a:prstDash val="solid"/>
                      <a:round/>
                      <a:headEnd type="none" w="med" len="med"/>
                      <a:tailEnd type="none" w="med" len="med"/>
                    </a:lnL>
                    <a:lnR w="12700" cap="flat" cmpd="sng" algn="ctr">
                      <a:noFill/>
                      <a:prstDash val="dash"/>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b="0" dirty="0">
                        <a:solidFill>
                          <a:schemeClr val="bg1"/>
                        </a:solidFill>
                      </a:endParaRPr>
                    </a:p>
                  </a:txBody>
                  <a:tcPr marL="0" marR="0" marT="0" marB="0" anchor="ctr">
                    <a:lnL w="19050" cap="flat" cmpd="sng" algn="ctr">
                      <a:noFill/>
                      <a:prstDash val="solid"/>
                      <a:round/>
                      <a:headEnd type="none" w="med" len="med"/>
                      <a:tailEnd type="none" w="med" len="med"/>
                    </a:lnL>
                    <a:lnR w="12700" cap="flat" cmpd="sng" algn="ctr">
                      <a:noFill/>
                      <a:prstDash val="dash"/>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b="0" dirty="0">
                        <a:solidFill>
                          <a:schemeClr val="bg1"/>
                        </a:solidFill>
                      </a:endParaRPr>
                    </a:p>
                  </a:txBody>
                  <a:tcPr marL="0" marR="0" marT="0" marB="0" anchor="ctr">
                    <a:lnL w="19050" cap="flat" cmpd="sng" algn="ctr">
                      <a:noFill/>
                      <a:prstDash val="solid"/>
                      <a:round/>
                      <a:headEnd type="none" w="med" len="med"/>
                      <a:tailEnd type="none" w="med" len="med"/>
                    </a:lnL>
                    <a:lnR w="12700" cap="flat" cmpd="sng" algn="ctr">
                      <a:noFill/>
                      <a:prstDash val="dash"/>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tc hMerge="1">
                  <a:txBody>
                    <a:bodyPr/>
                    <a:lstStyle/>
                    <a:p>
                      <a:pPr algn="ctr"/>
                      <a:endParaRPr lang="en-US" sz="1400" b="0" dirty="0">
                        <a:solidFill>
                          <a:schemeClr val="bg1"/>
                        </a:solidFill>
                      </a:endParaRPr>
                    </a:p>
                  </a:txBody>
                  <a:tcPr marL="0" marR="0" marT="0" marB="0" anchor="ctr">
                    <a:lnL w="19050" cap="flat" cmpd="sng" algn="ctr">
                      <a:noFill/>
                      <a:prstDash val="solid"/>
                      <a:round/>
                      <a:headEnd type="none" w="med" len="med"/>
                      <a:tailEnd type="none" w="med" len="med"/>
                    </a:lnL>
                    <a:lnR w="12700" cap="flat" cmpd="sng" algn="ctr">
                      <a:noFill/>
                      <a:prstDash val="dash"/>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b="0" dirty="0">
                        <a:solidFill>
                          <a:schemeClr val="bg1"/>
                        </a:solidFill>
                      </a:endParaRPr>
                    </a:p>
                  </a:txBody>
                  <a:tcPr marL="0" marR="0" marT="0" marB="0" anchor="ctr">
                    <a:lnL w="19050" cap="flat" cmpd="sng" algn="ctr">
                      <a:noFill/>
                      <a:prstDash val="solid"/>
                      <a:round/>
                      <a:headEnd type="none" w="med" len="med"/>
                      <a:tailEnd type="none" w="med" len="med"/>
                    </a:lnL>
                    <a:lnR w="12700" cap="flat" cmpd="sng" algn="ctr">
                      <a:noFill/>
                      <a:prstDash val="dash"/>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358483">
                <a:tc gridSpan="5">
                  <a:txBody>
                    <a:bodyPr/>
                    <a:lstStyle/>
                    <a:p>
                      <a:pPr algn="ctr"/>
                      <a:r>
                        <a:rPr lang="en-US" sz="1400" b="0" dirty="0">
                          <a:solidFill>
                            <a:schemeClr val="bg1"/>
                          </a:solidFill>
                        </a:rPr>
                        <a:t>Early 2000s</a:t>
                      </a:r>
                    </a:p>
                  </a:txBody>
                  <a:tcPr marL="0" marR="0" marT="0" marB="0" anchor="ctr">
                    <a:lnL w="12700" cap="flat" cmpd="sng" algn="ctr">
                      <a:noFill/>
                      <a:prstDash val="dash"/>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gridSpan="5">
                  <a:txBody>
                    <a:bodyPr/>
                    <a:lstStyle/>
                    <a:p>
                      <a:pPr algn="ctr"/>
                      <a:r>
                        <a:rPr lang="en-US" sz="1400" b="0" dirty="0">
                          <a:solidFill>
                            <a:schemeClr val="bg1"/>
                          </a:solidFill>
                        </a:rPr>
                        <a:t>Late 2000s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gridSpan="5">
                  <a:txBody>
                    <a:bodyPr/>
                    <a:lstStyle/>
                    <a:p>
                      <a:pPr algn="ctr"/>
                      <a:r>
                        <a:rPr lang="en-US" sz="1400" b="0" dirty="0">
                          <a:solidFill>
                            <a:schemeClr val="bg1"/>
                          </a:solidFill>
                        </a:rPr>
                        <a:t>Early 2010s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gridSpan="4">
                  <a:txBody>
                    <a:bodyPr/>
                    <a:lstStyle/>
                    <a:p>
                      <a:pPr algn="ctr"/>
                      <a:r>
                        <a:rPr lang="en-US" sz="1400" b="0" dirty="0">
                          <a:solidFill>
                            <a:schemeClr val="bg1"/>
                          </a:solidFill>
                        </a:rPr>
                        <a:t>Late 2010s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gridSpan="3">
                  <a:txBody>
                    <a:bodyPr/>
                    <a:lstStyle/>
                    <a:p>
                      <a:pPr algn="ctr"/>
                      <a:r>
                        <a:rPr lang="en-US" sz="1400" b="0" dirty="0">
                          <a:solidFill>
                            <a:schemeClr val="bg1"/>
                          </a:solidFill>
                        </a:rPr>
                        <a:t>Early 2020s</a:t>
                      </a:r>
                    </a:p>
                  </a:txBody>
                  <a:tcPr marL="0" marR="0" marT="0" marB="0" anchor="ctr">
                    <a:lnL w="19050" cap="flat" cmpd="sng" algn="ctr">
                      <a:solidFill>
                        <a:schemeClr val="bg1"/>
                      </a:solidFill>
                      <a:prstDash val="solid"/>
                      <a:round/>
                      <a:headEnd type="none" w="med" len="med"/>
                      <a:tailEnd type="none" w="med" len="med"/>
                    </a:lnL>
                    <a:lnR w="12700" cap="flat" cmpd="sng" algn="ctr">
                      <a:noFill/>
                      <a:prstDash val="dash"/>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noFill/>
                      <a:prstDash val="solid"/>
                      <a:round/>
                      <a:headEnd type="none" w="med" len="med"/>
                      <a:tailEnd type="none" w="med" len="med"/>
                    </a:lnL>
                    <a:lnR w="12700" cap="flat" cmpd="sng" algn="ctr">
                      <a:noFill/>
                      <a:prstDash val="dash"/>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noFill/>
                      <a:prstDash val="solid"/>
                      <a:round/>
                      <a:headEnd type="none" w="med" len="med"/>
                      <a:tailEnd type="none" w="med" len="med"/>
                    </a:lnL>
                    <a:lnR w="12700" cap="flat" cmpd="sng" algn="ctr">
                      <a:noFill/>
                      <a:prstDash val="dash"/>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1"/>
                  </a:ext>
                </a:extLst>
              </a:tr>
              <a:tr h="300154">
                <a:tc>
                  <a:txBody>
                    <a:bodyPr/>
                    <a:lstStyle/>
                    <a:p>
                      <a:pPr algn="ctr"/>
                      <a:r>
                        <a:rPr lang="en-US" sz="1000" b="1" dirty="0">
                          <a:solidFill>
                            <a:schemeClr val="tx1"/>
                          </a:solidFill>
                        </a:rPr>
                        <a:t> </a:t>
                      </a:r>
                    </a:p>
                  </a:txBody>
                  <a:tcPr marL="0" marR="0" marT="0" marB="0" anchor="ctr">
                    <a:lnL w="9525" cap="flat" cmpd="sng" algn="ctr">
                      <a:noFill/>
                      <a:prstDash val="dash"/>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 2002</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2003</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2004</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2005</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2006</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2007</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2008</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2009</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2010</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2011</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2012</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2013</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2014</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2015</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2016</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2017</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2018</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2019</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2020</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2021</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2022</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2"/>
                  </a:ext>
                </a:extLst>
              </a:tr>
            </a:tbl>
          </a:graphicData>
        </a:graphic>
      </p:graphicFrame>
      <p:pic>
        <p:nvPicPr>
          <p:cNvPr id="16" name="Google Shape;1167;p113">
            <a:extLst>
              <a:ext uri="{FF2B5EF4-FFF2-40B4-BE49-F238E27FC236}">
                <a16:creationId xmlns:a16="http://schemas.microsoft.com/office/drawing/2014/main" id="{F639A1D5-54F9-3B4F-B52A-92ED05D8C6C0}"/>
              </a:ext>
            </a:extLst>
          </p:cNvPr>
          <p:cNvPicPr preferRelativeResize="0"/>
          <p:nvPr/>
        </p:nvPicPr>
        <p:blipFill>
          <a:blip r:embed="rId3">
            <a:alphaModFix/>
          </a:blip>
          <a:stretch>
            <a:fillRect/>
          </a:stretch>
        </p:blipFill>
        <p:spPr>
          <a:xfrm flipH="1">
            <a:off x="9316150" y="4424575"/>
            <a:ext cx="2284176" cy="2093201"/>
          </a:xfrm>
          <a:prstGeom prst="rect">
            <a:avLst/>
          </a:prstGeom>
          <a:noFill/>
          <a:ln>
            <a:noFill/>
          </a:ln>
        </p:spPr>
      </p:pic>
      <p:grpSp>
        <p:nvGrpSpPr>
          <p:cNvPr id="17" name="Group 16">
            <a:extLst>
              <a:ext uri="{FF2B5EF4-FFF2-40B4-BE49-F238E27FC236}">
                <a16:creationId xmlns:a16="http://schemas.microsoft.com/office/drawing/2014/main" id="{34DAC8E7-42E6-7640-8B5A-050867F593B1}"/>
              </a:ext>
            </a:extLst>
          </p:cNvPr>
          <p:cNvGrpSpPr/>
          <p:nvPr/>
        </p:nvGrpSpPr>
        <p:grpSpPr>
          <a:xfrm>
            <a:off x="136714" y="2407343"/>
            <a:ext cx="1617103" cy="2563112"/>
            <a:chOff x="136714" y="2407343"/>
            <a:chExt cx="1617103" cy="2563112"/>
          </a:xfrm>
        </p:grpSpPr>
        <p:grpSp>
          <p:nvGrpSpPr>
            <p:cNvPr id="18" name="Group 17">
              <a:extLst>
                <a:ext uri="{FF2B5EF4-FFF2-40B4-BE49-F238E27FC236}">
                  <a16:creationId xmlns:a16="http://schemas.microsoft.com/office/drawing/2014/main" id="{A6EFC9DD-4A43-AC47-AC7D-78579621F2AF}"/>
                </a:ext>
              </a:extLst>
            </p:cNvPr>
            <p:cNvGrpSpPr/>
            <p:nvPr/>
          </p:nvGrpSpPr>
          <p:grpSpPr>
            <a:xfrm>
              <a:off x="136714" y="2407343"/>
              <a:ext cx="1617103" cy="1720804"/>
              <a:chOff x="1089318" y="2975895"/>
              <a:chExt cx="2235312" cy="1114761"/>
            </a:xfrm>
            <a:solidFill>
              <a:schemeClr val="bg1"/>
            </a:solidFill>
          </p:grpSpPr>
          <p:sp>
            <p:nvSpPr>
              <p:cNvPr id="20" name="TextBox 59">
                <a:extLst>
                  <a:ext uri="{FF2B5EF4-FFF2-40B4-BE49-F238E27FC236}">
                    <a16:creationId xmlns:a16="http://schemas.microsoft.com/office/drawing/2014/main" id="{FAB84A53-5CBC-1E43-B5D0-876E62E23479}"/>
                  </a:ext>
                </a:extLst>
              </p:cNvPr>
              <p:cNvSpPr txBox="1">
                <a:spLocks noChangeArrowheads="1"/>
              </p:cNvSpPr>
              <p:nvPr/>
            </p:nvSpPr>
            <p:spPr bwMode="auto">
              <a:xfrm>
                <a:off x="1089318" y="3751707"/>
                <a:ext cx="2235312" cy="338949"/>
              </a:xfrm>
              <a:prstGeom prst="rect">
                <a:avLst/>
              </a:prstGeom>
              <a:grpFill/>
              <a:ln w="9525">
                <a:noFill/>
                <a:miter lim="800000"/>
                <a:headEnd/>
                <a:tailEnd/>
              </a:ln>
            </p:spPr>
            <p:txBody>
              <a:bodyPr wrap="square" anchor="b">
                <a:spAutoFit/>
              </a:bodyPr>
              <a:lstStyle/>
              <a:p>
                <a:pPr algn="ctr" defTabSz="913852">
                  <a:spcAft>
                    <a:spcPts val="600"/>
                  </a:spcAft>
                  <a:defRPr/>
                </a:pPr>
                <a:r>
                  <a:rPr lang="en-US" sz="1400" dirty="0">
                    <a:solidFill>
                      <a:schemeClr val="tx2">
                        <a:lumMod val="50000"/>
                      </a:schemeClr>
                    </a:solidFill>
                    <a:ea typeface="Helvetica Neue"/>
                    <a:cs typeface="Helvetica Neue"/>
                    <a:sym typeface="Helvetica Neue"/>
                  </a:rPr>
                  <a:t>Manual Deployments</a:t>
                </a:r>
              </a:p>
            </p:txBody>
          </p:sp>
          <p:cxnSp>
            <p:nvCxnSpPr>
              <p:cNvPr id="21" name="Straight Connector 20">
                <a:extLst>
                  <a:ext uri="{FF2B5EF4-FFF2-40B4-BE49-F238E27FC236}">
                    <a16:creationId xmlns:a16="http://schemas.microsoft.com/office/drawing/2014/main" id="{D545B116-CD42-6B4E-8E78-EC7B19537234}"/>
                  </a:ext>
                </a:extLst>
              </p:cNvPr>
              <p:cNvCxnSpPr>
                <a:cxnSpLocks/>
                <a:endCxn id="20" idx="0"/>
              </p:cNvCxnSpPr>
              <p:nvPr/>
            </p:nvCxnSpPr>
            <p:spPr>
              <a:xfrm>
                <a:off x="2206975" y="2975895"/>
                <a:ext cx="0" cy="775813"/>
              </a:xfrm>
              <a:prstGeom prst="line">
                <a:avLst/>
              </a:prstGeom>
              <a:grpFill/>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19" name="Google Shape;847;p98">
              <a:extLst>
                <a:ext uri="{FF2B5EF4-FFF2-40B4-BE49-F238E27FC236}">
                  <a16:creationId xmlns:a16="http://schemas.microsoft.com/office/drawing/2014/main" id="{4083C82C-0F9B-A14B-A504-50EDE947F11D}"/>
                </a:ext>
              </a:extLst>
            </p:cNvPr>
            <p:cNvPicPr preferRelativeResize="0"/>
            <p:nvPr/>
          </p:nvPicPr>
          <p:blipFill>
            <a:blip r:embed="rId4">
              <a:alphaModFix/>
            </a:blip>
            <a:stretch>
              <a:fillRect/>
            </a:stretch>
          </p:blipFill>
          <p:spPr>
            <a:xfrm>
              <a:off x="701729" y="4357256"/>
              <a:ext cx="613181" cy="613199"/>
            </a:xfrm>
            <a:prstGeom prst="rect">
              <a:avLst/>
            </a:prstGeom>
            <a:noFill/>
            <a:ln>
              <a:noFill/>
            </a:ln>
          </p:spPr>
        </p:pic>
      </p:grpSp>
      <p:grpSp>
        <p:nvGrpSpPr>
          <p:cNvPr id="25" name="Group 24">
            <a:extLst>
              <a:ext uri="{FF2B5EF4-FFF2-40B4-BE49-F238E27FC236}">
                <a16:creationId xmlns:a16="http://schemas.microsoft.com/office/drawing/2014/main" id="{1EC16F4D-D7EC-8A47-8E90-9947049154F4}"/>
              </a:ext>
            </a:extLst>
          </p:cNvPr>
          <p:cNvGrpSpPr/>
          <p:nvPr/>
        </p:nvGrpSpPr>
        <p:grpSpPr>
          <a:xfrm>
            <a:off x="1753817" y="2407343"/>
            <a:ext cx="1617103" cy="2471794"/>
            <a:chOff x="1753817" y="2407343"/>
            <a:chExt cx="1617103" cy="2471794"/>
          </a:xfrm>
        </p:grpSpPr>
        <p:grpSp>
          <p:nvGrpSpPr>
            <p:cNvPr id="26" name="Group 25">
              <a:extLst>
                <a:ext uri="{FF2B5EF4-FFF2-40B4-BE49-F238E27FC236}">
                  <a16:creationId xmlns:a16="http://schemas.microsoft.com/office/drawing/2014/main" id="{65D25324-F00F-7643-8CF6-161C595E5AA3}"/>
                </a:ext>
              </a:extLst>
            </p:cNvPr>
            <p:cNvGrpSpPr/>
            <p:nvPr/>
          </p:nvGrpSpPr>
          <p:grpSpPr>
            <a:xfrm>
              <a:off x="1753817" y="2407343"/>
              <a:ext cx="1617103" cy="1720804"/>
              <a:chOff x="1089318" y="2975895"/>
              <a:chExt cx="2235312" cy="1114761"/>
            </a:xfrm>
            <a:solidFill>
              <a:schemeClr val="bg1"/>
            </a:solidFill>
          </p:grpSpPr>
          <p:sp>
            <p:nvSpPr>
              <p:cNvPr id="28" name="TextBox 59">
                <a:extLst>
                  <a:ext uri="{FF2B5EF4-FFF2-40B4-BE49-F238E27FC236}">
                    <a16:creationId xmlns:a16="http://schemas.microsoft.com/office/drawing/2014/main" id="{80721F31-9015-6B41-8647-0BC7346B8426}"/>
                  </a:ext>
                </a:extLst>
              </p:cNvPr>
              <p:cNvSpPr txBox="1">
                <a:spLocks noChangeArrowheads="1"/>
              </p:cNvSpPr>
              <p:nvPr/>
            </p:nvSpPr>
            <p:spPr bwMode="auto">
              <a:xfrm>
                <a:off x="1089318" y="3751707"/>
                <a:ext cx="2235312" cy="338949"/>
              </a:xfrm>
              <a:prstGeom prst="rect">
                <a:avLst/>
              </a:prstGeom>
              <a:grpFill/>
              <a:ln w="9525">
                <a:noFill/>
                <a:miter lim="800000"/>
                <a:headEnd/>
                <a:tailEnd/>
              </a:ln>
            </p:spPr>
            <p:txBody>
              <a:bodyPr wrap="square" anchor="b">
                <a:spAutoFit/>
              </a:bodyPr>
              <a:lstStyle/>
              <a:p>
                <a:pPr algn="ctr" defTabSz="913852">
                  <a:spcAft>
                    <a:spcPts val="600"/>
                  </a:spcAft>
                  <a:defRPr/>
                </a:pPr>
                <a:r>
                  <a:rPr lang="en-US" sz="1400" dirty="0">
                    <a:solidFill>
                      <a:schemeClr val="tx2">
                        <a:lumMod val="50000"/>
                      </a:schemeClr>
                    </a:solidFill>
                    <a:ea typeface="Helvetica Neue"/>
                    <a:cs typeface="Helvetica Neue"/>
                    <a:sym typeface="Helvetica Neue"/>
                  </a:rPr>
                  <a:t>Virtualization appears</a:t>
                </a:r>
              </a:p>
            </p:txBody>
          </p:sp>
          <p:cxnSp>
            <p:nvCxnSpPr>
              <p:cNvPr id="29" name="Straight Connector 28">
                <a:extLst>
                  <a:ext uri="{FF2B5EF4-FFF2-40B4-BE49-F238E27FC236}">
                    <a16:creationId xmlns:a16="http://schemas.microsoft.com/office/drawing/2014/main" id="{F8A43154-BAA3-AA4D-A0C1-D6D273339F4F}"/>
                  </a:ext>
                </a:extLst>
              </p:cNvPr>
              <p:cNvCxnSpPr>
                <a:cxnSpLocks/>
                <a:endCxn id="28" idx="0"/>
              </p:cNvCxnSpPr>
              <p:nvPr/>
            </p:nvCxnSpPr>
            <p:spPr>
              <a:xfrm>
                <a:off x="2206975" y="2975895"/>
                <a:ext cx="0" cy="775812"/>
              </a:xfrm>
              <a:prstGeom prst="line">
                <a:avLst/>
              </a:prstGeom>
              <a:grpFill/>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27" name="Google Shape;850;p98">
              <a:extLst>
                <a:ext uri="{FF2B5EF4-FFF2-40B4-BE49-F238E27FC236}">
                  <a16:creationId xmlns:a16="http://schemas.microsoft.com/office/drawing/2014/main" id="{97CDB2C3-D15F-BB4D-B647-701A5BA1A8C4}"/>
                </a:ext>
              </a:extLst>
            </p:cNvPr>
            <p:cNvPicPr preferRelativeResize="0"/>
            <p:nvPr/>
          </p:nvPicPr>
          <p:blipFill>
            <a:blip r:embed="rId5">
              <a:alphaModFix/>
            </a:blip>
            <a:stretch>
              <a:fillRect/>
            </a:stretch>
          </p:blipFill>
          <p:spPr>
            <a:xfrm>
              <a:off x="2249318" y="4357256"/>
              <a:ext cx="626100" cy="521881"/>
            </a:xfrm>
            <a:prstGeom prst="rect">
              <a:avLst/>
            </a:prstGeom>
            <a:noFill/>
            <a:ln>
              <a:noFill/>
            </a:ln>
          </p:spPr>
        </p:pic>
      </p:grpSp>
      <p:grpSp>
        <p:nvGrpSpPr>
          <p:cNvPr id="30" name="Group 29">
            <a:extLst>
              <a:ext uri="{FF2B5EF4-FFF2-40B4-BE49-F238E27FC236}">
                <a16:creationId xmlns:a16="http://schemas.microsoft.com/office/drawing/2014/main" id="{FD119C61-492D-B84B-9898-E05897B186A6}"/>
              </a:ext>
            </a:extLst>
          </p:cNvPr>
          <p:cNvGrpSpPr/>
          <p:nvPr/>
        </p:nvGrpSpPr>
        <p:grpSpPr>
          <a:xfrm>
            <a:off x="3666596" y="2407343"/>
            <a:ext cx="1617103" cy="2395168"/>
            <a:chOff x="3666596" y="2407343"/>
            <a:chExt cx="1617103" cy="2395168"/>
          </a:xfrm>
        </p:grpSpPr>
        <p:grpSp>
          <p:nvGrpSpPr>
            <p:cNvPr id="31" name="Group 30">
              <a:extLst>
                <a:ext uri="{FF2B5EF4-FFF2-40B4-BE49-F238E27FC236}">
                  <a16:creationId xmlns:a16="http://schemas.microsoft.com/office/drawing/2014/main" id="{B1A36B1A-B4A2-0345-B4EE-755B8F5E15BE}"/>
                </a:ext>
              </a:extLst>
            </p:cNvPr>
            <p:cNvGrpSpPr/>
            <p:nvPr/>
          </p:nvGrpSpPr>
          <p:grpSpPr>
            <a:xfrm>
              <a:off x="3666596" y="2407343"/>
              <a:ext cx="1617103" cy="1720804"/>
              <a:chOff x="1089318" y="2975895"/>
              <a:chExt cx="2235312" cy="1114761"/>
            </a:xfrm>
            <a:solidFill>
              <a:schemeClr val="bg1"/>
            </a:solidFill>
          </p:grpSpPr>
          <p:sp>
            <p:nvSpPr>
              <p:cNvPr id="33" name="TextBox 59">
                <a:extLst>
                  <a:ext uri="{FF2B5EF4-FFF2-40B4-BE49-F238E27FC236}">
                    <a16:creationId xmlns:a16="http://schemas.microsoft.com/office/drawing/2014/main" id="{68893C48-804E-094B-9D10-45960489CB12}"/>
                  </a:ext>
                </a:extLst>
              </p:cNvPr>
              <p:cNvSpPr txBox="1">
                <a:spLocks noChangeArrowheads="1"/>
              </p:cNvSpPr>
              <p:nvPr/>
            </p:nvSpPr>
            <p:spPr bwMode="auto">
              <a:xfrm>
                <a:off x="1089318" y="3751707"/>
                <a:ext cx="2235312" cy="338949"/>
              </a:xfrm>
              <a:prstGeom prst="rect">
                <a:avLst/>
              </a:prstGeom>
              <a:grpFill/>
              <a:ln w="9525">
                <a:noFill/>
                <a:miter lim="800000"/>
                <a:headEnd/>
                <a:tailEnd/>
              </a:ln>
            </p:spPr>
            <p:txBody>
              <a:bodyPr wrap="square" anchor="b">
                <a:spAutoFit/>
              </a:bodyPr>
              <a:lstStyle/>
              <a:p>
                <a:pPr algn="ctr" defTabSz="913852">
                  <a:spcAft>
                    <a:spcPts val="600"/>
                  </a:spcAft>
                  <a:defRPr/>
                </a:pPr>
                <a:r>
                  <a:rPr lang="en-US" sz="1400" dirty="0">
                    <a:solidFill>
                      <a:schemeClr val="tx2">
                        <a:lumMod val="50000"/>
                      </a:schemeClr>
                    </a:solidFill>
                    <a:ea typeface="Helvetica Neue"/>
                    <a:cs typeface="Helvetica Neue"/>
                    <a:sym typeface="Helvetica Neue"/>
                  </a:rPr>
                  <a:t>Configuration management</a:t>
                </a:r>
              </a:p>
            </p:txBody>
          </p:sp>
          <p:cxnSp>
            <p:nvCxnSpPr>
              <p:cNvPr id="34" name="Straight Connector 33">
                <a:extLst>
                  <a:ext uri="{FF2B5EF4-FFF2-40B4-BE49-F238E27FC236}">
                    <a16:creationId xmlns:a16="http://schemas.microsoft.com/office/drawing/2014/main" id="{A7A12040-CB7B-DB4B-8EC3-AA4CE712ACE9}"/>
                  </a:ext>
                </a:extLst>
              </p:cNvPr>
              <p:cNvCxnSpPr>
                <a:cxnSpLocks/>
                <a:endCxn id="33" idx="0"/>
              </p:cNvCxnSpPr>
              <p:nvPr/>
            </p:nvCxnSpPr>
            <p:spPr>
              <a:xfrm>
                <a:off x="2206975" y="2975895"/>
                <a:ext cx="0" cy="775812"/>
              </a:xfrm>
              <a:prstGeom prst="line">
                <a:avLst/>
              </a:prstGeom>
              <a:grpFill/>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2" name="Google Shape;955;p102">
              <a:extLst>
                <a:ext uri="{FF2B5EF4-FFF2-40B4-BE49-F238E27FC236}">
                  <a16:creationId xmlns:a16="http://schemas.microsoft.com/office/drawing/2014/main" id="{04A18A39-BE41-DB44-A0F5-CDF11C17FA2C}"/>
                </a:ext>
              </a:extLst>
            </p:cNvPr>
            <p:cNvSpPr/>
            <p:nvPr/>
          </p:nvSpPr>
          <p:spPr>
            <a:xfrm>
              <a:off x="4206236" y="4437540"/>
              <a:ext cx="537822" cy="364971"/>
            </a:xfrm>
            <a:custGeom>
              <a:avLst/>
              <a:gdLst/>
              <a:ahLst/>
              <a:cxnLst/>
              <a:rect l="l" t="t" r="r" b="b"/>
              <a:pathLst>
                <a:path w="208055" h="161135" extrusionOk="0">
                  <a:moveTo>
                    <a:pt x="188053" y="82624"/>
                  </a:moveTo>
                  <a:lnTo>
                    <a:pt x="189175" y="77950"/>
                  </a:lnTo>
                  <a:lnTo>
                    <a:pt x="190297" y="68978"/>
                  </a:lnTo>
                  <a:lnTo>
                    <a:pt x="189362" y="60566"/>
                  </a:lnTo>
                  <a:lnTo>
                    <a:pt x="186371" y="52902"/>
                  </a:lnTo>
                  <a:lnTo>
                    <a:pt x="184315" y="49350"/>
                  </a:lnTo>
                  <a:lnTo>
                    <a:pt x="181511" y="45985"/>
                  </a:lnTo>
                  <a:lnTo>
                    <a:pt x="175155" y="40377"/>
                  </a:lnTo>
                  <a:lnTo>
                    <a:pt x="167491" y="36639"/>
                  </a:lnTo>
                  <a:lnTo>
                    <a:pt x="159266" y="34956"/>
                  </a:lnTo>
                  <a:lnTo>
                    <a:pt x="154967" y="34956"/>
                  </a:lnTo>
                  <a:lnTo>
                    <a:pt x="153284" y="31031"/>
                  </a:lnTo>
                  <a:lnTo>
                    <a:pt x="149172" y="23927"/>
                  </a:lnTo>
                  <a:lnTo>
                    <a:pt x="144124" y="17385"/>
                  </a:lnTo>
                  <a:lnTo>
                    <a:pt x="138143" y="11964"/>
                  </a:lnTo>
                  <a:lnTo>
                    <a:pt x="131600" y="7290"/>
                  </a:lnTo>
                  <a:lnTo>
                    <a:pt x="124310" y="3926"/>
                  </a:lnTo>
                  <a:lnTo>
                    <a:pt x="116459" y="1496"/>
                  </a:lnTo>
                  <a:lnTo>
                    <a:pt x="108234" y="187"/>
                  </a:lnTo>
                  <a:lnTo>
                    <a:pt x="104121" y="0"/>
                  </a:lnTo>
                  <a:lnTo>
                    <a:pt x="98700" y="187"/>
                  </a:lnTo>
                  <a:lnTo>
                    <a:pt x="88232" y="2617"/>
                  </a:lnTo>
                  <a:lnTo>
                    <a:pt x="78699" y="6730"/>
                  </a:lnTo>
                  <a:lnTo>
                    <a:pt x="69913" y="12898"/>
                  </a:lnTo>
                  <a:lnTo>
                    <a:pt x="62436" y="20563"/>
                  </a:lnTo>
                  <a:lnTo>
                    <a:pt x="56454" y="29535"/>
                  </a:lnTo>
                  <a:lnTo>
                    <a:pt x="51780" y="39630"/>
                  </a:lnTo>
                  <a:lnTo>
                    <a:pt x="49163" y="50472"/>
                  </a:lnTo>
                  <a:lnTo>
                    <a:pt x="48790" y="56079"/>
                  </a:lnTo>
                  <a:lnTo>
                    <a:pt x="43555" y="56640"/>
                  </a:lnTo>
                  <a:lnTo>
                    <a:pt x="33648" y="59444"/>
                  </a:lnTo>
                  <a:lnTo>
                    <a:pt x="24675" y="63931"/>
                  </a:lnTo>
                  <a:lnTo>
                    <a:pt x="16824" y="69912"/>
                  </a:lnTo>
                  <a:lnTo>
                    <a:pt x="10282" y="77203"/>
                  </a:lnTo>
                  <a:lnTo>
                    <a:pt x="5235" y="85615"/>
                  </a:lnTo>
                  <a:lnTo>
                    <a:pt x="1683" y="94961"/>
                  </a:lnTo>
                  <a:lnTo>
                    <a:pt x="0" y="105055"/>
                  </a:lnTo>
                  <a:lnTo>
                    <a:pt x="0" y="110290"/>
                  </a:lnTo>
                  <a:lnTo>
                    <a:pt x="374" y="115524"/>
                  </a:lnTo>
                  <a:lnTo>
                    <a:pt x="2617" y="125431"/>
                  </a:lnTo>
                  <a:lnTo>
                    <a:pt x="6730" y="134404"/>
                  </a:lnTo>
                  <a:lnTo>
                    <a:pt x="12338" y="142629"/>
                  </a:lnTo>
                  <a:lnTo>
                    <a:pt x="19441" y="149358"/>
                  </a:lnTo>
                  <a:lnTo>
                    <a:pt x="27666" y="154966"/>
                  </a:lnTo>
                  <a:lnTo>
                    <a:pt x="36826" y="158705"/>
                  </a:lnTo>
                  <a:lnTo>
                    <a:pt x="46920" y="160761"/>
                  </a:lnTo>
                  <a:lnTo>
                    <a:pt x="52154" y="161135"/>
                  </a:lnTo>
                  <a:lnTo>
                    <a:pt x="166556" y="161135"/>
                  </a:lnTo>
                  <a:lnTo>
                    <a:pt x="170856" y="160948"/>
                  </a:lnTo>
                  <a:lnTo>
                    <a:pt x="179081" y="159266"/>
                  </a:lnTo>
                  <a:lnTo>
                    <a:pt x="186745" y="156275"/>
                  </a:lnTo>
                  <a:lnTo>
                    <a:pt x="193287" y="151788"/>
                  </a:lnTo>
                  <a:lnTo>
                    <a:pt x="198895" y="146180"/>
                  </a:lnTo>
                  <a:lnTo>
                    <a:pt x="203195" y="139451"/>
                  </a:lnTo>
                  <a:lnTo>
                    <a:pt x="206373" y="131787"/>
                  </a:lnTo>
                  <a:lnTo>
                    <a:pt x="207868" y="123375"/>
                  </a:lnTo>
                  <a:lnTo>
                    <a:pt x="208055" y="119075"/>
                  </a:lnTo>
                  <a:lnTo>
                    <a:pt x="207868" y="113841"/>
                  </a:lnTo>
                  <a:lnTo>
                    <a:pt x="205064" y="103747"/>
                  </a:lnTo>
                  <a:lnTo>
                    <a:pt x="199643" y="94213"/>
                  </a:lnTo>
                  <a:lnTo>
                    <a:pt x="192353" y="85988"/>
                  </a:lnTo>
                  <a:lnTo>
                    <a:pt x="188053" y="82624"/>
                  </a:lnTo>
                  <a:close/>
                </a:path>
              </a:pathLst>
            </a:custGeom>
            <a:solidFill>
              <a:srgbClr val="1F9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roup 1">
            <a:extLst>
              <a:ext uri="{FF2B5EF4-FFF2-40B4-BE49-F238E27FC236}">
                <a16:creationId xmlns:a16="http://schemas.microsoft.com/office/drawing/2014/main" id="{86F9D447-5E47-6941-A90B-B2A58F8E035D}"/>
              </a:ext>
            </a:extLst>
          </p:cNvPr>
          <p:cNvGrpSpPr/>
          <p:nvPr/>
        </p:nvGrpSpPr>
        <p:grpSpPr>
          <a:xfrm>
            <a:off x="6905125" y="2407343"/>
            <a:ext cx="1617103" cy="2517366"/>
            <a:chOff x="6905125" y="2407343"/>
            <a:chExt cx="1617103" cy="2517366"/>
          </a:xfrm>
        </p:grpSpPr>
        <p:grpSp>
          <p:nvGrpSpPr>
            <p:cNvPr id="47" name="Group 46">
              <a:extLst>
                <a:ext uri="{FF2B5EF4-FFF2-40B4-BE49-F238E27FC236}">
                  <a16:creationId xmlns:a16="http://schemas.microsoft.com/office/drawing/2014/main" id="{2C0FF453-5100-7B49-8B77-FAEA89265FD0}"/>
                </a:ext>
              </a:extLst>
            </p:cNvPr>
            <p:cNvGrpSpPr/>
            <p:nvPr/>
          </p:nvGrpSpPr>
          <p:grpSpPr>
            <a:xfrm>
              <a:off x="6905125" y="2407343"/>
              <a:ext cx="1617103" cy="1720804"/>
              <a:chOff x="1089318" y="2975895"/>
              <a:chExt cx="2235312" cy="1114761"/>
            </a:xfrm>
            <a:solidFill>
              <a:schemeClr val="bg1"/>
            </a:solidFill>
          </p:grpSpPr>
          <p:sp>
            <p:nvSpPr>
              <p:cNvPr id="48" name="TextBox 59">
                <a:extLst>
                  <a:ext uri="{FF2B5EF4-FFF2-40B4-BE49-F238E27FC236}">
                    <a16:creationId xmlns:a16="http://schemas.microsoft.com/office/drawing/2014/main" id="{1DEE973F-C510-6D45-9F43-AC77C91126C5}"/>
                  </a:ext>
                </a:extLst>
              </p:cNvPr>
              <p:cNvSpPr txBox="1">
                <a:spLocks noChangeArrowheads="1"/>
              </p:cNvSpPr>
              <p:nvPr/>
            </p:nvSpPr>
            <p:spPr bwMode="auto">
              <a:xfrm>
                <a:off x="1089318" y="3751707"/>
                <a:ext cx="2235312" cy="338949"/>
              </a:xfrm>
              <a:prstGeom prst="rect">
                <a:avLst/>
              </a:prstGeom>
              <a:grpFill/>
              <a:ln w="9525">
                <a:noFill/>
                <a:miter lim="800000"/>
                <a:headEnd/>
                <a:tailEnd/>
              </a:ln>
            </p:spPr>
            <p:txBody>
              <a:bodyPr wrap="square" anchor="b">
                <a:spAutoFit/>
              </a:bodyPr>
              <a:lstStyle/>
              <a:p>
                <a:pPr algn="ctr" defTabSz="913852">
                  <a:spcAft>
                    <a:spcPts val="600"/>
                  </a:spcAft>
                  <a:defRPr/>
                </a:pPr>
                <a:r>
                  <a:rPr lang="en-US" sz="1400" dirty="0">
                    <a:solidFill>
                      <a:schemeClr val="tx2">
                        <a:lumMod val="50000"/>
                      </a:schemeClr>
                    </a:solidFill>
                    <a:ea typeface="Helvetica Neue"/>
                    <a:cs typeface="Helvetica Neue"/>
                    <a:sym typeface="Helvetica Neue"/>
                  </a:rPr>
                  <a:t>Cloud Native apps</a:t>
                </a:r>
              </a:p>
            </p:txBody>
          </p:sp>
          <p:cxnSp>
            <p:nvCxnSpPr>
              <p:cNvPr id="49" name="Straight Connector 48">
                <a:extLst>
                  <a:ext uri="{FF2B5EF4-FFF2-40B4-BE49-F238E27FC236}">
                    <a16:creationId xmlns:a16="http://schemas.microsoft.com/office/drawing/2014/main" id="{AFBAD1B9-A429-8A4B-8764-8A9AA7D216AC}"/>
                  </a:ext>
                </a:extLst>
              </p:cNvPr>
              <p:cNvCxnSpPr>
                <a:cxnSpLocks/>
                <a:endCxn id="48" idx="0"/>
              </p:cNvCxnSpPr>
              <p:nvPr/>
            </p:nvCxnSpPr>
            <p:spPr>
              <a:xfrm>
                <a:off x="2206975" y="2975895"/>
                <a:ext cx="0" cy="775812"/>
              </a:xfrm>
              <a:prstGeom prst="line">
                <a:avLst/>
              </a:prstGeom>
              <a:grpFill/>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5" name="Google Shape;1178;p113">
              <a:extLst>
                <a:ext uri="{FF2B5EF4-FFF2-40B4-BE49-F238E27FC236}">
                  <a16:creationId xmlns:a16="http://schemas.microsoft.com/office/drawing/2014/main" id="{5EF91357-0421-4F4D-8598-DBEFA6884B67}"/>
                </a:ext>
              </a:extLst>
            </p:cNvPr>
            <p:cNvSpPr/>
            <p:nvPr/>
          </p:nvSpPr>
          <p:spPr>
            <a:xfrm>
              <a:off x="7371977" y="4311683"/>
              <a:ext cx="683398" cy="613026"/>
            </a:xfrm>
            <a:custGeom>
              <a:avLst/>
              <a:gdLst/>
              <a:ahLst/>
              <a:cxnLst/>
              <a:rect l="l" t="t" r="r" b="b"/>
              <a:pathLst>
                <a:path w="191294" h="167608" extrusionOk="0">
                  <a:moveTo>
                    <a:pt x="37009" y="1"/>
                  </a:moveTo>
                  <a:lnTo>
                    <a:pt x="1975" y="20890"/>
                  </a:lnTo>
                  <a:lnTo>
                    <a:pt x="37009" y="41615"/>
                  </a:lnTo>
                  <a:lnTo>
                    <a:pt x="71880" y="20890"/>
                  </a:lnTo>
                  <a:lnTo>
                    <a:pt x="37009" y="1"/>
                  </a:lnTo>
                  <a:close/>
                  <a:moveTo>
                    <a:pt x="154285" y="1"/>
                  </a:moveTo>
                  <a:lnTo>
                    <a:pt x="119250" y="20890"/>
                  </a:lnTo>
                  <a:lnTo>
                    <a:pt x="154285" y="41615"/>
                  </a:lnTo>
                  <a:lnTo>
                    <a:pt x="189155" y="20890"/>
                  </a:lnTo>
                  <a:lnTo>
                    <a:pt x="154285" y="1"/>
                  </a:lnTo>
                  <a:close/>
                  <a:moveTo>
                    <a:pt x="1" y="24509"/>
                  </a:moveTo>
                  <a:lnTo>
                    <a:pt x="1" y="66287"/>
                  </a:lnTo>
                  <a:lnTo>
                    <a:pt x="34871" y="87012"/>
                  </a:lnTo>
                  <a:lnTo>
                    <a:pt x="34871" y="45562"/>
                  </a:lnTo>
                  <a:lnTo>
                    <a:pt x="1" y="24509"/>
                  </a:lnTo>
                  <a:close/>
                  <a:moveTo>
                    <a:pt x="117277" y="24509"/>
                  </a:moveTo>
                  <a:lnTo>
                    <a:pt x="117277" y="66122"/>
                  </a:lnTo>
                  <a:lnTo>
                    <a:pt x="152147" y="87012"/>
                  </a:lnTo>
                  <a:lnTo>
                    <a:pt x="152147" y="45562"/>
                  </a:lnTo>
                  <a:lnTo>
                    <a:pt x="117277" y="24509"/>
                  </a:lnTo>
                  <a:close/>
                  <a:moveTo>
                    <a:pt x="191294" y="24509"/>
                  </a:moveTo>
                  <a:lnTo>
                    <a:pt x="156259" y="45562"/>
                  </a:lnTo>
                  <a:lnTo>
                    <a:pt x="156259" y="87012"/>
                  </a:lnTo>
                  <a:lnTo>
                    <a:pt x="191294" y="66287"/>
                  </a:lnTo>
                  <a:lnTo>
                    <a:pt x="191294" y="24509"/>
                  </a:lnTo>
                  <a:close/>
                  <a:moveTo>
                    <a:pt x="74018" y="24509"/>
                  </a:moveTo>
                  <a:lnTo>
                    <a:pt x="39148" y="45562"/>
                  </a:lnTo>
                  <a:lnTo>
                    <a:pt x="39148" y="87176"/>
                  </a:lnTo>
                  <a:lnTo>
                    <a:pt x="74018" y="66287"/>
                  </a:lnTo>
                  <a:lnTo>
                    <a:pt x="74018" y="24509"/>
                  </a:lnTo>
                  <a:close/>
                  <a:moveTo>
                    <a:pt x="95729" y="80597"/>
                  </a:moveTo>
                  <a:lnTo>
                    <a:pt x="60695" y="101322"/>
                  </a:lnTo>
                  <a:lnTo>
                    <a:pt x="95729" y="122211"/>
                  </a:lnTo>
                  <a:lnTo>
                    <a:pt x="130600" y="101322"/>
                  </a:lnTo>
                  <a:lnTo>
                    <a:pt x="95729" y="80597"/>
                  </a:lnTo>
                  <a:close/>
                  <a:moveTo>
                    <a:pt x="58721" y="105105"/>
                  </a:moveTo>
                  <a:lnTo>
                    <a:pt x="58721" y="146719"/>
                  </a:lnTo>
                  <a:lnTo>
                    <a:pt x="93591" y="167608"/>
                  </a:lnTo>
                  <a:lnTo>
                    <a:pt x="93591" y="126158"/>
                  </a:lnTo>
                  <a:lnTo>
                    <a:pt x="58721" y="105105"/>
                  </a:lnTo>
                  <a:close/>
                  <a:moveTo>
                    <a:pt x="132738" y="105105"/>
                  </a:moveTo>
                  <a:lnTo>
                    <a:pt x="97703" y="126158"/>
                  </a:lnTo>
                  <a:lnTo>
                    <a:pt x="97703" y="167608"/>
                  </a:lnTo>
                  <a:lnTo>
                    <a:pt x="132738" y="146719"/>
                  </a:lnTo>
                  <a:lnTo>
                    <a:pt x="132738" y="105105"/>
                  </a:lnTo>
                  <a:close/>
                </a:path>
              </a:pathLst>
            </a:custGeom>
            <a:solidFill>
              <a:srgbClr val="1F9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78270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5AA0D1-FD68-42B0-B79D-F39AAEAD2790}"/>
              </a:ext>
            </a:extLst>
          </p:cNvPr>
          <p:cNvSpPr>
            <a:spLocks noGrp="1"/>
          </p:cNvSpPr>
          <p:nvPr>
            <p:ph type="title"/>
          </p:nvPr>
        </p:nvSpPr>
        <p:spPr/>
        <p:txBody>
          <a:bodyPr/>
          <a:lstStyle/>
          <a:p>
            <a:r>
              <a:rPr lang="en-US" dirty="0"/>
              <a:t>The Cloud Computing era</a:t>
            </a:r>
          </a:p>
        </p:txBody>
      </p:sp>
      <p:sp>
        <p:nvSpPr>
          <p:cNvPr id="4" name="Content Placeholder 31">
            <a:extLst>
              <a:ext uri="{FF2B5EF4-FFF2-40B4-BE49-F238E27FC236}">
                <a16:creationId xmlns:a16="http://schemas.microsoft.com/office/drawing/2014/main" id="{389D83D3-782E-7C47-A391-7FF139DC4BE1}"/>
              </a:ext>
            </a:extLst>
          </p:cNvPr>
          <p:cNvSpPr txBox="1">
            <a:spLocks/>
          </p:cNvSpPr>
          <p:nvPr/>
        </p:nvSpPr>
        <p:spPr>
          <a:xfrm>
            <a:off x="1246008" y="1701803"/>
            <a:ext cx="9595979" cy="615685"/>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342900" indent="-342900" fontAlgn="base">
              <a:buFont typeface="Arial" panose="020B0604020202020204" pitchFamily="34" charset="0"/>
              <a:buChar char="•"/>
            </a:pPr>
            <a:r>
              <a:rPr lang="en-US" sz="2400" dirty="0">
                <a:solidFill>
                  <a:srgbClr val="3E3E40"/>
                </a:solidFill>
                <a:ea typeface="Helvetica Neue"/>
                <a:cs typeface="Helvetica Neue"/>
                <a:sym typeface="Helvetica Neue"/>
              </a:rPr>
              <a:t>Massive adoption of Infrastructure as a Service (IaaS)</a:t>
            </a:r>
          </a:p>
          <a:p>
            <a:pPr marL="342900" indent="-342900" fontAlgn="base">
              <a:buFont typeface="Arial" panose="020B0604020202020204" pitchFamily="34" charset="0"/>
              <a:buChar char="•"/>
            </a:pPr>
            <a:endParaRPr lang="en-US" sz="2400" dirty="0">
              <a:solidFill>
                <a:srgbClr val="3E3E40"/>
              </a:solidFill>
              <a:ea typeface="Helvetica Neue"/>
              <a:cs typeface="Helvetica Neue"/>
              <a:sym typeface="Helvetica Neue"/>
            </a:endParaRPr>
          </a:p>
        </p:txBody>
      </p:sp>
      <p:sp>
        <p:nvSpPr>
          <p:cNvPr id="9" name="Content Placeholder 31">
            <a:extLst>
              <a:ext uri="{FF2B5EF4-FFF2-40B4-BE49-F238E27FC236}">
                <a16:creationId xmlns:a16="http://schemas.microsoft.com/office/drawing/2014/main" id="{B6C155AE-E2C6-324D-8725-075F6F2EF090}"/>
              </a:ext>
            </a:extLst>
          </p:cNvPr>
          <p:cNvSpPr txBox="1">
            <a:spLocks/>
          </p:cNvSpPr>
          <p:nvPr/>
        </p:nvSpPr>
        <p:spPr>
          <a:xfrm>
            <a:off x="1246008" y="2591250"/>
            <a:ext cx="9595979" cy="582415"/>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342900" indent="-342900" fontAlgn="base">
              <a:buFont typeface="Arial" panose="020B0604020202020204" pitchFamily="34" charset="0"/>
              <a:buChar char="•"/>
            </a:pPr>
            <a:r>
              <a:rPr lang="en-US" sz="2400" dirty="0">
                <a:solidFill>
                  <a:srgbClr val="3E3E40"/>
                </a:solidFill>
                <a:ea typeface="Helvetica Neue"/>
                <a:cs typeface="Helvetica Neue"/>
                <a:sym typeface="Helvetica Neue"/>
              </a:rPr>
              <a:t>Stacks become more complex: NoSQL, Microservices</a:t>
            </a:r>
          </a:p>
        </p:txBody>
      </p:sp>
      <p:sp>
        <p:nvSpPr>
          <p:cNvPr id="46" name="Content Placeholder 31">
            <a:extLst>
              <a:ext uri="{FF2B5EF4-FFF2-40B4-BE49-F238E27FC236}">
                <a16:creationId xmlns:a16="http://schemas.microsoft.com/office/drawing/2014/main" id="{2BA199B6-EEB6-5E4F-8224-88D09D14E8D0}"/>
              </a:ext>
            </a:extLst>
          </p:cNvPr>
          <p:cNvSpPr txBox="1">
            <a:spLocks/>
          </p:cNvSpPr>
          <p:nvPr/>
        </p:nvSpPr>
        <p:spPr>
          <a:xfrm>
            <a:off x="1246007" y="3445155"/>
            <a:ext cx="9595979" cy="582415"/>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342900" indent="-342900" fontAlgn="base">
              <a:buFont typeface="Arial" panose="020B0604020202020204" pitchFamily="34" charset="0"/>
              <a:buChar char="•"/>
            </a:pPr>
            <a:r>
              <a:rPr lang="en-US" sz="2400" dirty="0">
                <a:solidFill>
                  <a:srgbClr val="3E3E40"/>
                </a:solidFill>
                <a:ea typeface="Helvetica Neue"/>
                <a:cs typeface="Helvetica Neue"/>
                <a:sym typeface="Helvetica Neue"/>
              </a:rPr>
              <a:t>End to end automation, including infrastructure</a:t>
            </a:r>
          </a:p>
          <a:p>
            <a:pPr marL="342900" indent="-342900" fontAlgn="base">
              <a:buFont typeface="Arial" panose="020B0604020202020204" pitchFamily="34" charset="0"/>
              <a:buChar char="•"/>
            </a:pPr>
            <a:endParaRPr lang="en-US" sz="2400" dirty="0">
              <a:solidFill>
                <a:srgbClr val="3E3E40"/>
              </a:solidFill>
              <a:ea typeface="Helvetica Neue"/>
              <a:cs typeface="Helvetica Neue"/>
              <a:sym typeface="Helvetica Neue"/>
            </a:endParaRPr>
          </a:p>
        </p:txBody>
      </p:sp>
      <p:sp>
        <p:nvSpPr>
          <p:cNvPr id="10" name="Content Placeholder 31">
            <a:extLst>
              <a:ext uri="{FF2B5EF4-FFF2-40B4-BE49-F238E27FC236}">
                <a16:creationId xmlns:a16="http://schemas.microsoft.com/office/drawing/2014/main" id="{68FA17E8-D89F-064B-B7FF-0BDEA103C3F1}"/>
              </a:ext>
            </a:extLst>
          </p:cNvPr>
          <p:cNvSpPr txBox="1">
            <a:spLocks/>
          </p:cNvSpPr>
          <p:nvPr/>
        </p:nvSpPr>
        <p:spPr>
          <a:xfrm>
            <a:off x="1246006" y="4299060"/>
            <a:ext cx="9595979" cy="582415"/>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342900" indent="-342900" fontAlgn="base">
              <a:buFont typeface="Arial" panose="020B0604020202020204" pitchFamily="34" charset="0"/>
              <a:buChar char="•"/>
            </a:pPr>
            <a:r>
              <a:rPr lang="en-US" sz="2400" dirty="0">
                <a:solidFill>
                  <a:srgbClr val="3E3E40"/>
                </a:solidFill>
                <a:ea typeface="Helvetica Neue"/>
                <a:cs typeface="Helvetica Neue"/>
                <a:sym typeface="Helvetica Neue"/>
              </a:rPr>
              <a:t>There are API calls for virtually everything</a:t>
            </a:r>
          </a:p>
        </p:txBody>
      </p:sp>
      <p:sp>
        <p:nvSpPr>
          <p:cNvPr id="11" name="Google Shape;1191;p114">
            <a:extLst>
              <a:ext uri="{FF2B5EF4-FFF2-40B4-BE49-F238E27FC236}">
                <a16:creationId xmlns:a16="http://schemas.microsoft.com/office/drawing/2014/main" id="{C6A5A016-4506-094F-9184-682FC3E209F1}"/>
              </a:ext>
            </a:extLst>
          </p:cNvPr>
          <p:cNvSpPr/>
          <p:nvPr/>
        </p:nvSpPr>
        <p:spPr>
          <a:xfrm>
            <a:off x="10967700" y="317575"/>
            <a:ext cx="683398" cy="613026"/>
          </a:xfrm>
          <a:custGeom>
            <a:avLst/>
            <a:gdLst/>
            <a:ahLst/>
            <a:cxnLst/>
            <a:rect l="l" t="t" r="r" b="b"/>
            <a:pathLst>
              <a:path w="191294" h="167608" extrusionOk="0">
                <a:moveTo>
                  <a:pt x="37009" y="1"/>
                </a:moveTo>
                <a:lnTo>
                  <a:pt x="1975" y="20890"/>
                </a:lnTo>
                <a:lnTo>
                  <a:pt x="37009" y="41615"/>
                </a:lnTo>
                <a:lnTo>
                  <a:pt x="71880" y="20890"/>
                </a:lnTo>
                <a:lnTo>
                  <a:pt x="37009" y="1"/>
                </a:lnTo>
                <a:close/>
                <a:moveTo>
                  <a:pt x="154285" y="1"/>
                </a:moveTo>
                <a:lnTo>
                  <a:pt x="119250" y="20890"/>
                </a:lnTo>
                <a:lnTo>
                  <a:pt x="154285" y="41615"/>
                </a:lnTo>
                <a:lnTo>
                  <a:pt x="189155" y="20890"/>
                </a:lnTo>
                <a:lnTo>
                  <a:pt x="154285" y="1"/>
                </a:lnTo>
                <a:close/>
                <a:moveTo>
                  <a:pt x="1" y="24509"/>
                </a:moveTo>
                <a:lnTo>
                  <a:pt x="1" y="66287"/>
                </a:lnTo>
                <a:lnTo>
                  <a:pt x="34871" y="87012"/>
                </a:lnTo>
                <a:lnTo>
                  <a:pt x="34871" y="45562"/>
                </a:lnTo>
                <a:lnTo>
                  <a:pt x="1" y="24509"/>
                </a:lnTo>
                <a:close/>
                <a:moveTo>
                  <a:pt x="117277" y="24509"/>
                </a:moveTo>
                <a:lnTo>
                  <a:pt x="117277" y="66122"/>
                </a:lnTo>
                <a:lnTo>
                  <a:pt x="152147" y="87012"/>
                </a:lnTo>
                <a:lnTo>
                  <a:pt x="152147" y="45562"/>
                </a:lnTo>
                <a:lnTo>
                  <a:pt x="117277" y="24509"/>
                </a:lnTo>
                <a:close/>
                <a:moveTo>
                  <a:pt x="191294" y="24509"/>
                </a:moveTo>
                <a:lnTo>
                  <a:pt x="156259" y="45562"/>
                </a:lnTo>
                <a:lnTo>
                  <a:pt x="156259" y="87012"/>
                </a:lnTo>
                <a:lnTo>
                  <a:pt x="191294" y="66287"/>
                </a:lnTo>
                <a:lnTo>
                  <a:pt x="191294" y="24509"/>
                </a:lnTo>
                <a:close/>
                <a:moveTo>
                  <a:pt x="74018" y="24509"/>
                </a:moveTo>
                <a:lnTo>
                  <a:pt x="39148" y="45562"/>
                </a:lnTo>
                <a:lnTo>
                  <a:pt x="39148" y="87176"/>
                </a:lnTo>
                <a:lnTo>
                  <a:pt x="74018" y="66287"/>
                </a:lnTo>
                <a:lnTo>
                  <a:pt x="74018" y="24509"/>
                </a:lnTo>
                <a:close/>
                <a:moveTo>
                  <a:pt x="95729" y="80597"/>
                </a:moveTo>
                <a:lnTo>
                  <a:pt x="60695" y="101322"/>
                </a:lnTo>
                <a:lnTo>
                  <a:pt x="95729" y="122211"/>
                </a:lnTo>
                <a:lnTo>
                  <a:pt x="130600" y="101322"/>
                </a:lnTo>
                <a:lnTo>
                  <a:pt x="95729" y="80597"/>
                </a:lnTo>
                <a:close/>
                <a:moveTo>
                  <a:pt x="58721" y="105105"/>
                </a:moveTo>
                <a:lnTo>
                  <a:pt x="58721" y="146719"/>
                </a:lnTo>
                <a:lnTo>
                  <a:pt x="93591" y="167608"/>
                </a:lnTo>
                <a:lnTo>
                  <a:pt x="93591" y="126158"/>
                </a:lnTo>
                <a:lnTo>
                  <a:pt x="58721" y="105105"/>
                </a:lnTo>
                <a:close/>
                <a:moveTo>
                  <a:pt x="132738" y="105105"/>
                </a:moveTo>
                <a:lnTo>
                  <a:pt x="97703" y="126158"/>
                </a:lnTo>
                <a:lnTo>
                  <a:pt x="97703" y="167608"/>
                </a:lnTo>
                <a:lnTo>
                  <a:pt x="132738" y="146719"/>
                </a:lnTo>
                <a:lnTo>
                  <a:pt x="132738" y="105105"/>
                </a:lnTo>
                <a:close/>
              </a:path>
            </a:pathLst>
          </a:custGeom>
          <a:solidFill>
            <a:srgbClr val="1F9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507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46"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a:xfrm>
            <a:off x="579809" y="412751"/>
            <a:ext cx="11001004" cy="384048"/>
          </a:xfrm>
        </p:spPr>
        <p:txBody>
          <a:bodyPr/>
          <a:lstStyle/>
          <a:p>
            <a:r>
              <a:rPr lang="en-US" dirty="0"/>
              <a:t>The lecturers</a:t>
            </a:r>
          </a:p>
        </p:txBody>
      </p:sp>
      <p:sp>
        <p:nvSpPr>
          <p:cNvPr id="12" name="TextBox 11">
            <a:extLst>
              <a:ext uri="{FF2B5EF4-FFF2-40B4-BE49-F238E27FC236}">
                <a16:creationId xmlns:a16="http://schemas.microsoft.com/office/drawing/2014/main" id="{F6F1B4DF-2753-914E-A404-2ADE03C4C9A3}"/>
              </a:ext>
            </a:extLst>
          </p:cNvPr>
          <p:cNvSpPr txBox="1"/>
          <p:nvPr/>
        </p:nvSpPr>
        <p:spPr>
          <a:xfrm>
            <a:off x="503827" y="3429000"/>
            <a:ext cx="2004238" cy="615553"/>
          </a:xfrm>
          <a:prstGeom prst="rect">
            <a:avLst/>
          </a:prstGeom>
        </p:spPr>
        <p:txBody>
          <a:bodyPr wrap="square" lIns="0" tIns="0" rIns="0" bIns="0" rtlCol="0">
            <a:spAutoFit/>
          </a:bodyPr>
          <a:lstStyle/>
          <a:p>
            <a:pPr algn="ctr">
              <a:spcAft>
                <a:spcPts val="600"/>
              </a:spcAft>
            </a:pPr>
            <a:r>
              <a:rPr lang="es-ES" sz="2000" dirty="0"/>
              <a:t>Javier J. Salmerón</a:t>
            </a:r>
          </a:p>
        </p:txBody>
      </p:sp>
      <p:pic>
        <p:nvPicPr>
          <p:cNvPr id="15" name="Picture 14">
            <a:extLst>
              <a:ext uri="{FF2B5EF4-FFF2-40B4-BE49-F238E27FC236}">
                <a16:creationId xmlns:a16="http://schemas.microsoft.com/office/drawing/2014/main" id="{A7201D70-2B2D-854C-8EC8-2367C1B89A4D}"/>
              </a:ext>
            </a:extLst>
          </p:cNvPr>
          <p:cNvPicPr>
            <a:picLocks noChangeAspect="1"/>
          </p:cNvPicPr>
          <p:nvPr/>
        </p:nvPicPr>
        <p:blipFill>
          <a:blip r:embed="rId3"/>
          <a:srcRect/>
          <a:stretch/>
        </p:blipFill>
        <p:spPr>
          <a:xfrm>
            <a:off x="544793" y="1254035"/>
            <a:ext cx="1922308" cy="1932871"/>
          </a:xfrm>
          <a:prstGeom prst="rect">
            <a:avLst/>
          </a:prstGeom>
        </p:spPr>
      </p:pic>
      <p:sp>
        <p:nvSpPr>
          <p:cNvPr id="14" name="TextBox 13">
            <a:extLst>
              <a:ext uri="{FF2B5EF4-FFF2-40B4-BE49-F238E27FC236}">
                <a16:creationId xmlns:a16="http://schemas.microsoft.com/office/drawing/2014/main" id="{CE4E1AE3-515E-5846-A9DA-B174DCEFF316}"/>
              </a:ext>
            </a:extLst>
          </p:cNvPr>
          <p:cNvSpPr txBox="1"/>
          <p:nvPr/>
        </p:nvSpPr>
        <p:spPr>
          <a:xfrm>
            <a:off x="2781120" y="3429000"/>
            <a:ext cx="2004238" cy="620486"/>
          </a:xfrm>
          <a:prstGeom prst="rect">
            <a:avLst/>
          </a:prstGeom>
        </p:spPr>
        <p:txBody>
          <a:bodyPr wrap="square" lIns="0" tIns="0" rIns="0" bIns="0" rtlCol="0">
            <a:spAutoFit/>
          </a:bodyPr>
          <a:lstStyle/>
          <a:p>
            <a:pPr algn="ctr">
              <a:spcAft>
                <a:spcPts val="600"/>
              </a:spcAft>
            </a:pPr>
            <a:r>
              <a:rPr lang="es-ES" sz="2000" dirty="0"/>
              <a:t>Juan Ariza Toledano</a:t>
            </a:r>
          </a:p>
        </p:txBody>
      </p:sp>
      <p:pic>
        <p:nvPicPr>
          <p:cNvPr id="16" name="Picture 15">
            <a:extLst>
              <a:ext uri="{FF2B5EF4-FFF2-40B4-BE49-F238E27FC236}">
                <a16:creationId xmlns:a16="http://schemas.microsoft.com/office/drawing/2014/main" id="{D61F2B49-1B44-954B-9F81-F5D89059D87F}"/>
              </a:ext>
            </a:extLst>
          </p:cNvPr>
          <p:cNvPicPr>
            <a:picLocks noChangeAspect="1"/>
          </p:cNvPicPr>
          <p:nvPr/>
        </p:nvPicPr>
        <p:blipFill>
          <a:blip r:embed="rId4"/>
          <a:srcRect/>
          <a:stretch/>
        </p:blipFill>
        <p:spPr>
          <a:xfrm>
            <a:off x="2868888" y="1254035"/>
            <a:ext cx="1828704" cy="1932871"/>
          </a:xfrm>
          <a:prstGeom prst="rect">
            <a:avLst/>
          </a:prstGeom>
        </p:spPr>
      </p:pic>
      <p:sp>
        <p:nvSpPr>
          <p:cNvPr id="17" name="TextBox 16">
            <a:extLst>
              <a:ext uri="{FF2B5EF4-FFF2-40B4-BE49-F238E27FC236}">
                <a16:creationId xmlns:a16="http://schemas.microsoft.com/office/drawing/2014/main" id="{50255E74-FCFE-AC47-B3D2-AE5B19691EAF}"/>
              </a:ext>
            </a:extLst>
          </p:cNvPr>
          <p:cNvSpPr txBox="1"/>
          <p:nvPr/>
        </p:nvSpPr>
        <p:spPr>
          <a:xfrm>
            <a:off x="5032290" y="3429000"/>
            <a:ext cx="2004238" cy="615553"/>
          </a:xfrm>
          <a:prstGeom prst="rect">
            <a:avLst/>
          </a:prstGeom>
        </p:spPr>
        <p:txBody>
          <a:bodyPr wrap="square" lIns="0" tIns="0" rIns="0" bIns="0" rtlCol="0">
            <a:spAutoFit/>
          </a:bodyPr>
          <a:lstStyle/>
          <a:p>
            <a:pPr algn="ctr">
              <a:spcAft>
                <a:spcPts val="600"/>
              </a:spcAft>
            </a:pPr>
            <a:r>
              <a:rPr lang="es-ES" sz="2000" dirty="0"/>
              <a:t>Juan José (Jota) Martos</a:t>
            </a:r>
          </a:p>
        </p:txBody>
      </p:sp>
      <p:pic>
        <p:nvPicPr>
          <p:cNvPr id="18" name="Picture 17">
            <a:extLst>
              <a:ext uri="{FF2B5EF4-FFF2-40B4-BE49-F238E27FC236}">
                <a16:creationId xmlns:a16="http://schemas.microsoft.com/office/drawing/2014/main" id="{425596CC-BC89-6A40-BE89-A6B328E52BE8}"/>
              </a:ext>
            </a:extLst>
          </p:cNvPr>
          <p:cNvPicPr>
            <a:picLocks noChangeAspect="1"/>
          </p:cNvPicPr>
          <p:nvPr/>
        </p:nvPicPr>
        <p:blipFill>
          <a:blip r:embed="rId5"/>
          <a:srcRect/>
          <a:stretch/>
        </p:blipFill>
        <p:spPr>
          <a:xfrm>
            <a:off x="5073256" y="1261950"/>
            <a:ext cx="1922308" cy="1917041"/>
          </a:xfrm>
          <a:prstGeom prst="rect">
            <a:avLst/>
          </a:prstGeom>
        </p:spPr>
      </p:pic>
      <p:sp>
        <p:nvSpPr>
          <p:cNvPr id="19" name="TextBox 18">
            <a:extLst>
              <a:ext uri="{FF2B5EF4-FFF2-40B4-BE49-F238E27FC236}">
                <a16:creationId xmlns:a16="http://schemas.microsoft.com/office/drawing/2014/main" id="{69216576-A130-AC48-8BEF-2CE7A2777AC2}"/>
              </a:ext>
            </a:extLst>
          </p:cNvPr>
          <p:cNvSpPr txBox="1"/>
          <p:nvPr/>
        </p:nvSpPr>
        <p:spPr>
          <a:xfrm>
            <a:off x="7353120" y="3429000"/>
            <a:ext cx="2004238" cy="307777"/>
          </a:xfrm>
          <a:prstGeom prst="rect">
            <a:avLst/>
          </a:prstGeom>
        </p:spPr>
        <p:txBody>
          <a:bodyPr wrap="square" lIns="0" tIns="0" rIns="0" bIns="0" rtlCol="0">
            <a:spAutoFit/>
          </a:bodyPr>
          <a:lstStyle/>
          <a:p>
            <a:pPr algn="ctr">
              <a:spcAft>
                <a:spcPts val="600"/>
              </a:spcAft>
            </a:pPr>
            <a:r>
              <a:rPr lang="es-ES" sz="2000" dirty="0"/>
              <a:t>Tomás Pizarro</a:t>
            </a:r>
          </a:p>
        </p:txBody>
      </p:sp>
      <p:pic>
        <p:nvPicPr>
          <p:cNvPr id="20" name="Picture 19">
            <a:extLst>
              <a:ext uri="{FF2B5EF4-FFF2-40B4-BE49-F238E27FC236}">
                <a16:creationId xmlns:a16="http://schemas.microsoft.com/office/drawing/2014/main" id="{7B5522B3-3036-5A4D-9728-F7A38B1B7409}"/>
              </a:ext>
            </a:extLst>
          </p:cNvPr>
          <p:cNvPicPr>
            <a:picLocks noChangeAspect="1"/>
          </p:cNvPicPr>
          <p:nvPr/>
        </p:nvPicPr>
        <p:blipFill>
          <a:blip r:embed="rId6"/>
          <a:srcRect/>
          <a:stretch/>
        </p:blipFill>
        <p:spPr>
          <a:xfrm>
            <a:off x="7394086" y="1259316"/>
            <a:ext cx="1922308" cy="1922308"/>
          </a:xfrm>
          <a:prstGeom prst="rect">
            <a:avLst/>
          </a:prstGeom>
        </p:spPr>
      </p:pic>
      <p:pic>
        <p:nvPicPr>
          <p:cNvPr id="21" name="Picture 20">
            <a:extLst>
              <a:ext uri="{FF2B5EF4-FFF2-40B4-BE49-F238E27FC236}">
                <a16:creationId xmlns:a16="http://schemas.microsoft.com/office/drawing/2014/main" id="{0CD8B867-7579-8543-A502-2D8360E6DD5C}"/>
              </a:ext>
            </a:extLst>
          </p:cNvPr>
          <p:cNvPicPr>
            <a:picLocks noChangeAspect="1"/>
          </p:cNvPicPr>
          <p:nvPr/>
        </p:nvPicPr>
        <p:blipFill>
          <a:blip r:embed="rId7"/>
          <a:stretch>
            <a:fillRect/>
          </a:stretch>
        </p:blipFill>
        <p:spPr>
          <a:xfrm>
            <a:off x="9703121" y="1245689"/>
            <a:ext cx="1923362" cy="1933302"/>
          </a:xfrm>
          <a:prstGeom prst="rect">
            <a:avLst/>
          </a:prstGeom>
        </p:spPr>
      </p:pic>
      <p:sp>
        <p:nvSpPr>
          <p:cNvPr id="22" name="TextBox 21">
            <a:extLst>
              <a:ext uri="{FF2B5EF4-FFF2-40B4-BE49-F238E27FC236}">
                <a16:creationId xmlns:a16="http://schemas.microsoft.com/office/drawing/2014/main" id="{4DA16546-1116-7D4C-A2CB-41070749352E}"/>
              </a:ext>
            </a:extLst>
          </p:cNvPr>
          <p:cNvSpPr txBox="1"/>
          <p:nvPr/>
        </p:nvSpPr>
        <p:spPr>
          <a:xfrm>
            <a:off x="9622245" y="3423956"/>
            <a:ext cx="2004238" cy="615553"/>
          </a:xfrm>
          <a:prstGeom prst="rect">
            <a:avLst/>
          </a:prstGeom>
        </p:spPr>
        <p:txBody>
          <a:bodyPr wrap="square" lIns="0" tIns="0" rIns="0" bIns="0" rtlCol="0">
            <a:spAutoFit/>
          </a:bodyPr>
          <a:lstStyle/>
          <a:p>
            <a:pPr algn="ctr">
              <a:spcAft>
                <a:spcPts val="600"/>
              </a:spcAft>
            </a:pPr>
            <a:r>
              <a:rPr lang="es-ES" sz="2000" dirty="0"/>
              <a:t>Alejandro Moreno</a:t>
            </a:r>
          </a:p>
        </p:txBody>
      </p:sp>
      <p:sp>
        <p:nvSpPr>
          <p:cNvPr id="23" name="TextBox 22">
            <a:extLst>
              <a:ext uri="{FF2B5EF4-FFF2-40B4-BE49-F238E27FC236}">
                <a16:creationId xmlns:a16="http://schemas.microsoft.com/office/drawing/2014/main" id="{6B84C3F1-2CC9-4C4C-9CAC-C69303F15DE0}"/>
              </a:ext>
            </a:extLst>
          </p:cNvPr>
          <p:cNvSpPr txBox="1"/>
          <p:nvPr/>
        </p:nvSpPr>
        <p:spPr>
          <a:xfrm>
            <a:off x="382452" y="4286647"/>
            <a:ext cx="2246988" cy="276999"/>
          </a:xfrm>
          <a:prstGeom prst="rect">
            <a:avLst/>
          </a:prstGeom>
        </p:spPr>
        <p:txBody>
          <a:bodyPr wrap="square" lIns="0" tIns="0" rIns="0" bIns="0" rtlCol="0">
            <a:spAutoFit/>
          </a:bodyPr>
          <a:lstStyle/>
          <a:p>
            <a:pPr algn="ctr">
              <a:spcAft>
                <a:spcPts val="600"/>
              </a:spcAft>
            </a:pPr>
            <a:r>
              <a:rPr lang="es-ES" dirty="0" err="1">
                <a:solidFill>
                  <a:schemeClr val="tx2">
                    <a:lumMod val="50000"/>
                  </a:schemeClr>
                </a:solidFill>
              </a:rPr>
              <a:t>Course</a:t>
            </a:r>
            <a:r>
              <a:rPr lang="es-ES" dirty="0">
                <a:solidFill>
                  <a:schemeClr val="tx2">
                    <a:lumMod val="50000"/>
                  </a:schemeClr>
                </a:solidFill>
              </a:rPr>
              <a:t> </a:t>
            </a:r>
            <a:r>
              <a:rPr lang="es-ES" dirty="0" err="1">
                <a:solidFill>
                  <a:schemeClr val="tx2">
                    <a:lumMod val="50000"/>
                  </a:schemeClr>
                </a:solidFill>
              </a:rPr>
              <a:t>coordinator</a:t>
            </a:r>
            <a:endParaRPr lang="es-ES" dirty="0">
              <a:solidFill>
                <a:schemeClr val="tx2">
                  <a:lumMod val="50000"/>
                </a:schemeClr>
              </a:solidFill>
            </a:endParaRPr>
          </a:p>
        </p:txBody>
      </p:sp>
    </p:spTree>
    <p:extLst>
      <p:ext uri="{BB962C8B-B14F-4D97-AF65-F5344CB8AC3E}">
        <p14:creationId xmlns:p14="http://schemas.microsoft.com/office/powerpoint/2010/main" val="234274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5AA0D1-FD68-42B0-B79D-F39AAEAD2790}"/>
              </a:ext>
            </a:extLst>
          </p:cNvPr>
          <p:cNvSpPr>
            <a:spLocks noGrp="1"/>
          </p:cNvSpPr>
          <p:nvPr>
            <p:ph type="title"/>
          </p:nvPr>
        </p:nvSpPr>
        <p:spPr/>
        <p:txBody>
          <a:bodyPr/>
          <a:lstStyle/>
          <a:p>
            <a:r>
              <a:rPr lang="en-US" dirty="0"/>
              <a:t>Cloud Native applications</a:t>
            </a:r>
          </a:p>
        </p:txBody>
      </p:sp>
      <p:sp>
        <p:nvSpPr>
          <p:cNvPr id="4" name="Content Placeholder 31">
            <a:extLst>
              <a:ext uri="{FF2B5EF4-FFF2-40B4-BE49-F238E27FC236}">
                <a16:creationId xmlns:a16="http://schemas.microsoft.com/office/drawing/2014/main" id="{389D83D3-782E-7C47-A391-7FF139DC4BE1}"/>
              </a:ext>
            </a:extLst>
          </p:cNvPr>
          <p:cNvSpPr txBox="1">
            <a:spLocks/>
          </p:cNvSpPr>
          <p:nvPr/>
        </p:nvSpPr>
        <p:spPr>
          <a:xfrm>
            <a:off x="579810" y="1166950"/>
            <a:ext cx="10262178" cy="531222"/>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lvl="0">
              <a:spcBef>
                <a:spcPts val="0"/>
              </a:spcBef>
              <a:buNone/>
            </a:pPr>
            <a:r>
              <a:rPr lang="en-US" dirty="0">
                <a:ea typeface="Helvetica Neue"/>
                <a:cs typeface="Helvetica Neue"/>
                <a:sym typeface="Helvetica Neue"/>
              </a:rPr>
              <a:t>Official definition (</a:t>
            </a:r>
            <a:r>
              <a:rPr lang="en-US" dirty="0">
                <a:ea typeface="Helvetica Neue"/>
                <a:cs typeface="Helvetica Neue"/>
                <a:sym typeface="Helvetica Neue"/>
                <a:hlinkClick r:id="rId3"/>
              </a:rPr>
              <a:t>https://github.com/cncf/toc/blob/master/DEFINITION.md</a:t>
            </a:r>
            <a:r>
              <a:rPr lang="en-US" dirty="0">
                <a:ea typeface="Helvetica Neue"/>
                <a:cs typeface="Helvetica Neue"/>
                <a:sym typeface="Helvetica Neue"/>
              </a:rPr>
              <a:t>)</a:t>
            </a:r>
          </a:p>
        </p:txBody>
      </p:sp>
      <p:sp>
        <p:nvSpPr>
          <p:cNvPr id="11" name="Google Shape;1191;p114">
            <a:extLst>
              <a:ext uri="{FF2B5EF4-FFF2-40B4-BE49-F238E27FC236}">
                <a16:creationId xmlns:a16="http://schemas.microsoft.com/office/drawing/2014/main" id="{C6A5A016-4506-094F-9184-682FC3E209F1}"/>
              </a:ext>
            </a:extLst>
          </p:cNvPr>
          <p:cNvSpPr/>
          <p:nvPr/>
        </p:nvSpPr>
        <p:spPr>
          <a:xfrm>
            <a:off x="10967700" y="317575"/>
            <a:ext cx="683398" cy="613026"/>
          </a:xfrm>
          <a:custGeom>
            <a:avLst/>
            <a:gdLst/>
            <a:ahLst/>
            <a:cxnLst/>
            <a:rect l="l" t="t" r="r" b="b"/>
            <a:pathLst>
              <a:path w="191294" h="167608" extrusionOk="0">
                <a:moveTo>
                  <a:pt x="37009" y="1"/>
                </a:moveTo>
                <a:lnTo>
                  <a:pt x="1975" y="20890"/>
                </a:lnTo>
                <a:lnTo>
                  <a:pt x="37009" y="41615"/>
                </a:lnTo>
                <a:lnTo>
                  <a:pt x="71880" y="20890"/>
                </a:lnTo>
                <a:lnTo>
                  <a:pt x="37009" y="1"/>
                </a:lnTo>
                <a:close/>
                <a:moveTo>
                  <a:pt x="154285" y="1"/>
                </a:moveTo>
                <a:lnTo>
                  <a:pt x="119250" y="20890"/>
                </a:lnTo>
                <a:lnTo>
                  <a:pt x="154285" y="41615"/>
                </a:lnTo>
                <a:lnTo>
                  <a:pt x="189155" y="20890"/>
                </a:lnTo>
                <a:lnTo>
                  <a:pt x="154285" y="1"/>
                </a:lnTo>
                <a:close/>
                <a:moveTo>
                  <a:pt x="1" y="24509"/>
                </a:moveTo>
                <a:lnTo>
                  <a:pt x="1" y="66287"/>
                </a:lnTo>
                <a:lnTo>
                  <a:pt x="34871" y="87012"/>
                </a:lnTo>
                <a:lnTo>
                  <a:pt x="34871" y="45562"/>
                </a:lnTo>
                <a:lnTo>
                  <a:pt x="1" y="24509"/>
                </a:lnTo>
                <a:close/>
                <a:moveTo>
                  <a:pt x="117277" y="24509"/>
                </a:moveTo>
                <a:lnTo>
                  <a:pt x="117277" y="66122"/>
                </a:lnTo>
                <a:lnTo>
                  <a:pt x="152147" y="87012"/>
                </a:lnTo>
                <a:lnTo>
                  <a:pt x="152147" y="45562"/>
                </a:lnTo>
                <a:lnTo>
                  <a:pt x="117277" y="24509"/>
                </a:lnTo>
                <a:close/>
                <a:moveTo>
                  <a:pt x="191294" y="24509"/>
                </a:moveTo>
                <a:lnTo>
                  <a:pt x="156259" y="45562"/>
                </a:lnTo>
                <a:lnTo>
                  <a:pt x="156259" y="87012"/>
                </a:lnTo>
                <a:lnTo>
                  <a:pt x="191294" y="66287"/>
                </a:lnTo>
                <a:lnTo>
                  <a:pt x="191294" y="24509"/>
                </a:lnTo>
                <a:close/>
                <a:moveTo>
                  <a:pt x="74018" y="24509"/>
                </a:moveTo>
                <a:lnTo>
                  <a:pt x="39148" y="45562"/>
                </a:lnTo>
                <a:lnTo>
                  <a:pt x="39148" y="87176"/>
                </a:lnTo>
                <a:lnTo>
                  <a:pt x="74018" y="66287"/>
                </a:lnTo>
                <a:lnTo>
                  <a:pt x="74018" y="24509"/>
                </a:lnTo>
                <a:close/>
                <a:moveTo>
                  <a:pt x="95729" y="80597"/>
                </a:moveTo>
                <a:lnTo>
                  <a:pt x="60695" y="101322"/>
                </a:lnTo>
                <a:lnTo>
                  <a:pt x="95729" y="122211"/>
                </a:lnTo>
                <a:lnTo>
                  <a:pt x="130600" y="101322"/>
                </a:lnTo>
                <a:lnTo>
                  <a:pt x="95729" y="80597"/>
                </a:lnTo>
                <a:close/>
                <a:moveTo>
                  <a:pt x="58721" y="105105"/>
                </a:moveTo>
                <a:lnTo>
                  <a:pt x="58721" y="146719"/>
                </a:lnTo>
                <a:lnTo>
                  <a:pt x="93591" y="167608"/>
                </a:lnTo>
                <a:lnTo>
                  <a:pt x="93591" y="126158"/>
                </a:lnTo>
                <a:lnTo>
                  <a:pt x="58721" y="105105"/>
                </a:lnTo>
                <a:close/>
                <a:moveTo>
                  <a:pt x="132738" y="105105"/>
                </a:moveTo>
                <a:lnTo>
                  <a:pt x="97703" y="126158"/>
                </a:lnTo>
                <a:lnTo>
                  <a:pt x="97703" y="167608"/>
                </a:lnTo>
                <a:lnTo>
                  <a:pt x="132738" y="146719"/>
                </a:lnTo>
                <a:lnTo>
                  <a:pt x="132738" y="105105"/>
                </a:lnTo>
                <a:close/>
              </a:path>
            </a:pathLst>
          </a:custGeom>
          <a:solidFill>
            <a:srgbClr val="1F9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Content Placeholder 31">
            <a:extLst>
              <a:ext uri="{FF2B5EF4-FFF2-40B4-BE49-F238E27FC236}">
                <a16:creationId xmlns:a16="http://schemas.microsoft.com/office/drawing/2014/main" id="{EB6277A0-813B-8D4A-90FE-E8F91F3D871D}"/>
              </a:ext>
            </a:extLst>
          </p:cNvPr>
          <p:cNvSpPr txBox="1">
            <a:spLocks/>
          </p:cNvSpPr>
          <p:nvPr/>
        </p:nvSpPr>
        <p:spPr>
          <a:xfrm>
            <a:off x="579810" y="1911532"/>
            <a:ext cx="10262178" cy="2791096"/>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lvl="0">
              <a:spcBef>
                <a:spcPts val="0"/>
              </a:spcBef>
              <a:buNone/>
            </a:pPr>
            <a:r>
              <a:rPr lang="en-US" i="1" dirty="0">
                <a:ea typeface="Helvetica Neue"/>
                <a:cs typeface="Helvetica Neue"/>
                <a:sym typeface="Helvetica Neue"/>
              </a:rPr>
              <a:t>“Cloud native technologies empower organizations to build and run scalable applications in modern, dynamic environments such as public, private, and hybrid clouds. Containers, service meshes, microservices, immutable infrastructure, and declarative APIs exemplify this approach.</a:t>
            </a:r>
          </a:p>
          <a:p>
            <a:pPr lvl="0">
              <a:spcBef>
                <a:spcPts val="0"/>
              </a:spcBef>
              <a:buClr>
                <a:srgbClr val="000000"/>
              </a:buClr>
              <a:buSzPts val="1100"/>
              <a:buNone/>
            </a:pPr>
            <a:endParaRPr lang="en-US" i="1" dirty="0">
              <a:ea typeface="Helvetica Neue"/>
              <a:cs typeface="Helvetica Neue"/>
              <a:sym typeface="Helvetica Neue"/>
            </a:endParaRPr>
          </a:p>
          <a:p>
            <a:pPr lvl="0">
              <a:spcBef>
                <a:spcPts val="0"/>
              </a:spcBef>
              <a:buClr>
                <a:srgbClr val="000000"/>
              </a:buClr>
              <a:buSzPts val="1100"/>
              <a:buNone/>
            </a:pPr>
            <a:r>
              <a:rPr lang="en-US" i="1" dirty="0">
                <a:ea typeface="Helvetica Neue"/>
                <a:cs typeface="Helvetica Neue"/>
                <a:sym typeface="Helvetica Neue"/>
              </a:rPr>
              <a:t>These techniques enable loosely coupled systems that are resilient, manageable, and observable. Combined with robust automation, they allow engineers to make high-impact changes frequently and predictably with minimal toil.”</a:t>
            </a:r>
            <a:endParaRPr lang="en-US" dirty="0">
              <a:ea typeface="Helvetica Neue"/>
              <a:cs typeface="Helvetica Neue"/>
              <a:sym typeface="Helvetica Neue"/>
            </a:endParaRPr>
          </a:p>
        </p:txBody>
      </p:sp>
      <p:sp>
        <p:nvSpPr>
          <p:cNvPr id="12" name="Google Shape;1201;p115">
            <a:extLst>
              <a:ext uri="{FF2B5EF4-FFF2-40B4-BE49-F238E27FC236}">
                <a16:creationId xmlns:a16="http://schemas.microsoft.com/office/drawing/2014/main" id="{B8400FD9-CAF3-4E4A-8A44-47FA05C4457B}"/>
              </a:ext>
            </a:extLst>
          </p:cNvPr>
          <p:cNvSpPr txBox="1"/>
          <p:nvPr/>
        </p:nvSpPr>
        <p:spPr>
          <a:xfrm>
            <a:off x="5269299" y="4672147"/>
            <a:ext cx="883200" cy="134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7200" dirty="0">
                <a:latin typeface="Helvetica Neue"/>
                <a:ea typeface="Helvetica Neue"/>
                <a:cs typeface="Helvetica Neue"/>
                <a:sym typeface="Helvetica Neue"/>
              </a:rPr>
              <a:t>?</a:t>
            </a:r>
            <a:endParaRPr sz="7200" dirty="0">
              <a:latin typeface="Helvetica Neue"/>
              <a:ea typeface="Helvetica Neue"/>
              <a:cs typeface="Helvetica Neue"/>
              <a:sym typeface="Helvetica Neue"/>
            </a:endParaRPr>
          </a:p>
        </p:txBody>
      </p:sp>
    </p:spTree>
    <p:extLst>
      <p:ext uri="{BB962C8B-B14F-4D97-AF65-F5344CB8AC3E}">
        <p14:creationId xmlns:p14="http://schemas.microsoft.com/office/powerpoint/2010/main" val="2085098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5AA0D1-FD68-42B0-B79D-F39AAEAD2790}"/>
              </a:ext>
            </a:extLst>
          </p:cNvPr>
          <p:cNvSpPr>
            <a:spLocks noGrp="1"/>
          </p:cNvSpPr>
          <p:nvPr>
            <p:ph type="title"/>
          </p:nvPr>
        </p:nvSpPr>
        <p:spPr/>
        <p:txBody>
          <a:bodyPr/>
          <a:lstStyle/>
          <a:p>
            <a:r>
              <a:rPr lang="en-US" dirty="0"/>
              <a:t>Cloud Native applications</a:t>
            </a:r>
          </a:p>
        </p:txBody>
      </p:sp>
      <p:sp>
        <p:nvSpPr>
          <p:cNvPr id="11" name="Google Shape;1191;p114">
            <a:extLst>
              <a:ext uri="{FF2B5EF4-FFF2-40B4-BE49-F238E27FC236}">
                <a16:creationId xmlns:a16="http://schemas.microsoft.com/office/drawing/2014/main" id="{C6A5A016-4506-094F-9184-682FC3E209F1}"/>
              </a:ext>
            </a:extLst>
          </p:cNvPr>
          <p:cNvSpPr/>
          <p:nvPr/>
        </p:nvSpPr>
        <p:spPr>
          <a:xfrm>
            <a:off x="10967700" y="317575"/>
            <a:ext cx="683398" cy="613026"/>
          </a:xfrm>
          <a:custGeom>
            <a:avLst/>
            <a:gdLst/>
            <a:ahLst/>
            <a:cxnLst/>
            <a:rect l="l" t="t" r="r" b="b"/>
            <a:pathLst>
              <a:path w="191294" h="167608" extrusionOk="0">
                <a:moveTo>
                  <a:pt x="37009" y="1"/>
                </a:moveTo>
                <a:lnTo>
                  <a:pt x="1975" y="20890"/>
                </a:lnTo>
                <a:lnTo>
                  <a:pt x="37009" y="41615"/>
                </a:lnTo>
                <a:lnTo>
                  <a:pt x="71880" y="20890"/>
                </a:lnTo>
                <a:lnTo>
                  <a:pt x="37009" y="1"/>
                </a:lnTo>
                <a:close/>
                <a:moveTo>
                  <a:pt x="154285" y="1"/>
                </a:moveTo>
                <a:lnTo>
                  <a:pt x="119250" y="20890"/>
                </a:lnTo>
                <a:lnTo>
                  <a:pt x="154285" y="41615"/>
                </a:lnTo>
                <a:lnTo>
                  <a:pt x="189155" y="20890"/>
                </a:lnTo>
                <a:lnTo>
                  <a:pt x="154285" y="1"/>
                </a:lnTo>
                <a:close/>
                <a:moveTo>
                  <a:pt x="1" y="24509"/>
                </a:moveTo>
                <a:lnTo>
                  <a:pt x="1" y="66287"/>
                </a:lnTo>
                <a:lnTo>
                  <a:pt x="34871" y="87012"/>
                </a:lnTo>
                <a:lnTo>
                  <a:pt x="34871" y="45562"/>
                </a:lnTo>
                <a:lnTo>
                  <a:pt x="1" y="24509"/>
                </a:lnTo>
                <a:close/>
                <a:moveTo>
                  <a:pt x="117277" y="24509"/>
                </a:moveTo>
                <a:lnTo>
                  <a:pt x="117277" y="66122"/>
                </a:lnTo>
                <a:lnTo>
                  <a:pt x="152147" y="87012"/>
                </a:lnTo>
                <a:lnTo>
                  <a:pt x="152147" y="45562"/>
                </a:lnTo>
                <a:lnTo>
                  <a:pt x="117277" y="24509"/>
                </a:lnTo>
                <a:close/>
                <a:moveTo>
                  <a:pt x="191294" y="24509"/>
                </a:moveTo>
                <a:lnTo>
                  <a:pt x="156259" y="45562"/>
                </a:lnTo>
                <a:lnTo>
                  <a:pt x="156259" y="87012"/>
                </a:lnTo>
                <a:lnTo>
                  <a:pt x="191294" y="66287"/>
                </a:lnTo>
                <a:lnTo>
                  <a:pt x="191294" y="24509"/>
                </a:lnTo>
                <a:close/>
                <a:moveTo>
                  <a:pt x="74018" y="24509"/>
                </a:moveTo>
                <a:lnTo>
                  <a:pt x="39148" y="45562"/>
                </a:lnTo>
                <a:lnTo>
                  <a:pt x="39148" y="87176"/>
                </a:lnTo>
                <a:lnTo>
                  <a:pt x="74018" y="66287"/>
                </a:lnTo>
                <a:lnTo>
                  <a:pt x="74018" y="24509"/>
                </a:lnTo>
                <a:close/>
                <a:moveTo>
                  <a:pt x="95729" y="80597"/>
                </a:moveTo>
                <a:lnTo>
                  <a:pt x="60695" y="101322"/>
                </a:lnTo>
                <a:lnTo>
                  <a:pt x="95729" y="122211"/>
                </a:lnTo>
                <a:lnTo>
                  <a:pt x="130600" y="101322"/>
                </a:lnTo>
                <a:lnTo>
                  <a:pt x="95729" y="80597"/>
                </a:lnTo>
                <a:close/>
                <a:moveTo>
                  <a:pt x="58721" y="105105"/>
                </a:moveTo>
                <a:lnTo>
                  <a:pt x="58721" y="146719"/>
                </a:lnTo>
                <a:lnTo>
                  <a:pt x="93591" y="167608"/>
                </a:lnTo>
                <a:lnTo>
                  <a:pt x="93591" y="126158"/>
                </a:lnTo>
                <a:lnTo>
                  <a:pt x="58721" y="105105"/>
                </a:lnTo>
                <a:close/>
                <a:moveTo>
                  <a:pt x="132738" y="105105"/>
                </a:moveTo>
                <a:lnTo>
                  <a:pt x="97703" y="126158"/>
                </a:lnTo>
                <a:lnTo>
                  <a:pt x="97703" y="167608"/>
                </a:lnTo>
                <a:lnTo>
                  <a:pt x="132738" y="146719"/>
                </a:lnTo>
                <a:lnTo>
                  <a:pt x="132738" y="105105"/>
                </a:lnTo>
                <a:close/>
              </a:path>
            </a:pathLst>
          </a:custGeom>
          <a:solidFill>
            <a:srgbClr val="1F9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10;p116">
            <a:extLst>
              <a:ext uri="{FF2B5EF4-FFF2-40B4-BE49-F238E27FC236}">
                <a16:creationId xmlns:a16="http://schemas.microsoft.com/office/drawing/2014/main" id="{89FBA53B-6E7C-EB4A-8334-2CB3EE7232C8}"/>
              </a:ext>
            </a:extLst>
          </p:cNvPr>
          <p:cNvSpPr txBox="1"/>
          <p:nvPr/>
        </p:nvSpPr>
        <p:spPr>
          <a:xfrm>
            <a:off x="1091050" y="1383751"/>
            <a:ext cx="2450400" cy="61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latin typeface="Helvetica Neue"/>
                <a:ea typeface="Helvetica Neue"/>
                <a:cs typeface="Helvetica Neue"/>
                <a:sym typeface="Helvetica Neue"/>
              </a:rPr>
              <a:t>Lift and </a:t>
            </a:r>
            <a:r>
              <a:rPr lang="en-US" sz="2400" dirty="0">
                <a:ea typeface="Helvetica Neue"/>
                <a:cs typeface="Helvetica Neue"/>
                <a:sym typeface="Helvetica Neue"/>
              </a:rPr>
              <a:t>shift</a:t>
            </a:r>
            <a:endParaRPr sz="2400" dirty="0">
              <a:ea typeface="Helvetica Neue"/>
              <a:cs typeface="Helvetica Neue"/>
              <a:sym typeface="Helvetica Neue"/>
            </a:endParaRPr>
          </a:p>
        </p:txBody>
      </p:sp>
      <p:sp>
        <p:nvSpPr>
          <p:cNvPr id="10" name="Google Shape;1211;p116">
            <a:extLst>
              <a:ext uri="{FF2B5EF4-FFF2-40B4-BE49-F238E27FC236}">
                <a16:creationId xmlns:a16="http://schemas.microsoft.com/office/drawing/2014/main" id="{E7AACFAA-9750-E042-B10A-6C7A8657CE45}"/>
              </a:ext>
            </a:extLst>
          </p:cNvPr>
          <p:cNvSpPr txBox="1"/>
          <p:nvPr/>
        </p:nvSpPr>
        <p:spPr>
          <a:xfrm>
            <a:off x="8214903" y="1455700"/>
            <a:ext cx="2547900" cy="6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ea typeface="Helvetica Neue"/>
                <a:cs typeface="Helvetica Neue"/>
                <a:sym typeface="Helvetica Neue"/>
              </a:rPr>
              <a:t>Cloud Native</a:t>
            </a:r>
            <a:endParaRPr sz="2400" dirty="0">
              <a:ea typeface="Helvetica Neue"/>
              <a:cs typeface="Helvetica Neue"/>
              <a:sym typeface="Helvetica Neue"/>
            </a:endParaRPr>
          </a:p>
        </p:txBody>
      </p:sp>
      <p:sp>
        <p:nvSpPr>
          <p:cNvPr id="13" name="Google Shape;1212;p116">
            <a:extLst>
              <a:ext uri="{FF2B5EF4-FFF2-40B4-BE49-F238E27FC236}">
                <a16:creationId xmlns:a16="http://schemas.microsoft.com/office/drawing/2014/main" id="{6DE68906-BA70-124B-8932-6488DF1827C2}"/>
              </a:ext>
            </a:extLst>
          </p:cNvPr>
          <p:cNvSpPr/>
          <p:nvPr/>
        </p:nvSpPr>
        <p:spPr>
          <a:xfrm>
            <a:off x="1091050" y="2404449"/>
            <a:ext cx="2450400" cy="6132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chemeClr val="lt1"/>
                </a:solidFill>
                <a:latin typeface="Helvetica Neue"/>
                <a:ea typeface="Helvetica Neue"/>
                <a:cs typeface="Helvetica Neue"/>
                <a:sym typeface="Helvetica Neue"/>
              </a:rPr>
              <a:t>Application</a:t>
            </a:r>
            <a:endParaRPr sz="2400">
              <a:solidFill>
                <a:schemeClr val="lt1"/>
              </a:solidFill>
              <a:latin typeface="Helvetica Neue"/>
              <a:ea typeface="Helvetica Neue"/>
              <a:cs typeface="Helvetica Neue"/>
              <a:sym typeface="Helvetica Neue"/>
            </a:endParaRPr>
          </a:p>
        </p:txBody>
      </p:sp>
      <p:sp>
        <p:nvSpPr>
          <p:cNvPr id="14" name="Google Shape;1213;p116">
            <a:extLst>
              <a:ext uri="{FF2B5EF4-FFF2-40B4-BE49-F238E27FC236}">
                <a16:creationId xmlns:a16="http://schemas.microsoft.com/office/drawing/2014/main" id="{74EAE41E-6EAB-CF42-9AAD-EFFD2C9F7C0D}"/>
              </a:ext>
            </a:extLst>
          </p:cNvPr>
          <p:cNvSpPr txBox="1"/>
          <p:nvPr/>
        </p:nvSpPr>
        <p:spPr>
          <a:xfrm>
            <a:off x="3849300" y="2221787"/>
            <a:ext cx="2125200" cy="96981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ea typeface="Helvetica Neue"/>
                <a:cs typeface="Helvetica Neue"/>
                <a:sym typeface="Helvetica Neue"/>
              </a:rPr>
              <a:t>Initially not targeted </a:t>
            </a:r>
            <a:endParaRPr sz="1800" dirty="0">
              <a:ea typeface="Helvetica Neue"/>
              <a:cs typeface="Helvetica Neue"/>
              <a:sym typeface="Helvetica Neue"/>
            </a:endParaRPr>
          </a:p>
          <a:p>
            <a:pPr marL="0" lvl="0" indent="0" algn="ctr" rtl="0">
              <a:spcBef>
                <a:spcPts val="0"/>
              </a:spcBef>
              <a:spcAft>
                <a:spcPts val="0"/>
              </a:spcAft>
              <a:buNone/>
            </a:pPr>
            <a:r>
              <a:rPr lang="en-US" sz="1800" dirty="0">
                <a:ea typeface="Helvetica Neue"/>
                <a:cs typeface="Helvetica Neue"/>
                <a:sym typeface="Helvetica Neue"/>
              </a:rPr>
              <a:t>to the cloud</a:t>
            </a:r>
            <a:endParaRPr sz="1800" dirty="0">
              <a:ea typeface="Helvetica Neue"/>
              <a:cs typeface="Helvetica Neue"/>
              <a:sym typeface="Helvetica Neue"/>
            </a:endParaRPr>
          </a:p>
        </p:txBody>
      </p:sp>
      <p:grpSp>
        <p:nvGrpSpPr>
          <p:cNvPr id="2" name="Group 1">
            <a:extLst>
              <a:ext uri="{FF2B5EF4-FFF2-40B4-BE49-F238E27FC236}">
                <a16:creationId xmlns:a16="http://schemas.microsoft.com/office/drawing/2014/main" id="{113D612D-8D59-0444-B62D-6F0E4D6BF49C}"/>
              </a:ext>
            </a:extLst>
          </p:cNvPr>
          <p:cNvGrpSpPr/>
          <p:nvPr/>
        </p:nvGrpSpPr>
        <p:grpSpPr>
          <a:xfrm>
            <a:off x="308725" y="4126075"/>
            <a:ext cx="4053432" cy="2051249"/>
            <a:chOff x="308725" y="4126075"/>
            <a:chExt cx="4053432" cy="2051249"/>
          </a:xfrm>
        </p:grpSpPr>
        <p:sp>
          <p:nvSpPr>
            <p:cNvPr id="7" name="Google Shape;1207;p116">
              <a:extLst>
                <a:ext uri="{FF2B5EF4-FFF2-40B4-BE49-F238E27FC236}">
                  <a16:creationId xmlns:a16="http://schemas.microsoft.com/office/drawing/2014/main" id="{31B0EAB6-5A38-DA46-BB93-ADAF0B54F25E}"/>
                </a:ext>
              </a:extLst>
            </p:cNvPr>
            <p:cNvSpPr/>
            <p:nvPr/>
          </p:nvSpPr>
          <p:spPr>
            <a:xfrm>
              <a:off x="308725" y="4126075"/>
              <a:ext cx="4053432" cy="2051249"/>
            </a:xfrm>
            <a:custGeom>
              <a:avLst/>
              <a:gdLst/>
              <a:ahLst/>
              <a:cxnLst/>
              <a:rect l="l" t="t" r="r" b="b"/>
              <a:pathLst>
                <a:path w="208055" h="161135" extrusionOk="0">
                  <a:moveTo>
                    <a:pt x="188053" y="82624"/>
                  </a:moveTo>
                  <a:lnTo>
                    <a:pt x="189175" y="77950"/>
                  </a:lnTo>
                  <a:lnTo>
                    <a:pt x="190297" y="68978"/>
                  </a:lnTo>
                  <a:lnTo>
                    <a:pt x="189362" y="60566"/>
                  </a:lnTo>
                  <a:lnTo>
                    <a:pt x="186371" y="52902"/>
                  </a:lnTo>
                  <a:lnTo>
                    <a:pt x="184315" y="49350"/>
                  </a:lnTo>
                  <a:lnTo>
                    <a:pt x="181511" y="45985"/>
                  </a:lnTo>
                  <a:lnTo>
                    <a:pt x="175155" y="40377"/>
                  </a:lnTo>
                  <a:lnTo>
                    <a:pt x="167491" y="36639"/>
                  </a:lnTo>
                  <a:lnTo>
                    <a:pt x="159266" y="34956"/>
                  </a:lnTo>
                  <a:lnTo>
                    <a:pt x="154967" y="34956"/>
                  </a:lnTo>
                  <a:lnTo>
                    <a:pt x="153284" y="31031"/>
                  </a:lnTo>
                  <a:lnTo>
                    <a:pt x="149172" y="23927"/>
                  </a:lnTo>
                  <a:lnTo>
                    <a:pt x="144124" y="17385"/>
                  </a:lnTo>
                  <a:lnTo>
                    <a:pt x="138143" y="11964"/>
                  </a:lnTo>
                  <a:lnTo>
                    <a:pt x="131600" y="7290"/>
                  </a:lnTo>
                  <a:lnTo>
                    <a:pt x="124310" y="3926"/>
                  </a:lnTo>
                  <a:lnTo>
                    <a:pt x="116459" y="1496"/>
                  </a:lnTo>
                  <a:lnTo>
                    <a:pt x="108234" y="187"/>
                  </a:lnTo>
                  <a:lnTo>
                    <a:pt x="104121" y="0"/>
                  </a:lnTo>
                  <a:lnTo>
                    <a:pt x="98700" y="187"/>
                  </a:lnTo>
                  <a:lnTo>
                    <a:pt x="88232" y="2617"/>
                  </a:lnTo>
                  <a:lnTo>
                    <a:pt x="78699" y="6730"/>
                  </a:lnTo>
                  <a:lnTo>
                    <a:pt x="69913" y="12898"/>
                  </a:lnTo>
                  <a:lnTo>
                    <a:pt x="62436" y="20563"/>
                  </a:lnTo>
                  <a:lnTo>
                    <a:pt x="56454" y="29535"/>
                  </a:lnTo>
                  <a:lnTo>
                    <a:pt x="51780" y="39630"/>
                  </a:lnTo>
                  <a:lnTo>
                    <a:pt x="49163" y="50472"/>
                  </a:lnTo>
                  <a:lnTo>
                    <a:pt x="48790" y="56079"/>
                  </a:lnTo>
                  <a:lnTo>
                    <a:pt x="43555" y="56640"/>
                  </a:lnTo>
                  <a:lnTo>
                    <a:pt x="33648" y="59444"/>
                  </a:lnTo>
                  <a:lnTo>
                    <a:pt x="24675" y="63931"/>
                  </a:lnTo>
                  <a:lnTo>
                    <a:pt x="16824" y="69912"/>
                  </a:lnTo>
                  <a:lnTo>
                    <a:pt x="10282" y="77203"/>
                  </a:lnTo>
                  <a:lnTo>
                    <a:pt x="5235" y="85615"/>
                  </a:lnTo>
                  <a:lnTo>
                    <a:pt x="1683" y="94961"/>
                  </a:lnTo>
                  <a:lnTo>
                    <a:pt x="0" y="105055"/>
                  </a:lnTo>
                  <a:lnTo>
                    <a:pt x="0" y="110290"/>
                  </a:lnTo>
                  <a:lnTo>
                    <a:pt x="374" y="115524"/>
                  </a:lnTo>
                  <a:lnTo>
                    <a:pt x="2617" y="125431"/>
                  </a:lnTo>
                  <a:lnTo>
                    <a:pt x="6730" y="134404"/>
                  </a:lnTo>
                  <a:lnTo>
                    <a:pt x="12338" y="142629"/>
                  </a:lnTo>
                  <a:lnTo>
                    <a:pt x="19441" y="149358"/>
                  </a:lnTo>
                  <a:lnTo>
                    <a:pt x="27666" y="154966"/>
                  </a:lnTo>
                  <a:lnTo>
                    <a:pt x="36826" y="158705"/>
                  </a:lnTo>
                  <a:lnTo>
                    <a:pt x="46920" y="160761"/>
                  </a:lnTo>
                  <a:lnTo>
                    <a:pt x="52154" y="161135"/>
                  </a:lnTo>
                  <a:lnTo>
                    <a:pt x="166556" y="161135"/>
                  </a:lnTo>
                  <a:lnTo>
                    <a:pt x="170856" y="160948"/>
                  </a:lnTo>
                  <a:lnTo>
                    <a:pt x="179081" y="159266"/>
                  </a:lnTo>
                  <a:lnTo>
                    <a:pt x="186745" y="156275"/>
                  </a:lnTo>
                  <a:lnTo>
                    <a:pt x="193287" y="151788"/>
                  </a:lnTo>
                  <a:lnTo>
                    <a:pt x="198895" y="146180"/>
                  </a:lnTo>
                  <a:lnTo>
                    <a:pt x="203195" y="139451"/>
                  </a:lnTo>
                  <a:lnTo>
                    <a:pt x="206373" y="131787"/>
                  </a:lnTo>
                  <a:lnTo>
                    <a:pt x="207868" y="123375"/>
                  </a:lnTo>
                  <a:lnTo>
                    <a:pt x="208055" y="119075"/>
                  </a:lnTo>
                  <a:lnTo>
                    <a:pt x="207868" y="113841"/>
                  </a:lnTo>
                  <a:lnTo>
                    <a:pt x="205064" y="103747"/>
                  </a:lnTo>
                  <a:lnTo>
                    <a:pt x="199643" y="94213"/>
                  </a:lnTo>
                  <a:lnTo>
                    <a:pt x="192353" y="85988"/>
                  </a:lnTo>
                  <a:lnTo>
                    <a:pt x="188053" y="82624"/>
                  </a:lnTo>
                  <a:close/>
                </a:path>
              </a:pathLst>
            </a:custGeom>
            <a:solidFill>
              <a:srgbClr val="6FA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14;p116">
              <a:extLst>
                <a:ext uri="{FF2B5EF4-FFF2-40B4-BE49-F238E27FC236}">
                  <a16:creationId xmlns:a16="http://schemas.microsoft.com/office/drawing/2014/main" id="{3A9036A3-6743-2E45-AEAC-6661166FA08D}"/>
                </a:ext>
              </a:extLst>
            </p:cNvPr>
            <p:cNvSpPr/>
            <p:nvPr/>
          </p:nvSpPr>
          <p:spPr>
            <a:xfrm>
              <a:off x="1227850" y="5022675"/>
              <a:ext cx="2176800" cy="8139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solidFill>
                    <a:schemeClr val="lt1"/>
                  </a:solidFill>
                  <a:latin typeface="Helvetica Neue"/>
                  <a:ea typeface="Helvetica Neue"/>
                  <a:cs typeface="Helvetica Neue"/>
                  <a:sym typeface="Helvetica Neue"/>
                </a:rPr>
                <a:t>Application</a:t>
              </a:r>
              <a:endParaRPr sz="2400" dirty="0">
                <a:solidFill>
                  <a:schemeClr val="lt1"/>
                </a:solidFill>
                <a:latin typeface="Helvetica Neue"/>
                <a:ea typeface="Helvetica Neue"/>
                <a:cs typeface="Helvetica Neue"/>
                <a:sym typeface="Helvetica Neue"/>
              </a:endParaRPr>
            </a:p>
          </p:txBody>
        </p:sp>
      </p:grpSp>
      <p:sp>
        <p:nvSpPr>
          <p:cNvPr id="16" name="Google Shape;1215;p116">
            <a:extLst>
              <a:ext uri="{FF2B5EF4-FFF2-40B4-BE49-F238E27FC236}">
                <a16:creationId xmlns:a16="http://schemas.microsoft.com/office/drawing/2014/main" id="{01EC071D-2E1F-F24E-8FEE-D3DE34D63133}"/>
              </a:ext>
            </a:extLst>
          </p:cNvPr>
          <p:cNvSpPr txBox="1"/>
          <p:nvPr/>
        </p:nvSpPr>
        <p:spPr>
          <a:xfrm>
            <a:off x="4014050" y="4629650"/>
            <a:ext cx="2125200" cy="61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u="sng" dirty="0">
                <a:ea typeface="Helvetica Neue"/>
                <a:cs typeface="Helvetica Neue"/>
                <a:sym typeface="Helvetica Neue"/>
              </a:rPr>
              <a:t>Migrated</a:t>
            </a:r>
            <a:r>
              <a:rPr lang="en-US" sz="1800" dirty="0">
                <a:latin typeface="Helvetica Neue"/>
                <a:ea typeface="Helvetica Neue"/>
                <a:cs typeface="Helvetica Neue"/>
                <a:sym typeface="Helvetica Neue"/>
              </a:rPr>
              <a:t> to </a:t>
            </a: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the Cloud</a:t>
            </a:r>
            <a:endParaRPr sz="1800" dirty="0">
              <a:latin typeface="Helvetica Neue"/>
              <a:ea typeface="Helvetica Neue"/>
              <a:cs typeface="Helvetica Neue"/>
              <a:sym typeface="Helvetica Neue"/>
            </a:endParaRPr>
          </a:p>
        </p:txBody>
      </p:sp>
      <p:cxnSp>
        <p:nvCxnSpPr>
          <p:cNvPr id="18" name="Google Shape;1217;p116">
            <a:extLst>
              <a:ext uri="{FF2B5EF4-FFF2-40B4-BE49-F238E27FC236}">
                <a16:creationId xmlns:a16="http://schemas.microsoft.com/office/drawing/2014/main" id="{971A37E7-701A-AB4E-9645-8BBCCB90E2E8}"/>
              </a:ext>
            </a:extLst>
          </p:cNvPr>
          <p:cNvCxnSpPr/>
          <p:nvPr/>
        </p:nvCxnSpPr>
        <p:spPr>
          <a:xfrm>
            <a:off x="2360300" y="3359975"/>
            <a:ext cx="12300" cy="605400"/>
          </a:xfrm>
          <a:prstGeom prst="straightConnector1">
            <a:avLst/>
          </a:prstGeom>
          <a:noFill/>
          <a:ln w="38100" cap="flat" cmpd="sng">
            <a:solidFill>
              <a:schemeClr val="dk2"/>
            </a:solidFill>
            <a:prstDash val="solid"/>
            <a:round/>
            <a:headEnd type="none" w="med" len="med"/>
            <a:tailEnd type="triangle" w="med" len="med"/>
          </a:ln>
        </p:spPr>
      </p:cxnSp>
      <p:grpSp>
        <p:nvGrpSpPr>
          <p:cNvPr id="3" name="Group 2">
            <a:extLst>
              <a:ext uri="{FF2B5EF4-FFF2-40B4-BE49-F238E27FC236}">
                <a16:creationId xmlns:a16="http://schemas.microsoft.com/office/drawing/2014/main" id="{D9F2ABCC-7C84-C84F-8B96-AC286FB156B2}"/>
              </a:ext>
            </a:extLst>
          </p:cNvPr>
          <p:cNvGrpSpPr/>
          <p:nvPr/>
        </p:nvGrpSpPr>
        <p:grpSpPr>
          <a:xfrm>
            <a:off x="7213888" y="2907000"/>
            <a:ext cx="4053432" cy="1944899"/>
            <a:chOff x="7213888" y="2907000"/>
            <a:chExt cx="4053432" cy="1944899"/>
          </a:xfrm>
        </p:grpSpPr>
        <p:sp>
          <p:nvSpPr>
            <p:cNvPr id="17" name="Google Shape;1216;p116">
              <a:extLst>
                <a:ext uri="{FF2B5EF4-FFF2-40B4-BE49-F238E27FC236}">
                  <a16:creationId xmlns:a16="http://schemas.microsoft.com/office/drawing/2014/main" id="{6A044EFF-304C-6F4B-8D08-8E9EAADFD6F4}"/>
                </a:ext>
              </a:extLst>
            </p:cNvPr>
            <p:cNvSpPr/>
            <p:nvPr/>
          </p:nvSpPr>
          <p:spPr>
            <a:xfrm>
              <a:off x="7213888" y="2907000"/>
              <a:ext cx="4053432" cy="1944899"/>
            </a:xfrm>
            <a:custGeom>
              <a:avLst/>
              <a:gdLst/>
              <a:ahLst/>
              <a:cxnLst/>
              <a:rect l="l" t="t" r="r" b="b"/>
              <a:pathLst>
                <a:path w="208055" h="161135" extrusionOk="0">
                  <a:moveTo>
                    <a:pt x="188053" y="82624"/>
                  </a:moveTo>
                  <a:lnTo>
                    <a:pt x="189175" y="77950"/>
                  </a:lnTo>
                  <a:lnTo>
                    <a:pt x="190297" y="68978"/>
                  </a:lnTo>
                  <a:lnTo>
                    <a:pt x="189362" y="60566"/>
                  </a:lnTo>
                  <a:lnTo>
                    <a:pt x="186371" y="52902"/>
                  </a:lnTo>
                  <a:lnTo>
                    <a:pt x="184315" y="49350"/>
                  </a:lnTo>
                  <a:lnTo>
                    <a:pt x="181511" y="45985"/>
                  </a:lnTo>
                  <a:lnTo>
                    <a:pt x="175155" y="40377"/>
                  </a:lnTo>
                  <a:lnTo>
                    <a:pt x="167491" y="36639"/>
                  </a:lnTo>
                  <a:lnTo>
                    <a:pt x="159266" y="34956"/>
                  </a:lnTo>
                  <a:lnTo>
                    <a:pt x="154967" y="34956"/>
                  </a:lnTo>
                  <a:lnTo>
                    <a:pt x="153284" y="31031"/>
                  </a:lnTo>
                  <a:lnTo>
                    <a:pt x="149172" y="23927"/>
                  </a:lnTo>
                  <a:lnTo>
                    <a:pt x="144124" y="17385"/>
                  </a:lnTo>
                  <a:lnTo>
                    <a:pt x="138143" y="11964"/>
                  </a:lnTo>
                  <a:lnTo>
                    <a:pt x="131600" y="7290"/>
                  </a:lnTo>
                  <a:lnTo>
                    <a:pt x="124310" y="3926"/>
                  </a:lnTo>
                  <a:lnTo>
                    <a:pt x="116459" y="1496"/>
                  </a:lnTo>
                  <a:lnTo>
                    <a:pt x="108234" y="187"/>
                  </a:lnTo>
                  <a:lnTo>
                    <a:pt x="104121" y="0"/>
                  </a:lnTo>
                  <a:lnTo>
                    <a:pt x="98700" y="187"/>
                  </a:lnTo>
                  <a:lnTo>
                    <a:pt x="88232" y="2617"/>
                  </a:lnTo>
                  <a:lnTo>
                    <a:pt x="78699" y="6730"/>
                  </a:lnTo>
                  <a:lnTo>
                    <a:pt x="69913" y="12898"/>
                  </a:lnTo>
                  <a:lnTo>
                    <a:pt x="62436" y="20563"/>
                  </a:lnTo>
                  <a:lnTo>
                    <a:pt x="56454" y="29535"/>
                  </a:lnTo>
                  <a:lnTo>
                    <a:pt x="51780" y="39630"/>
                  </a:lnTo>
                  <a:lnTo>
                    <a:pt x="49163" y="50472"/>
                  </a:lnTo>
                  <a:lnTo>
                    <a:pt x="48790" y="56079"/>
                  </a:lnTo>
                  <a:lnTo>
                    <a:pt x="43555" y="56640"/>
                  </a:lnTo>
                  <a:lnTo>
                    <a:pt x="33648" y="59444"/>
                  </a:lnTo>
                  <a:lnTo>
                    <a:pt x="24675" y="63931"/>
                  </a:lnTo>
                  <a:lnTo>
                    <a:pt x="16824" y="69912"/>
                  </a:lnTo>
                  <a:lnTo>
                    <a:pt x="10282" y="77203"/>
                  </a:lnTo>
                  <a:lnTo>
                    <a:pt x="5235" y="85615"/>
                  </a:lnTo>
                  <a:lnTo>
                    <a:pt x="1683" y="94961"/>
                  </a:lnTo>
                  <a:lnTo>
                    <a:pt x="0" y="105055"/>
                  </a:lnTo>
                  <a:lnTo>
                    <a:pt x="0" y="110290"/>
                  </a:lnTo>
                  <a:lnTo>
                    <a:pt x="374" y="115524"/>
                  </a:lnTo>
                  <a:lnTo>
                    <a:pt x="2617" y="125431"/>
                  </a:lnTo>
                  <a:lnTo>
                    <a:pt x="6730" y="134404"/>
                  </a:lnTo>
                  <a:lnTo>
                    <a:pt x="12338" y="142629"/>
                  </a:lnTo>
                  <a:lnTo>
                    <a:pt x="19441" y="149358"/>
                  </a:lnTo>
                  <a:lnTo>
                    <a:pt x="27666" y="154966"/>
                  </a:lnTo>
                  <a:lnTo>
                    <a:pt x="36826" y="158705"/>
                  </a:lnTo>
                  <a:lnTo>
                    <a:pt x="46920" y="160761"/>
                  </a:lnTo>
                  <a:lnTo>
                    <a:pt x="52154" y="161135"/>
                  </a:lnTo>
                  <a:lnTo>
                    <a:pt x="166556" y="161135"/>
                  </a:lnTo>
                  <a:lnTo>
                    <a:pt x="170856" y="160948"/>
                  </a:lnTo>
                  <a:lnTo>
                    <a:pt x="179081" y="159266"/>
                  </a:lnTo>
                  <a:lnTo>
                    <a:pt x="186745" y="156275"/>
                  </a:lnTo>
                  <a:lnTo>
                    <a:pt x="193287" y="151788"/>
                  </a:lnTo>
                  <a:lnTo>
                    <a:pt x="198895" y="146180"/>
                  </a:lnTo>
                  <a:lnTo>
                    <a:pt x="203195" y="139451"/>
                  </a:lnTo>
                  <a:lnTo>
                    <a:pt x="206373" y="131787"/>
                  </a:lnTo>
                  <a:lnTo>
                    <a:pt x="207868" y="123375"/>
                  </a:lnTo>
                  <a:lnTo>
                    <a:pt x="208055" y="119075"/>
                  </a:lnTo>
                  <a:lnTo>
                    <a:pt x="207868" y="113841"/>
                  </a:lnTo>
                  <a:lnTo>
                    <a:pt x="205064" y="103747"/>
                  </a:lnTo>
                  <a:lnTo>
                    <a:pt x="199643" y="94213"/>
                  </a:lnTo>
                  <a:lnTo>
                    <a:pt x="192353" y="85988"/>
                  </a:lnTo>
                  <a:lnTo>
                    <a:pt x="188053" y="82624"/>
                  </a:lnTo>
                  <a:close/>
                </a:path>
              </a:pathLst>
            </a:custGeom>
            <a:solidFill>
              <a:srgbClr val="6FA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18;p116">
              <a:extLst>
                <a:ext uri="{FF2B5EF4-FFF2-40B4-BE49-F238E27FC236}">
                  <a16:creationId xmlns:a16="http://schemas.microsoft.com/office/drawing/2014/main" id="{68FCDB24-3631-1E48-A149-874FAC58B661}"/>
                </a:ext>
              </a:extLst>
            </p:cNvPr>
            <p:cNvSpPr/>
            <p:nvPr/>
          </p:nvSpPr>
          <p:spPr>
            <a:xfrm>
              <a:off x="8113800" y="3804875"/>
              <a:ext cx="2253600" cy="4737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solidFill>
                    <a:schemeClr val="lt1"/>
                  </a:solidFill>
                  <a:latin typeface="Helvetica Neue"/>
                  <a:ea typeface="Helvetica Neue"/>
                  <a:cs typeface="Helvetica Neue"/>
                  <a:sym typeface="Helvetica Neue"/>
                </a:rPr>
                <a:t>Application</a:t>
              </a:r>
              <a:endParaRPr sz="2400" dirty="0">
                <a:solidFill>
                  <a:schemeClr val="lt1"/>
                </a:solidFill>
                <a:latin typeface="Helvetica Neue"/>
                <a:ea typeface="Helvetica Neue"/>
                <a:cs typeface="Helvetica Neue"/>
                <a:sym typeface="Helvetica Neue"/>
              </a:endParaRPr>
            </a:p>
          </p:txBody>
        </p:sp>
      </p:grpSp>
      <p:sp>
        <p:nvSpPr>
          <p:cNvPr id="20" name="Google Shape;1219;p116">
            <a:extLst>
              <a:ext uri="{FF2B5EF4-FFF2-40B4-BE49-F238E27FC236}">
                <a16:creationId xmlns:a16="http://schemas.microsoft.com/office/drawing/2014/main" id="{83486976-F1F7-6644-BFC1-A75DC4BEB97E}"/>
              </a:ext>
            </a:extLst>
          </p:cNvPr>
          <p:cNvSpPr txBox="1"/>
          <p:nvPr/>
        </p:nvSpPr>
        <p:spPr>
          <a:xfrm>
            <a:off x="7300950" y="5242856"/>
            <a:ext cx="4053300" cy="93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ea typeface="Helvetica Neue"/>
                <a:cs typeface="Helvetica Neue"/>
                <a:sym typeface="Helvetica Neue"/>
              </a:rPr>
              <a:t>From the beginning </a:t>
            </a:r>
            <a:endParaRPr sz="1800" dirty="0">
              <a:ea typeface="Helvetica Neue"/>
              <a:cs typeface="Helvetica Neue"/>
              <a:sym typeface="Helvetica Neue"/>
            </a:endParaRPr>
          </a:p>
          <a:p>
            <a:pPr marL="0" lvl="0" indent="0" algn="ctr" rtl="0">
              <a:spcBef>
                <a:spcPts val="0"/>
              </a:spcBef>
              <a:spcAft>
                <a:spcPts val="0"/>
              </a:spcAft>
              <a:buNone/>
            </a:pPr>
            <a:r>
              <a:rPr lang="en-US" sz="1800" u="sng" dirty="0">
                <a:ea typeface="Helvetica Neue"/>
                <a:cs typeface="Helvetica Neue"/>
                <a:sym typeface="Helvetica Neue"/>
              </a:rPr>
              <a:t>targeted to the cloud</a:t>
            </a:r>
            <a:endParaRPr sz="1800" u="sng" dirty="0">
              <a:ea typeface="Helvetica Neue"/>
              <a:cs typeface="Helvetica Neue"/>
              <a:sym typeface="Helvetica Neue"/>
            </a:endParaRPr>
          </a:p>
        </p:txBody>
      </p:sp>
    </p:spTree>
    <p:extLst>
      <p:ext uri="{BB962C8B-B14F-4D97-AF65-F5344CB8AC3E}">
        <p14:creationId xmlns:p14="http://schemas.microsoft.com/office/powerpoint/2010/main" val="1197791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10"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par>
                                <p:cTn id="37" presetID="10"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5AA0D1-FD68-42B0-B79D-F39AAEAD2790}"/>
              </a:ext>
            </a:extLst>
          </p:cNvPr>
          <p:cNvSpPr>
            <a:spLocks noGrp="1"/>
          </p:cNvSpPr>
          <p:nvPr>
            <p:ph type="title"/>
          </p:nvPr>
        </p:nvSpPr>
        <p:spPr/>
        <p:txBody>
          <a:bodyPr/>
          <a:lstStyle/>
          <a:p>
            <a:r>
              <a:rPr lang="en-US" dirty="0"/>
              <a:t>Further in the paradigm: Pets vs Cattle</a:t>
            </a:r>
          </a:p>
        </p:txBody>
      </p:sp>
      <p:sp>
        <p:nvSpPr>
          <p:cNvPr id="11" name="Google Shape;1191;p114">
            <a:extLst>
              <a:ext uri="{FF2B5EF4-FFF2-40B4-BE49-F238E27FC236}">
                <a16:creationId xmlns:a16="http://schemas.microsoft.com/office/drawing/2014/main" id="{C6A5A016-4506-094F-9184-682FC3E209F1}"/>
              </a:ext>
            </a:extLst>
          </p:cNvPr>
          <p:cNvSpPr/>
          <p:nvPr/>
        </p:nvSpPr>
        <p:spPr>
          <a:xfrm>
            <a:off x="10967700" y="317575"/>
            <a:ext cx="683398" cy="613026"/>
          </a:xfrm>
          <a:custGeom>
            <a:avLst/>
            <a:gdLst/>
            <a:ahLst/>
            <a:cxnLst/>
            <a:rect l="l" t="t" r="r" b="b"/>
            <a:pathLst>
              <a:path w="191294" h="167608" extrusionOk="0">
                <a:moveTo>
                  <a:pt x="37009" y="1"/>
                </a:moveTo>
                <a:lnTo>
                  <a:pt x="1975" y="20890"/>
                </a:lnTo>
                <a:lnTo>
                  <a:pt x="37009" y="41615"/>
                </a:lnTo>
                <a:lnTo>
                  <a:pt x="71880" y="20890"/>
                </a:lnTo>
                <a:lnTo>
                  <a:pt x="37009" y="1"/>
                </a:lnTo>
                <a:close/>
                <a:moveTo>
                  <a:pt x="154285" y="1"/>
                </a:moveTo>
                <a:lnTo>
                  <a:pt x="119250" y="20890"/>
                </a:lnTo>
                <a:lnTo>
                  <a:pt x="154285" y="41615"/>
                </a:lnTo>
                <a:lnTo>
                  <a:pt x="189155" y="20890"/>
                </a:lnTo>
                <a:lnTo>
                  <a:pt x="154285" y="1"/>
                </a:lnTo>
                <a:close/>
                <a:moveTo>
                  <a:pt x="1" y="24509"/>
                </a:moveTo>
                <a:lnTo>
                  <a:pt x="1" y="66287"/>
                </a:lnTo>
                <a:lnTo>
                  <a:pt x="34871" y="87012"/>
                </a:lnTo>
                <a:lnTo>
                  <a:pt x="34871" y="45562"/>
                </a:lnTo>
                <a:lnTo>
                  <a:pt x="1" y="24509"/>
                </a:lnTo>
                <a:close/>
                <a:moveTo>
                  <a:pt x="117277" y="24509"/>
                </a:moveTo>
                <a:lnTo>
                  <a:pt x="117277" y="66122"/>
                </a:lnTo>
                <a:lnTo>
                  <a:pt x="152147" y="87012"/>
                </a:lnTo>
                <a:lnTo>
                  <a:pt x="152147" y="45562"/>
                </a:lnTo>
                <a:lnTo>
                  <a:pt x="117277" y="24509"/>
                </a:lnTo>
                <a:close/>
                <a:moveTo>
                  <a:pt x="191294" y="24509"/>
                </a:moveTo>
                <a:lnTo>
                  <a:pt x="156259" y="45562"/>
                </a:lnTo>
                <a:lnTo>
                  <a:pt x="156259" y="87012"/>
                </a:lnTo>
                <a:lnTo>
                  <a:pt x="191294" y="66287"/>
                </a:lnTo>
                <a:lnTo>
                  <a:pt x="191294" y="24509"/>
                </a:lnTo>
                <a:close/>
                <a:moveTo>
                  <a:pt x="74018" y="24509"/>
                </a:moveTo>
                <a:lnTo>
                  <a:pt x="39148" y="45562"/>
                </a:lnTo>
                <a:lnTo>
                  <a:pt x="39148" y="87176"/>
                </a:lnTo>
                <a:lnTo>
                  <a:pt x="74018" y="66287"/>
                </a:lnTo>
                <a:lnTo>
                  <a:pt x="74018" y="24509"/>
                </a:lnTo>
                <a:close/>
                <a:moveTo>
                  <a:pt x="95729" y="80597"/>
                </a:moveTo>
                <a:lnTo>
                  <a:pt x="60695" y="101322"/>
                </a:lnTo>
                <a:lnTo>
                  <a:pt x="95729" y="122211"/>
                </a:lnTo>
                <a:lnTo>
                  <a:pt x="130600" y="101322"/>
                </a:lnTo>
                <a:lnTo>
                  <a:pt x="95729" y="80597"/>
                </a:lnTo>
                <a:close/>
                <a:moveTo>
                  <a:pt x="58721" y="105105"/>
                </a:moveTo>
                <a:lnTo>
                  <a:pt x="58721" y="146719"/>
                </a:lnTo>
                <a:lnTo>
                  <a:pt x="93591" y="167608"/>
                </a:lnTo>
                <a:lnTo>
                  <a:pt x="93591" y="126158"/>
                </a:lnTo>
                <a:lnTo>
                  <a:pt x="58721" y="105105"/>
                </a:lnTo>
                <a:close/>
                <a:moveTo>
                  <a:pt x="132738" y="105105"/>
                </a:moveTo>
                <a:lnTo>
                  <a:pt x="97703" y="126158"/>
                </a:lnTo>
                <a:lnTo>
                  <a:pt x="97703" y="167608"/>
                </a:lnTo>
                <a:lnTo>
                  <a:pt x="132738" y="146719"/>
                </a:lnTo>
                <a:lnTo>
                  <a:pt x="132738" y="105105"/>
                </a:lnTo>
                <a:close/>
              </a:path>
            </a:pathLst>
          </a:custGeom>
          <a:solidFill>
            <a:srgbClr val="1F9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27;p117">
            <a:extLst>
              <a:ext uri="{FF2B5EF4-FFF2-40B4-BE49-F238E27FC236}">
                <a16:creationId xmlns:a16="http://schemas.microsoft.com/office/drawing/2014/main" id="{8165D68F-CB77-B844-890C-9144CB891A03}"/>
              </a:ext>
            </a:extLst>
          </p:cNvPr>
          <p:cNvSpPr txBox="1"/>
          <p:nvPr/>
        </p:nvSpPr>
        <p:spPr>
          <a:xfrm>
            <a:off x="632875" y="5612100"/>
            <a:ext cx="10607400" cy="47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ea typeface="Helvetica Neue"/>
                <a:cs typeface="Helvetica Neue"/>
                <a:sym typeface="Helvetica Neue"/>
              </a:rPr>
              <a:t>Interesting read: </a:t>
            </a:r>
            <a:r>
              <a:rPr lang="en-US" sz="1800" b="1" u="sng" dirty="0">
                <a:solidFill>
                  <a:schemeClr val="hlink"/>
                </a:solidFill>
                <a:ea typeface="Helvetica Neue"/>
                <a:cs typeface="Helvetica Neue"/>
                <a:sym typeface="Helvetica Neue"/>
                <a:hlinkClick r:id="rId3"/>
              </a:rPr>
              <a:t>The History of Pets vs Cattle and How to Use the Analogy Properly</a:t>
            </a:r>
            <a:endParaRPr sz="1800" dirty="0">
              <a:ea typeface="Helvetica Neue"/>
              <a:cs typeface="Helvetica Neue"/>
              <a:sym typeface="Helvetica Neue"/>
            </a:endParaRPr>
          </a:p>
        </p:txBody>
      </p:sp>
      <p:pic>
        <p:nvPicPr>
          <p:cNvPr id="9" name="Google Shape;1228;p117">
            <a:extLst>
              <a:ext uri="{FF2B5EF4-FFF2-40B4-BE49-F238E27FC236}">
                <a16:creationId xmlns:a16="http://schemas.microsoft.com/office/drawing/2014/main" id="{0ECF60A2-5710-8248-A2AE-F84277AA2F70}"/>
              </a:ext>
            </a:extLst>
          </p:cNvPr>
          <p:cNvPicPr preferRelativeResize="0"/>
          <p:nvPr/>
        </p:nvPicPr>
        <p:blipFill>
          <a:blip r:embed="rId4">
            <a:alphaModFix/>
          </a:blip>
          <a:stretch>
            <a:fillRect/>
          </a:stretch>
        </p:blipFill>
        <p:spPr>
          <a:xfrm>
            <a:off x="1584125" y="3478025"/>
            <a:ext cx="1753975" cy="1729426"/>
          </a:xfrm>
          <a:prstGeom prst="rect">
            <a:avLst/>
          </a:prstGeom>
          <a:noFill/>
          <a:ln>
            <a:noFill/>
          </a:ln>
        </p:spPr>
      </p:pic>
      <p:pic>
        <p:nvPicPr>
          <p:cNvPr id="10" name="Google Shape;1229;p117">
            <a:extLst>
              <a:ext uri="{FF2B5EF4-FFF2-40B4-BE49-F238E27FC236}">
                <a16:creationId xmlns:a16="http://schemas.microsoft.com/office/drawing/2014/main" id="{78CF632C-8FA3-4646-BFA3-27C9386AD4E7}"/>
              </a:ext>
            </a:extLst>
          </p:cNvPr>
          <p:cNvPicPr preferRelativeResize="0"/>
          <p:nvPr/>
        </p:nvPicPr>
        <p:blipFill>
          <a:blip r:embed="rId5"/>
          <a:srcRect/>
          <a:stretch/>
        </p:blipFill>
        <p:spPr>
          <a:xfrm>
            <a:off x="6363050" y="3420007"/>
            <a:ext cx="2592088" cy="1724510"/>
          </a:xfrm>
          <a:prstGeom prst="rect">
            <a:avLst/>
          </a:prstGeom>
          <a:noFill/>
          <a:ln>
            <a:noFill/>
          </a:ln>
        </p:spPr>
      </p:pic>
      <p:sp>
        <p:nvSpPr>
          <p:cNvPr id="13" name="Google Shape;1230;p117">
            <a:extLst>
              <a:ext uri="{FF2B5EF4-FFF2-40B4-BE49-F238E27FC236}">
                <a16:creationId xmlns:a16="http://schemas.microsoft.com/office/drawing/2014/main" id="{3756BCA7-8462-274D-8A8C-B289540FA08F}"/>
              </a:ext>
            </a:extLst>
          </p:cNvPr>
          <p:cNvSpPr txBox="1"/>
          <p:nvPr/>
        </p:nvSpPr>
        <p:spPr>
          <a:xfrm>
            <a:off x="751525" y="1328575"/>
            <a:ext cx="5325600" cy="204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chemeClr val="bg2">
                    <a:lumMod val="10000"/>
                  </a:schemeClr>
                </a:solidFill>
                <a:ea typeface="Helvetica Neue"/>
                <a:cs typeface="Helvetica Neue"/>
                <a:sym typeface="Helvetica Neue"/>
              </a:rPr>
              <a:t>Pets:</a:t>
            </a:r>
            <a:endParaRPr sz="2400" dirty="0">
              <a:solidFill>
                <a:schemeClr val="bg2">
                  <a:lumMod val="10000"/>
                </a:schemeClr>
              </a:solidFill>
              <a:ea typeface="Helvetica Neue"/>
              <a:cs typeface="Helvetica Neue"/>
              <a:sym typeface="Helvetica Neue"/>
            </a:endParaRPr>
          </a:p>
          <a:p>
            <a:pPr marL="457200" lvl="0" indent="-381000" algn="l" rtl="0">
              <a:spcBef>
                <a:spcPts val="0"/>
              </a:spcBef>
              <a:spcAft>
                <a:spcPts val="0"/>
              </a:spcAft>
              <a:buSzPts val="2400"/>
              <a:buFont typeface="Arial" panose="020B0604020202020204" pitchFamily="34" charset="0"/>
              <a:buChar char="•"/>
            </a:pPr>
            <a:r>
              <a:rPr lang="en-US" sz="2400" dirty="0">
                <a:solidFill>
                  <a:schemeClr val="bg2">
                    <a:lumMod val="10000"/>
                  </a:schemeClr>
                </a:solidFill>
                <a:ea typeface="Helvetica Neue"/>
                <a:cs typeface="Helvetica Neue"/>
                <a:sym typeface="Helvetica Neue"/>
              </a:rPr>
              <a:t>Treated as unique</a:t>
            </a:r>
            <a:endParaRPr sz="2400" dirty="0">
              <a:solidFill>
                <a:schemeClr val="bg2">
                  <a:lumMod val="10000"/>
                </a:schemeClr>
              </a:solidFill>
              <a:ea typeface="Helvetica Neue"/>
              <a:cs typeface="Helvetica Neue"/>
              <a:sym typeface="Helvetica Neue"/>
            </a:endParaRPr>
          </a:p>
          <a:p>
            <a:pPr marL="457200" lvl="0" indent="-381000" algn="l" rtl="0">
              <a:spcBef>
                <a:spcPts val="0"/>
              </a:spcBef>
              <a:spcAft>
                <a:spcPts val="0"/>
              </a:spcAft>
              <a:buSzPts val="2400"/>
              <a:buFont typeface="Arial" panose="020B0604020202020204" pitchFamily="34" charset="0"/>
              <a:buChar char="•"/>
            </a:pPr>
            <a:r>
              <a:rPr lang="en-US" sz="2400" dirty="0">
                <a:solidFill>
                  <a:schemeClr val="bg2">
                    <a:lumMod val="10000"/>
                  </a:schemeClr>
                </a:solidFill>
                <a:ea typeface="Helvetica Neue"/>
                <a:cs typeface="Helvetica Neue"/>
                <a:sym typeface="Helvetica Neue"/>
              </a:rPr>
              <a:t>Typically manually built, managed and updated.</a:t>
            </a:r>
            <a:endParaRPr sz="2400" dirty="0">
              <a:solidFill>
                <a:schemeClr val="bg2">
                  <a:lumMod val="10000"/>
                </a:schemeClr>
              </a:solidFill>
              <a:ea typeface="Helvetica Neue"/>
              <a:cs typeface="Helvetica Neue"/>
              <a:sym typeface="Helvetica Neue"/>
            </a:endParaRPr>
          </a:p>
          <a:p>
            <a:pPr marL="457200" lvl="0" indent="-381000" algn="l" rtl="0">
              <a:spcBef>
                <a:spcPts val="0"/>
              </a:spcBef>
              <a:spcAft>
                <a:spcPts val="0"/>
              </a:spcAft>
              <a:buSzPts val="2400"/>
              <a:buFont typeface="Arial" panose="020B0604020202020204" pitchFamily="34" charset="0"/>
              <a:buChar char="•"/>
            </a:pPr>
            <a:r>
              <a:rPr lang="en-US" sz="2400" dirty="0">
                <a:solidFill>
                  <a:schemeClr val="bg2">
                    <a:lumMod val="10000"/>
                  </a:schemeClr>
                </a:solidFill>
                <a:ea typeface="Helvetica Neue"/>
                <a:cs typeface="Helvetica Neue"/>
                <a:sym typeface="Helvetica Neue"/>
              </a:rPr>
              <a:t>Indispensable, can’t be down</a:t>
            </a:r>
            <a:endParaRPr sz="2400" dirty="0">
              <a:solidFill>
                <a:schemeClr val="bg2">
                  <a:lumMod val="10000"/>
                </a:schemeClr>
              </a:solidFill>
              <a:ea typeface="Helvetica Neue"/>
              <a:cs typeface="Helvetica Neue"/>
              <a:sym typeface="Helvetica Neue"/>
            </a:endParaRPr>
          </a:p>
        </p:txBody>
      </p:sp>
      <p:sp>
        <p:nvSpPr>
          <p:cNvPr id="14" name="Google Shape;1231;p117">
            <a:extLst>
              <a:ext uri="{FF2B5EF4-FFF2-40B4-BE49-F238E27FC236}">
                <a16:creationId xmlns:a16="http://schemas.microsoft.com/office/drawing/2014/main" id="{04070635-0692-6E46-9A2C-A4FDD9F54C88}"/>
              </a:ext>
            </a:extLst>
          </p:cNvPr>
          <p:cNvSpPr txBox="1"/>
          <p:nvPr/>
        </p:nvSpPr>
        <p:spPr>
          <a:xfrm>
            <a:off x="6077075" y="1328575"/>
            <a:ext cx="5031900" cy="204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chemeClr val="bg2">
                    <a:lumMod val="10000"/>
                  </a:schemeClr>
                </a:solidFill>
                <a:ea typeface="Helvetica Neue"/>
                <a:cs typeface="Helvetica Neue"/>
                <a:sym typeface="Helvetica Neue"/>
              </a:rPr>
              <a:t>Cattle:</a:t>
            </a:r>
            <a:endParaRPr sz="2400" dirty="0">
              <a:solidFill>
                <a:schemeClr val="bg2">
                  <a:lumMod val="10000"/>
                </a:schemeClr>
              </a:solidFill>
              <a:ea typeface="Helvetica Neue"/>
              <a:cs typeface="Helvetica Neue"/>
              <a:sym typeface="Helvetica Neue"/>
            </a:endParaRPr>
          </a:p>
          <a:p>
            <a:pPr marL="457200" lvl="0" indent="-381000" algn="l" rtl="0">
              <a:spcBef>
                <a:spcPts val="0"/>
              </a:spcBef>
              <a:spcAft>
                <a:spcPts val="0"/>
              </a:spcAft>
              <a:buSzPts val="2400"/>
              <a:buFont typeface="Arial" panose="020B0604020202020204" pitchFamily="34" charset="0"/>
              <a:buChar char="•"/>
            </a:pPr>
            <a:r>
              <a:rPr lang="en-US" sz="2400" dirty="0">
                <a:solidFill>
                  <a:schemeClr val="bg2">
                    <a:lumMod val="10000"/>
                  </a:schemeClr>
                </a:solidFill>
                <a:ea typeface="Helvetica Neue"/>
                <a:cs typeface="Helvetica Neue"/>
                <a:sym typeface="Helvetica Neue"/>
              </a:rPr>
              <a:t>Treated as “just one more”  </a:t>
            </a:r>
            <a:endParaRPr sz="2400" dirty="0">
              <a:solidFill>
                <a:schemeClr val="bg2">
                  <a:lumMod val="10000"/>
                </a:schemeClr>
              </a:solidFill>
              <a:ea typeface="Helvetica Neue"/>
              <a:cs typeface="Helvetica Neue"/>
              <a:sym typeface="Helvetica Neue"/>
            </a:endParaRPr>
          </a:p>
          <a:p>
            <a:pPr marL="457200" lvl="0" indent="-381000" algn="l" rtl="0">
              <a:spcBef>
                <a:spcPts val="0"/>
              </a:spcBef>
              <a:spcAft>
                <a:spcPts val="0"/>
              </a:spcAft>
              <a:buSzPts val="2400"/>
              <a:buFont typeface="Arial" panose="020B0604020202020204" pitchFamily="34" charset="0"/>
              <a:buChar char="•"/>
            </a:pPr>
            <a:r>
              <a:rPr lang="en-US" sz="2400" dirty="0">
                <a:solidFill>
                  <a:schemeClr val="bg2">
                    <a:lumMod val="10000"/>
                  </a:schemeClr>
                </a:solidFill>
                <a:ea typeface="Helvetica Neue"/>
                <a:cs typeface="Helvetica Neue"/>
                <a:sym typeface="Helvetica Neue"/>
              </a:rPr>
              <a:t>Automatically built</a:t>
            </a:r>
            <a:endParaRPr sz="2400" dirty="0">
              <a:solidFill>
                <a:schemeClr val="bg2">
                  <a:lumMod val="10000"/>
                </a:schemeClr>
              </a:solidFill>
              <a:ea typeface="Helvetica Neue"/>
              <a:cs typeface="Helvetica Neue"/>
              <a:sym typeface="Helvetica Neue"/>
            </a:endParaRPr>
          </a:p>
          <a:p>
            <a:pPr marL="457200" lvl="0" indent="-381000" algn="l" rtl="0">
              <a:spcBef>
                <a:spcPts val="0"/>
              </a:spcBef>
              <a:spcAft>
                <a:spcPts val="0"/>
              </a:spcAft>
              <a:buSzPts val="2400"/>
              <a:buFont typeface="Arial" panose="020B0604020202020204" pitchFamily="34" charset="0"/>
              <a:buChar char="•"/>
            </a:pPr>
            <a:r>
              <a:rPr lang="en-US" sz="2400" dirty="0">
                <a:solidFill>
                  <a:schemeClr val="bg2">
                    <a:lumMod val="10000"/>
                  </a:schemeClr>
                </a:solidFill>
                <a:ea typeface="Helvetica Neue"/>
                <a:cs typeface="Helvetica Neue"/>
                <a:sym typeface="Helvetica Neue"/>
              </a:rPr>
              <a:t>Designed for failure</a:t>
            </a:r>
            <a:endParaRPr sz="2400" dirty="0">
              <a:solidFill>
                <a:schemeClr val="bg2">
                  <a:lumMod val="10000"/>
                </a:schemeClr>
              </a:solidFill>
              <a:ea typeface="Helvetica Neue"/>
              <a:cs typeface="Helvetica Neue"/>
              <a:sym typeface="Helvetica Neue"/>
            </a:endParaRPr>
          </a:p>
        </p:txBody>
      </p:sp>
    </p:spTree>
    <p:extLst>
      <p:ext uri="{BB962C8B-B14F-4D97-AF65-F5344CB8AC3E}">
        <p14:creationId xmlns:p14="http://schemas.microsoft.com/office/powerpoint/2010/main" val="125138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5AA0D1-FD68-42B0-B79D-F39AAEAD2790}"/>
              </a:ext>
            </a:extLst>
          </p:cNvPr>
          <p:cNvSpPr>
            <a:spLocks noGrp="1"/>
          </p:cNvSpPr>
          <p:nvPr>
            <p:ph type="title"/>
          </p:nvPr>
        </p:nvSpPr>
        <p:spPr/>
        <p:txBody>
          <a:bodyPr/>
          <a:lstStyle/>
          <a:p>
            <a:r>
              <a:rPr lang="en-US" dirty="0"/>
              <a:t>Immutability?</a:t>
            </a:r>
          </a:p>
        </p:txBody>
      </p:sp>
      <p:sp>
        <p:nvSpPr>
          <p:cNvPr id="11" name="Google Shape;1191;p114">
            <a:extLst>
              <a:ext uri="{FF2B5EF4-FFF2-40B4-BE49-F238E27FC236}">
                <a16:creationId xmlns:a16="http://schemas.microsoft.com/office/drawing/2014/main" id="{C6A5A016-4506-094F-9184-682FC3E209F1}"/>
              </a:ext>
            </a:extLst>
          </p:cNvPr>
          <p:cNvSpPr/>
          <p:nvPr/>
        </p:nvSpPr>
        <p:spPr>
          <a:xfrm>
            <a:off x="10967700" y="317575"/>
            <a:ext cx="683398" cy="613026"/>
          </a:xfrm>
          <a:custGeom>
            <a:avLst/>
            <a:gdLst/>
            <a:ahLst/>
            <a:cxnLst/>
            <a:rect l="l" t="t" r="r" b="b"/>
            <a:pathLst>
              <a:path w="191294" h="167608" extrusionOk="0">
                <a:moveTo>
                  <a:pt x="37009" y="1"/>
                </a:moveTo>
                <a:lnTo>
                  <a:pt x="1975" y="20890"/>
                </a:lnTo>
                <a:lnTo>
                  <a:pt x="37009" y="41615"/>
                </a:lnTo>
                <a:lnTo>
                  <a:pt x="71880" y="20890"/>
                </a:lnTo>
                <a:lnTo>
                  <a:pt x="37009" y="1"/>
                </a:lnTo>
                <a:close/>
                <a:moveTo>
                  <a:pt x="154285" y="1"/>
                </a:moveTo>
                <a:lnTo>
                  <a:pt x="119250" y="20890"/>
                </a:lnTo>
                <a:lnTo>
                  <a:pt x="154285" y="41615"/>
                </a:lnTo>
                <a:lnTo>
                  <a:pt x="189155" y="20890"/>
                </a:lnTo>
                <a:lnTo>
                  <a:pt x="154285" y="1"/>
                </a:lnTo>
                <a:close/>
                <a:moveTo>
                  <a:pt x="1" y="24509"/>
                </a:moveTo>
                <a:lnTo>
                  <a:pt x="1" y="66287"/>
                </a:lnTo>
                <a:lnTo>
                  <a:pt x="34871" y="87012"/>
                </a:lnTo>
                <a:lnTo>
                  <a:pt x="34871" y="45562"/>
                </a:lnTo>
                <a:lnTo>
                  <a:pt x="1" y="24509"/>
                </a:lnTo>
                <a:close/>
                <a:moveTo>
                  <a:pt x="117277" y="24509"/>
                </a:moveTo>
                <a:lnTo>
                  <a:pt x="117277" y="66122"/>
                </a:lnTo>
                <a:lnTo>
                  <a:pt x="152147" y="87012"/>
                </a:lnTo>
                <a:lnTo>
                  <a:pt x="152147" y="45562"/>
                </a:lnTo>
                <a:lnTo>
                  <a:pt x="117277" y="24509"/>
                </a:lnTo>
                <a:close/>
                <a:moveTo>
                  <a:pt x="191294" y="24509"/>
                </a:moveTo>
                <a:lnTo>
                  <a:pt x="156259" y="45562"/>
                </a:lnTo>
                <a:lnTo>
                  <a:pt x="156259" y="87012"/>
                </a:lnTo>
                <a:lnTo>
                  <a:pt x="191294" y="66287"/>
                </a:lnTo>
                <a:lnTo>
                  <a:pt x="191294" y="24509"/>
                </a:lnTo>
                <a:close/>
                <a:moveTo>
                  <a:pt x="74018" y="24509"/>
                </a:moveTo>
                <a:lnTo>
                  <a:pt x="39148" y="45562"/>
                </a:lnTo>
                <a:lnTo>
                  <a:pt x="39148" y="87176"/>
                </a:lnTo>
                <a:lnTo>
                  <a:pt x="74018" y="66287"/>
                </a:lnTo>
                <a:lnTo>
                  <a:pt x="74018" y="24509"/>
                </a:lnTo>
                <a:close/>
                <a:moveTo>
                  <a:pt x="95729" y="80597"/>
                </a:moveTo>
                <a:lnTo>
                  <a:pt x="60695" y="101322"/>
                </a:lnTo>
                <a:lnTo>
                  <a:pt x="95729" y="122211"/>
                </a:lnTo>
                <a:lnTo>
                  <a:pt x="130600" y="101322"/>
                </a:lnTo>
                <a:lnTo>
                  <a:pt x="95729" y="80597"/>
                </a:lnTo>
                <a:close/>
                <a:moveTo>
                  <a:pt x="58721" y="105105"/>
                </a:moveTo>
                <a:lnTo>
                  <a:pt x="58721" y="146719"/>
                </a:lnTo>
                <a:lnTo>
                  <a:pt x="93591" y="167608"/>
                </a:lnTo>
                <a:lnTo>
                  <a:pt x="93591" y="126158"/>
                </a:lnTo>
                <a:lnTo>
                  <a:pt x="58721" y="105105"/>
                </a:lnTo>
                <a:close/>
                <a:moveTo>
                  <a:pt x="132738" y="105105"/>
                </a:moveTo>
                <a:lnTo>
                  <a:pt x="97703" y="126158"/>
                </a:lnTo>
                <a:lnTo>
                  <a:pt x="97703" y="167608"/>
                </a:lnTo>
                <a:lnTo>
                  <a:pt x="132738" y="146719"/>
                </a:lnTo>
                <a:lnTo>
                  <a:pt x="132738" y="105105"/>
                </a:lnTo>
                <a:close/>
              </a:path>
            </a:pathLst>
          </a:custGeom>
          <a:solidFill>
            <a:srgbClr val="1F9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37;p118">
            <a:extLst>
              <a:ext uri="{FF2B5EF4-FFF2-40B4-BE49-F238E27FC236}">
                <a16:creationId xmlns:a16="http://schemas.microsoft.com/office/drawing/2014/main" id="{2138FA4A-B094-354F-A8F5-F2D1788A1FC9}"/>
              </a:ext>
            </a:extLst>
          </p:cNvPr>
          <p:cNvSpPr/>
          <p:nvPr/>
        </p:nvSpPr>
        <p:spPr>
          <a:xfrm>
            <a:off x="5364175" y="3878583"/>
            <a:ext cx="3734400" cy="24153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38;p118">
            <a:extLst>
              <a:ext uri="{FF2B5EF4-FFF2-40B4-BE49-F238E27FC236}">
                <a16:creationId xmlns:a16="http://schemas.microsoft.com/office/drawing/2014/main" id="{01B394F1-2B0A-6545-8E24-5CAD3C7894EB}"/>
              </a:ext>
            </a:extLst>
          </p:cNvPr>
          <p:cNvSpPr/>
          <p:nvPr/>
        </p:nvSpPr>
        <p:spPr>
          <a:xfrm>
            <a:off x="8012600" y="2564483"/>
            <a:ext cx="1518300" cy="8685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39;p118">
            <a:extLst>
              <a:ext uri="{FF2B5EF4-FFF2-40B4-BE49-F238E27FC236}">
                <a16:creationId xmlns:a16="http://schemas.microsoft.com/office/drawing/2014/main" id="{6ED28F08-D923-2441-AE2E-93240D9046F9}"/>
              </a:ext>
            </a:extLst>
          </p:cNvPr>
          <p:cNvSpPr/>
          <p:nvPr/>
        </p:nvSpPr>
        <p:spPr>
          <a:xfrm>
            <a:off x="3311750" y="3285433"/>
            <a:ext cx="1200300" cy="8685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40;p118">
            <a:extLst>
              <a:ext uri="{FF2B5EF4-FFF2-40B4-BE49-F238E27FC236}">
                <a16:creationId xmlns:a16="http://schemas.microsoft.com/office/drawing/2014/main" id="{89F17612-8F53-B046-A421-476F5EB52947}"/>
              </a:ext>
            </a:extLst>
          </p:cNvPr>
          <p:cNvSpPr/>
          <p:nvPr/>
        </p:nvSpPr>
        <p:spPr>
          <a:xfrm>
            <a:off x="5643950" y="4891808"/>
            <a:ext cx="3127500" cy="1260300"/>
          </a:xfrm>
          <a:prstGeom prst="rect">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44;p118">
            <a:extLst>
              <a:ext uri="{FF2B5EF4-FFF2-40B4-BE49-F238E27FC236}">
                <a16:creationId xmlns:a16="http://schemas.microsoft.com/office/drawing/2014/main" id="{B0BA6CB2-0737-D143-8261-647F43DFE799}"/>
              </a:ext>
            </a:extLst>
          </p:cNvPr>
          <p:cNvSpPr txBox="1"/>
          <p:nvPr/>
        </p:nvSpPr>
        <p:spPr>
          <a:xfrm>
            <a:off x="425013" y="1095725"/>
            <a:ext cx="11155800" cy="612900"/>
          </a:xfrm>
          <a:prstGeom prst="rect">
            <a:avLst/>
          </a:prstGeom>
          <a:noFill/>
          <a:ln>
            <a:noFill/>
          </a:ln>
        </p:spPr>
        <p:txBody>
          <a:bodyPr spcFirstLastPara="1" wrap="square" lIns="91425" tIns="45700" rIns="91425" bIns="45700" anchor="t" anchorCtr="0">
            <a:noAutofit/>
          </a:bodyPr>
          <a:lstStyle/>
          <a:p>
            <a:pPr marL="25400" lvl="0" algn="l" rtl="0">
              <a:spcBef>
                <a:spcPts val="0"/>
              </a:spcBef>
              <a:spcAft>
                <a:spcPts val="0"/>
              </a:spcAft>
              <a:buClr>
                <a:srgbClr val="40B654"/>
              </a:buClr>
              <a:buSzPts val="2400"/>
            </a:pPr>
            <a:r>
              <a:rPr lang="en-US" sz="2400" dirty="0">
                <a:solidFill>
                  <a:srgbClr val="3E3E40"/>
                </a:solidFill>
                <a:ea typeface="Helvetica Neue"/>
                <a:cs typeface="Helvetica Neue"/>
                <a:sym typeface="Helvetica Neue"/>
              </a:rPr>
              <a:t>If we separate state from code (factor 6), then we can change the way to deploy. Example: </a:t>
            </a:r>
            <a:endParaRPr sz="2400" dirty="0">
              <a:solidFill>
                <a:srgbClr val="3E3E40"/>
              </a:solidFill>
              <a:ea typeface="Helvetica Neue"/>
              <a:cs typeface="Helvetica Neue"/>
              <a:sym typeface="Helvetica Neue"/>
            </a:endParaRPr>
          </a:p>
        </p:txBody>
      </p:sp>
      <p:sp>
        <p:nvSpPr>
          <p:cNvPr id="19" name="Google Shape;1245;p118">
            <a:extLst>
              <a:ext uri="{FF2B5EF4-FFF2-40B4-BE49-F238E27FC236}">
                <a16:creationId xmlns:a16="http://schemas.microsoft.com/office/drawing/2014/main" id="{56F3D985-8948-DF45-94BD-4598AC223FAE}"/>
              </a:ext>
            </a:extLst>
          </p:cNvPr>
          <p:cNvSpPr txBox="1"/>
          <p:nvPr/>
        </p:nvSpPr>
        <p:spPr>
          <a:xfrm>
            <a:off x="425013" y="2039125"/>
            <a:ext cx="1264200" cy="45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400" dirty="0">
                <a:solidFill>
                  <a:srgbClr val="3E3E40"/>
                </a:solidFill>
                <a:ea typeface="Helvetica Neue"/>
                <a:cs typeface="Helvetica Neue"/>
                <a:sym typeface="Helvetica Neue"/>
              </a:rPr>
              <a:t>Before</a:t>
            </a:r>
            <a:endParaRPr sz="2400" dirty="0">
              <a:solidFill>
                <a:srgbClr val="3E3E40"/>
              </a:solidFill>
              <a:ea typeface="Helvetica Neue"/>
              <a:cs typeface="Helvetica Neue"/>
              <a:sym typeface="Helvetica Neue"/>
            </a:endParaRPr>
          </a:p>
        </p:txBody>
      </p:sp>
      <p:sp>
        <p:nvSpPr>
          <p:cNvPr id="20" name="Google Shape;1246;p118">
            <a:extLst>
              <a:ext uri="{FF2B5EF4-FFF2-40B4-BE49-F238E27FC236}">
                <a16:creationId xmlns:a16="http://schemas.microsoft.com/office/drawing/2014/main" id="{11BF529C-3229-AF4B-8251-D7149E2B9B8A}"/>
              </a:ext>
            </a:extLst>
          </p:cNvPr>
          <p:cNvSpPr/>
          <p:nvPr/>
        </p:nvSpPr>
        <p:spPr>
          <a:xfrm>
            <a:off x="10089525" y="4264408"/>
            <a:ext cx="1643400" cy="4560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solidFill>
                  <a:schemeClr val="lt1"/>
                </a:solidFill>
                <a:latin typeface="Helvetica Neue"/>
                <a:ea typeface="Helvetica Neue"/>
                <a:cs typeface="Helvetica Neue"/>
                <a:sym typeface="Helvetica Neue"/>
              </a:rPr>
              <a:t>Database</a:t>
            </a:r>
            <a:endParaRPr sz="2400" dirty="0">
              <a:solidFill>
                <a:schemeClr val="lt1"/>
              </a:solidFill>
              <a:latin typeface="Helvetica Neue"/>
              <a:ea typeface="Helvetica Neue"/>
              <a:cs typeface="Helvetica Neue"/>
              <a:sym typeface="Helvetica Neue"/>
            </a:endParaRPr>
          </a:p>
        </p:txBody>
      </p:sp>
      <p:sp>
        <p:nvSpPr>
          <p:cNvPr id="21" name="Google Shape;1247;p118">
            <a:extLst>
              <a:ext uri="{FF2B5EF4-FFF2-40B4-BE49-F238E27FC236}">
                <a16:creationId xmlns:a16="http://schemas.microsoft.com/office/drawing/2014/main" id="{13674474-CE1A-E44F-B966-8994A2A33A81}"/>
              </a:ext>
            </a:extLst>
          </p:cNvPr>
          <p:cNvSpPr/>
          <p:nvPr/>
        </p:nvSpPr>
        <p:spPr>
          <a:xfrm>
            <a:off x="651250" y="4781758"/>
            <a:ext cx="2791800" cy="456000"/>
          </a:xfrm>
          <a:prstGeom prst="roundRect">
            <a:avLst>
              <a:gd name="adj" fmla="val 16667"/>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chemeClr val="lt1"/>
                </a:solidFill>
                <a:latin typeface="Helvetica Neue"/>
                <a:ea typeface="Helvetica Neue"/>
                <a:cs typeface="Helvetica Neue"/>
                <a:sym typeface="Helvetica Neue"/>
              </a:rPr>
              <a:t>Application Code</a:t>
            </a:r>
            <a:endParaRPr sz="2400">
              <a:solidFill>
                <a:schemeClr val="lt1"/>
              </a:solidFill>
              <a:latin typeface="Helvetica Neue"/>
              <a:ea typeface="Helvetica Neue"/>
              <a:cs typeface="Helvetica Neue"/>
              <a:sym typeface="Helvetica Neue"/>
            </a:endParaRPr>
          </a:p>
        </p:txBody>
      </p:sp>
      <p:sp>
        <p:nvSpPr>
          <p:cNvPr id="22" name="Google Shape;1248;p118">
            <a:extLst>
              <a:ext uri="{FF2B5EF4-FFF2-40B4-BE49-F238E27FC236}">
                <a16:creationId xmlns:a16="http://schemas.microsoft.com/office/drawing/2014/main" id="{AAC1E23B-FCE9-C448-BA8B-AAD62A0EE38A}"/>
              </a:ext>
            </a:extLst>
          </p:cNvPr>
          <p:cNvSpPr/>
          <p:nvPr/>
        </p:nvSpPr>
        <p:spPr>
          <a:xfrm>
            <a:off x="5773700" y="5029683"/>
            <a:ext cx="1518300" cy="456000"/>
          </a:xfrm>
          <a:prstGeom prst="roundRect">
            <a:avLst>
              <a:gd name="adj" fmla="val 16667"/>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chemeClr val="lt1"/>
                </a:solidFill>
                <a:latin typeface="Helvetica Neue"/>
                <a:ea typeface="Helvetica Neue"/>
                <a:cs typeface="Helvetica Neue"/>
                <a:sym typeface="Helvetica Neue"/>
              </a:rPr>
              <a:t>Runtime</a:t>
            </a:r>
            <a:endParaRPr sz="2400">
              <a:solidFill>
                <a:schemeClr val="lt1"/>
              </a:solidFill>
              <a:latin typeface="Helvetica Neue"/>
              <a:ea typeface="Helvetica Neue"/>
              <a:cs typeface="Helvetica Neue"/>
              <a:sym typeface="Helvetica Neue"/>
            </a:endParaRPr>
          </a:p>
        </p:txBody>
      </p:sp>
      <p:sp>
        <p:nvSpPr>
          <p:cNvPr id="23" name="Google Shape;1249;p118">
            <a:extLst>
              <a:ext uri="{FF2B5EF4-FFF2-40B4-BE49-F238E27FC236}">
                <a16:creationId xmlns:a16="http://schemas.microsoft.com/office/drawing/2014/main" id="{25C436B7-3A5D-F14C-82B0-7F1E2DDEFE86}"/>
              </a:ext>
            </a:extLst>
          </p:cNvPr>
          <p:cNvSpPr/>
          <p:nvPr/>
        </p:nvSpPr>
        <p:spPr>
          <a:xfrm>
            <a:off x="7327550" y="5029683"/>
            <a:ext cx="1356900" cy="456000"/>
          </a:xfrm>
          <a:prstGeom prst="roundRect">
            <a:avLst>
              <a:gd name="adj" fmla="val 16667"/>
            </a:avLst>
          </a:prstGeom>
          <a:solidFill>
            <a:srgbClr val="8E7C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lt1"/>
                </a:solidFill>
                <a:latin typeface="Helvetica Neue"/>
                <a:ea typeface="Helvetica Neue"/>
                <a:cs typeface="Helvetica Neue"/>
                <a:sym typeface="Helvetica Neue"/>
              </a:rPr>
              <a:t>Server</a:t>
            </a:r>
            <a:endParaRPr sz="2400">
              <a:solidFill>
                <a:schemeClr val="lt1"/>
              </a:solidFill>
              <a:latin typeface="Helvetica Neue"/>
              <a:ea typeface="Helvetica Neue"/>
              <a:cs typeface="Helvetica Neue"/>
              <a:sym typeface="Helvetica Neue"/>
            </a:endParaRPr>
          </a:p>
        </p:txBody>
      </p:sp>
      <p:sp>
        <p:nvSpPr>
          <p:cNvPr id="24" name="Google Shape;1250;p118">
            <a:extLst>
              <a:ext uri="{FF2B5EF4-FFF2-40B4-BE49-F238E27FC236}">
                <a16:creationId xmlns:a16="http://schemas.microsoft.com/office/drawing/2014/main" id="{7A09D7FC-A399-3747-A895-EF56D7ED7993}"/>
              </a:ext>
            </a:extLst>
          </p:cNvPr>
          <p:cNvSpPr/>
          <p:nvPr/>
        </p:nvSpPr>
        <p:spPr>
          <a:xfrm>
            <a:off x="5773700" y="5552283"/>
            <a:ext cx="2910600" cy="492900"/>
          </a:xfrm>
          <a:prstGeom prst="roundRect">
            <a:avLst>
              <a:gd name="adj" fmla="val 16667"/>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chemeClr val="lt1"/>
                </a:solidFill>
                <a:latin typeface="Helvetica Neue"/>
                <a:ea typeface="Helvetica Neue"/>
                <a:cs typeface="Helvetica Neue"/>
                <a:sym typeface="Helvetica Neue"/>
              </a:rPr>
              <a:t>Operating System</a:t>
            </a:r>
            <a:endParaRPr sz="2400">
              <a:solidFill>
                <a:schemeClr val="lt1"/>
              </a:solidFill>
              <a:latin typeface="Helvetica Neue"/>
              <a:ea typeface="Helvetica Neue"/>
              <a:cs typeface="Helvetica Neue"/>
              <a:sym typeface="Helvetica Neue"/>
            </a:endParaRPr>
          </a:p>
        </p:txBody>
      </p:sp>
      <p:sp>
        <p:nvSpPr>
          <p:cNvPr id="25" name="Google Shape;1251;p118">
            <a:extLst>
              <a:ext uri="{FF2B5EF4-FFF2-40B4-BE49-F238E27FC236}">
                <a16:creationId xmlns:a16="http://schemas.microsoft.com/office/drawing/2014/main" id="{0029DA36-DB16-8D40-906C-C37B0A7F7EB7}"/>
              </a:ext>
            </a:extLst>
          </p:cNvPr>
          <p:cNvSpPr/>
          <p:nvPr/>
        </p:nvSpPr>
        <p:spPr>
          <a:xfrm>
            <a:off x="3451850" y="2184783"/>
            <a:ext cx="889800" cy="365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lt1"/>
                </a:solidFill>
                <a:latin typeface="Helvetica Neue"/>
                <a:ea typeface="Helvetica Neue"/>
                <a:cs typeface="Helvetica Neue"/>
                <a:sym typeface="Helvetica Neue"/>
              </a:rPr>
              <a:t>Code</a:t>
            </a:r>
            <a:endParaRPr sz="1800" dirty="0">
              <a:solidFill>
                <a:schemeClr val="lt1"/>
              </a:solidFill>
              <a:latin typeface="Helvetica Neue"/>
              <a:ea typeface="Helvetica Neue"/>
              <a:cs typeface="Helvetica Neue"/>
              <a:sym typeface="Helvetica Neue"/>
            </a:endParaRPr>
          </a:p>
        </p:txBody>
      </p:sp>
      <p:sp>
        <p:nvSpPr>
          <p:cNvPr id="26" name="Google Shape;1252;p118">
            <a:extLst>
              <a:ext uri="{FF2B5EF4-FFF2-40B4-BE49-F238E27FC236}">
                <a16:creationId xmlns:a16="http://schemas.microsoft.com/office/drawing/2014/main" id="{1DB526A0-08B5-CD42-80DF-378620E85C4C}"/>
              </a:ext>
            </a:extLst>
          </p:cNvPr>
          <p:cNvSpPr/>
          <p:nvPr/>
        </p:nvSpPr>
        <p:spPr>
          <a:xfrm>
            <a:off x="2053475" y="2853908"/>
            <a:ext cx="1112100" cy="365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1"/>
                </a:solidFill>
                <a:latin typeface="Helvetica Neue"/>
                <a:ea typeface="Helvetica Neue"/>
                <a:cs typeface="Helvetica Neue"/>
                <a:sym typeface="Helvetica Neue"/>
              </a:rPr>
              <a:t>Commit</a:t>
            </a:r>
            <a:endParaRPr sz="1800">
              <a:solidFill>
                <a:schemeClr val="lt1"/>
              </a:solidFill>
              <a:latin typeface="Helvetica Neue"/>
              <a:ea typeface="Helvetica Neue"/>
              <a:cs typeface="Helvetica Neue"/>
              <a:sym typeface="Helvetica Neue"/>
            </a:endParaRPr>
          </a:p>
        </p:txBody>
      </p:sp>
      <p:sp>
        <p:nvSpPr>
          <p:cNvPr id="27" name="Google Shape;1253;p118">
            <a:extLst>
              <a:ext uri="{FF2B5EF4-FFF2-40B4-BE49-F238E27FC236}">
                <a16:creationId xmlns:a16="http://schemas.microsoft.com/office/drawing/2014/main" id="{CC30BBC8-C07C-124A-BB96-6A348ACF4143}"/>
              </a:ext>
            </a:extLst>
          </p:cNvPr>
          <p:cNvSpPr/>
          <p:nvPr/>
        </p:nvSpPr>
        <p:spPr>
          <a:xfrm>
            <a:off x="3451850" y="3513483"/>
            <a:ext cx="889800" cy="365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lt1"/>
                </a:solidFill>
                <a:latin typeface="Helvetica Neue"/>
                <a:ea typeface="Helvetica Neue"/>
                <a:cs typeface="Helvetica Neue"/>
                <a:sym typeface="Helvetica Neue"/>
              </a:rPr>
              <a:t>Build</a:t>
            </a:r>
            <a:endParaRPr sz="1800" dirty="0">
              <a:solidFill>
                <a:schemeClr val="lt1"/>
              </a:solidFill>
              <a:latin typeface="Helvetica Neue"/>
              <a:ea typeface="Helvetica Neue"/>
              <a:cs typeface="Helvetica Neue"/>
              <a:sym typeface="Helvetica Neue"/>
            </a:endParaRPr>
          </a:p>
        </p:txBody>
      </p:sp>
      <p:sp>
        <p:nvSpPr>
          <p:cNvPr id="28" name="Google Shape;1254;p118">
            <a:extLst>
              <a:ext uri="{FF2B5EF4-FFF2-40B4-BE49-F238E27FC236}">
                <a16:creationId xmlns:a16="http://schemas.microsoft.com/office/drawing/2014/main" id="{73DB53ED-EB37-AF49-A4D1-55F73205B4B0}"/>
              </a:ext>
            </a:extLst>
          </p:cNvPr>
          <p:cNvSpPr/>
          <p:nvPr/>
        </p:nvSpPr>
        <p:spPr>
          <a:xfrm>
            <a:off x="4659800" y="2853908"/>
            <a:ext cx="889800" cy="365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lt1"/>
                </a:solidFill>
                <a:latin typeface="Helvetica Neue"/>
                <a:ea typeface="Helvetica Neue"/>
                <a:cs typeface="Helvetica Neue"/>
                <a:sym typeface="Helvetica Neue"/>
              </a:rPr>
              <a:t>Test</a:t>
            </a:r>
            <a:endParaRPr sz="1800" dirty="0">
              <a:solidFill>
                <a:schemeClr val="lt1"/>
              </a:solidFill>
              <a:latin typeface="Helvetica Neue"/>
              <a:ea typeface="Helvetica Neue"/>
              <a:cs typeface="Helvetica Neue"/>
              <a:sym typeface="Helvetica Neue"/>
            </a:endParaRPr>
          </a:p>
        </p:txBody>
      </p:sp>
      <p:cxnSp>
        <p:nvCxnSpPr>
          <p:cNvPr id="29" name="Google Shape;1255;p118">
            <a:extLst>
              <a:ext uri="{FF2B5EF4-FFF2-40B4-BE49-F238E27FC236}">
                <a16:creationId xmlns:a16="http://schemas.microsoft.com/office/drawing/2014/main" id="{8BB49567-8EAE-4A4C-AF5A-390883AA2F57}"/>
              </a:ext>
            </a:extLst>
          </p:cNvPr>
          <p:cNvCxnSpPr>
            <a:stCxn id="25" idx="1"/>
            <a:endCxn id="26" idx="0"/>
          </p:cNvCxnSpPr>
          <p:nvPr/>
        </p:nvCxnSpPr>
        <p:spPr>
          <a:xfrm flipH="1">
            <a:off x="2609450" y="2367333"/>
            <a:ext cx="842400" cy="486600"/>
          </a:xfrm>
          <a:prstGeom prst="curvedConnector2">
            <a:avLst/>
          </a:prstGeom>
          <a:noFill/>
          <a:ln w="28575" cap="flat" cmpd="sng">
            <a:solidFill>
              <a:schemeClr val="accent5"/>
            </a:solidFill>
            <a:prstDash val="solid"/>
            <a:round/>
            <a:headEnd type="none" w="med" len="med"/>
            <a:tailEnd type="triangle" w="med" len="med"/>
          </a:ln>
        </p:spPr>
      </p:cxnSp>
      <p:cxnSp>
        <p:nvCxnSpPr>
          <p:cNvPr id="30" name="Google Shape;1256;p118">
            <a:extLst>
              <a:ext uri="{FF2B5EF4-FFF2-40B4-BE49-F238E27FC236}">
                <a16:creationId xmlns:a16="http://schemas.microsoft.com/office/drawing/2014/main" id="{D4397640-3B1B-994E-93B0-624BC50D55EB}"/>
              </a:ext>
            </a:extLst>
          </p:cNvPr>
          <p:cNvCxnSpPr>
            <a:stCxn id="26" idx="2"/>
            <a:endCxn id="27" idx="1"/>
          </p:cNvCxnSpPr>
          <p:nvPr/>
        </p:nvCxnSpPr>
        <p:spPr>
          <a:xfrm rot="-5400000" flipH="1">
            <a:off x="2792225" y="3036308"/>
            <a:ext cx="477000" cy="842400"/>
          </a:xfrm>
          <a:prstGeom prst="curvedConnector2">
            <a:avLst/>
          </a:prstGeom>
          <a:noFill/>
          <a:ln w="28575" cap="flat" cmpd="sng">
            <a:solidFill>
              <a:schemeClr val="accent5"/>
            </a:solidFill>
            <a:prstDash val="solid"/>
            <a:round/>
            <a:headEnd type="none" w="med" len="med"/>
            <a:tailEnd type="triangle" w="med" len="med"/>
          </a:ln>
        </p:spPr>
      </p:cxnSp>
      <p:cxnSp>
        <p:nvCxnSpPr>
          <p:cNvPr id="31" name="Google Shape;1257;p118">
            <a:extLst>
              <a:ext uri="{FF2B5EF4-FFF2-40B4-BE49-F238E27FC236}">
                <a16:creationId xmlns:a16="http://schemas.microsoft.com/office/drawing/2014/main" id="{282D52DB-8EE2-114B-A8E9-B0C3560FBD19}"/>
              </a:ext>
            </a:extLst>
          </p:cNvPr>
          <p:cNvCxnSpPr>
            <a:stCxn id="27" idx="3"/>
            <a:endCxn id="28" idx="2"/>
          </p:cNvCxnSpPr>
          <p:nvPr/>
        </p:nvCxnSpPr>
        <p:spPr>
          <a:xfrm rot="10800000" flipH="1">
            <a:off x="4341650" y="3219033"/>
            <a:ext cx="763200" cy="477000"/>
          </a:xfrm>
          <a:prstGeom prst="curvedConnector2">
            <a:avLst/>
          </a:prstGeom>
          <a:noFill/>
          <a:ln w="28575" cap="flat" cmpd="sng">
            <a:solidFill>
              <a:schemeClr val="accent5"/>
            </a:solidFill>
            <a:prstDash val="solid"/>
            <a:round/>
            <a:headEnd type="none" w="med" len="med"/>
            <a:tailEnd type="triangle" w="med" len="med"/>
          </a:ln>
        </p:spPr>
      </p:cxnSp>
      <p:sp>
        <p:nvSpPr>
          <p:cNvPr id="32" name="Google Shape;1258;p118">
            <a:extLst>
              <a:ext uri="{FF2B5EF4-FFF2-40B4-BE49-F238E27FC236}">
                <a16:creationId xmlns:a16="http://schemas.microsoft.com/office/drawing/2014/main" id="{8DEB3740-94FD-A04E-9F0B-63B8D49638B4}"/>
              </a:ext>
            </a:extLst>
          </p:cNvPr>
          <p:cNvSpPr/>
          <p:nvPr/>
        </p:nvSpPr>
        <p:spPr>
          <a:xfrm>
            <a:off x="6336200" y="2853908"/>
            <a:ext cx="889800" cy="365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lt1"/>
                </a:solidFill>
                <a:latin typeface="Helvetica Neue"/>
                <a:ea typeface="Helvetica Neue"/>
                <a:cs typeface="Helvetica Neue"/>
                <a:sym typeface="Helvetica Neue"/>
              </a:rPr>
              <a:t>Stage</a:t>
            </a:r>
            <a:endParaRPr sz="1800" dirty="0">
              <a:solidFill>
                <a:schemeClr val="lt1"/>
              </a:solidFill>
              <a:latin typeface="Helvetica Neue"/>
              <a:ea typeface="Helvetica Neue"/>
              <a:cs typeface="Helvetica Neue"/>
              <a:sym typeface="Helvetica Neue"/>
            </a:endParaRPr>
          </a:p>
        </p:txBody>
      </p:sp>
      <p:cxnSp>
        <p:nvCxnSpPr>
          <p:cNvPr id="33" name="Google Shape;1259;p118">
            <a:extLst>
              <a:ext uri="{FF2B5EF4-FFF2-40B4-BE49-F238E27FC236}">
                <a16:creationId xmlns:a16="http://schemas.microsoft.com/office/drawing/2014/main" id="{5BD2C932-9ED8-774F-A8CE-10C59F47B6D2}"/>
              </a:ext>
            </a:extLst>
          </p:cNvPr>
          <p:cNvCxnSpPr>
            <a:stCxn id="28" idx="3"/>
            <a:endCxn id="32" idx="1"/>
          </p:cNvCxnSpPr>
          <p:nvPr/>
        </p:nvCxnSpPr>
        <p:spPr>
          <a:xfrm>
            <a:off x="5549600" y="3036458"/>
            <a:ext cx="786600" cy="600"/>
          </a:xfrm>
          <a:prstGeom prst="curvedConnector3">
            <a:avLst>
              <a:gd name="adj1" fmla="val 50000"/>
            </a:avLst>
          </a:prstGeom>
          <a:noFill/>
          <a:ln w="28575" cap="flat" cmpd="sng">
            <a:solidFill>
              <a:schemeClr val="accent5"/>
            </a:solidFill>
            <a:prstDash val="solid"/>
            <a:round/>
            <a:headEnd type="none" w="med" len="med"/>
            <a:tailEnd type="triangle" w="med" len="med"/>
          </a:ln>
        </p:spPr>
      </p:cxnSp>
      <p:sp>
        <p:nvSpPr>
          <p:cNvPr id="34" name="Google Shape;1260;p118">
            <a:extLst>
              <a:ext uri="{FF2B5EF4-FFF2-40B4-BE49-F238E27FC236}">
                <a16:creationId xmlns:a16="http://schemas.microsoft.com/office/drawing/2014/main" id="{EC0D8B73-9080-0149-81A7-0997EDFF7F2A}"/>
              </a:ext>
            </a:extLst>
          </p:cNvPr>
          <p:cNvSpPr/>
          <p:nvPr/>
        </p:nvSpPr>
        <p:spPr>
          <a:xfrm>
            <a:off x="8218550" y="2853908"/>
            <a:ext cx="1053300" cy="365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lt1"/>
                </a:solidFill>
                <a:latin typeface="Helvetica Neue"/>
                <a:ea typeface="Helvetica Neue"/>
                <a:cs typeface="Helvetica Neue"/>
                <a:sym typeface="Helvetica Neue"/>
              </a:rPr>
              <a:t>Deploy</a:t>
            </a:r>
            <a:endParaRPr sz="1800" dirty="0">
              <a:solidFill>
                <a:schemeClr val="lt1"/>
              </a:solidFill>
              <a:latin typeface="Helvetica Neue"/>
              <a:ea typeface="Helvetica Neue"/>
              <a:cs typeface="Helvetica Neue"/>
              <a:sym typeface="Helvetica Neue"/>
            </a:endParaRPr>
          </a:p>
        </p:txBody>
      </p:sp>
      <p:cxnSp>
        <p:nvCxnSpPr>
          <p:cNvPr id="35" name="Google Shape;1261;p118">
            <a:extLst>
              <a:ext uri="{FF2B5EF4-FFF2-40B4-BE49-F238E27FC236}">
                <a16:creationId xmlns:a16="http://schemas.microsoft.com/office/drawing/2014/main" id="{D85079DB-D793-7A44-9521-0467B30C2158}"/>
              </a:ext>
            </a:extLst>
          </p:cNvPr>
          <p:cNvCxnSpPr>
            <a:stCxn id="32" idx="3"/>
            <a:endCxn id="34" idx="1"/>
          </p:cNvCxnSpPr>
          <p:nvPr/>
        </p:nvCxnSpPr>
        <p:spPr>
          <a:xfrm>
            <a:off x="7226000" y="3036458"/>
            <a:ext cx="992700" cy="600"/>
          </a:xfrm>
          <a:prstGeom prst="curvedConnector3">
            <a:avLst>
              <a:gd name="adj1" fmla="val 49992"/>
            </a:avLst>
          </a:prstGeom>
          <a:noFill/>
          <a:ln w="28575" cap="flat" cmpd="sng">
            <a:solidFill>
              <a:schemeClr val="accent5"/>
            </a:solidFill>
            <a:prstDash val="solid"/>
            <a:round/>
            <a:headEnd type="none" w="med" len="med"/>
            <a:tailEnd type="triangle" w="med" len="med"/>
          </a:ln>
        </p:spPr>
      </p:cxnSp>
      <p:cxnSp>
        <p:nvCxnSpPr>
          <p:cNvPr id="36" name="Google Shape;1262;p118">
            <a:extLst>
              <a:ext uri="{FF2B5EF4-FFF2-40B4-BE49-F238E27FC236}">
                <a16:creationId xmlns:a16="http://schemas.microsoft.com/office/drawing/2014/main" id="{D231B307-03A3-A444-8341-7F2779518C85}"/>
              </a:ext>
            </a:extLst>
          </p:cNvPr>
          <p:cNvCxnSpPr>
            <a:stCxn id="28" idx="0"/>
            <a:endCxn id="25" idx="3"/>
          </p:cNvCxnSpPr>
          <p:nvPr/>
        </p:nvCxnSpPr>
        <p:spPr>
          <a:xfrm rot="5400000" flipH="1">
            <a:off x="4479950" y="2229158"/>
            <a:ext cx="486600" cy="762900"/>
          </a:xfrm>
          <a:prstGeom prst="curvedConnector2">
            <a:avLst/>
          </a:prstGeom>
          <a:noFill/>
          <a:ln w="28575" cap="flat" cmpd="sng">
            <a:solidFill>
              <a:schemeClr val="accent5"/>
            </a:solidFill>
            <a:prstDash val="solid"/>
            <a:round/>
            <a:headEnd type="none" w="med" len="med"/>
            <a:tailEnd type="triangle" w="med" len="med"/>
          </a:ln>
        </p:spPr>
      </p:cxnSp>
      <p:cxnSp>
        <p:nvCxnSpPr>
          <p:cNvPr id="37" name="Google Shape;1263;p118">
            <a:extLst>
              <a:ext uri="{FF2B5EF4-FFF2-40B4-BE49-F238E27FC236}">
                <a16:creationId xmlns:a16="http://schemas.microsoft.com/office/drawing/2014/main" id="{34D709A6-5204-B44C-9BD4-8EBB08032342}"/>
              </a:ext>
            </a:extLst>
          </p:cNvPr>
          <p:cNvCxnSpPr>
            <a:stCxn id="16" idx="3"/>
            <a:endCxn id="21" idx="0"/>
          </p:cNvCxnSpPr>
          <p:nvPr/>
        </p:nvCxnSpPr>
        <p:spPr>
          <a:xfrm flipH="1">
            <a:off x="2047230" y="4026744"/>
            <a:ext cx="1440300" cy="755100"/>
          </a:xfrm>
          <a:prstGeom prst="straightConnector1">
            <a:avLst/>
          </a:prstGeom>
          <a:noFill/>
          <a:ln w="28575" cap="flat" cmpd="sng">
            <a:solidFill>
              <a:schemeClr val="dk2"/>
            </a:solidFill>
            <a:prstDash val="solid"/>
            <a:round/>
            <a:headEnd type="none" w="med" len="med"/>
            <a:tailEnd type="triangle" w="med" len="med"/>
          </a:ln>
        </p:spPr>
      </p:cxnSp>
      <p:sp>
        <p:nvSpPr>
          <p:cNvPr id="38" name="Google Shape;1264;p118">
            <a:extLst>
              <a:ext uri="{FF2B5EF4-FFF2-40B4-BE49-F238E27FC236}">
                <a16:creationId xmlns:a16="http://schemas.microsoft.com/office/drawing/2014/main" id="{4E1CD636-791E-A948-81AC-D82BD8161E95}"/>
              </a:ext>
            </a:extLst>
          </p:cNvPr>
          <p:cNvSpPr/>
          <p:nvPr/>
        </p:nvSpPr>
        <p:spPr>
          <a:xfrm>
            <a:off x="5643938" y="4087996"/>
            <a:ext cx="3127500" cy="755100"/>
          </a:xfrm>
          <a:prstGeom prst="rect">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1265;p118">
            <a:extLst>
              <a:ext uri="{FF2B5EF4-FFF2-40B4-BE49-F238E27FC236}">
                <a16:creationId xmlns:a16="http://schemas.microsoft.com/office/drawing/2014/main" id="{5072F4EE-C151-6C4A-8BD3-EF2C09E494FB}"/>
              </a:ext>
            </a:extLst>
          </p:cNvPr>
          <p:cNvCxnSpPr>
            <a:stCxn id="15" idx="4"/>
          </p:cNvCxnSpPr>
          <p:nvPr/>
        </p:nvCxnSpPr>
        <p:spPr>
          <a:xfrm flipH="1">
            <a:off x="7488350" y="3432983"/>
            <a:ext cx="1283400" cy="606300"/>
          </a:xfrm>
          <a:prstGeom prst="straightConnector1">
            <a:avLst/>
          </a:prstGeom>
          <a:noFill/>
          <a:ln w="28575" cap="flat" cmpd="sng">
            <a:solidFill>
              <a:schemeClr val="dk2"/>
            </a:solidFill>
            <a:prstDash val="solid"/>
            <a:round/>
            <a:headEnd type="none" w="med" len="med"/>
            <a:tailEnd type="triangle" w="med" len="med"/>
          </a:ln>
        </p:spPr>
      </p:cxnSp>
      <p:sp>
        <p:nvSpPr>
          <p:cNvPr id="40" name="Google Shape;1266;p118">
            <a:extLst>
              <a:ext uri="{FF2B5EF4-FFF2-40B4-BE49-F238E27FC236}">
                <a16:creationId xmlns:a16="http://schemas.microsoft.com/office/drawing/2014/main" id="{BB461354-3347-1C4E-8FE3-4ADAB7FDC62B}"/>
              </a:ext>
            </a:extLst>
          </p:cNvPr>
          <p:cNvSpPr txBox="1"/>
          <p:nvPr/>
        </p:nvSpPr>
        <p:spPr>
          <a:xfrm>
            <a:off x="4577575" y="5339408"/>
            <a:ext cx="7866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ea typeface="Helvetica Neue"/>
                <a:cs typeface="Helvetica Neue"/>
                <a:sym typeface="Helvetica Neue"/>
              </a:rPr>
              <a:t>Step 1</a:t>
            </a:r>
            <a:endParaRPr sz="1400" dirty="0">
              <a:ea typeface="Helvetica Neue"/>
              <a:cs typeface="Helvetica Neue"/>
              <a:sym typeface="Helvetica Neue"/>
            </a:endParaRPr>
          </a:p>
        </p:txBody>
      </p:sp>
      <p:sp>
        <p:nvSpPr>
          <p:cNvPr id="41" name="Google Shape;1267;p118">
            <a:extLst>
              <a:ext uri="{FF2B5EF4-FFF2-40B4-BE49-F238E27FC236}">
                <a16:creationId xmlns:a16="http://schemas.microsoft.com/office/drawing/2014/main" id="{0D773D37-6A22-8E4D-9252-5BAB9B5A95BF}"/>
              </a:ext>
            </a:extLst>
          </p:cNvPr>
          <p:cNvSpPr txBox="1"/>
          <p:nvPr/>
        </p:nvSpPr>
        <p:spPr>
          <a:xfrm>
            <a:off x="4577575" y="4309858"/>
            <a:ext cx="7866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ea typeface="Helvetica Neue"/>
                <a:cs typeface="Helvetica Neue"/>
                <a:sym typeface="Helvetica Neue"/>
              </a:rPr>
              <a:t>Step 2</a:t>
            </a:r>
            <a:endParaRPr sz="1400" dirty="0">
              <a:ea typeface="Helvetica Neue"/>
              <a:cs typeface="Helvetica Neue"/>
              <a:sym typeface="Helvetica Neue"/>
            </a:endParaRPr>
          </a:p>
        </p:txBody>
      </p:sp>
      <p:cxnSp>
        <p:nvCxnSpPr>
          <p:cNvPr id="42" name="Google Shape;1268;p118">
            <a:extLst>
              <a:ext uri="{FF2B5EF4-FFF2-40B4-BE49-F238E27FC236}">
                <a16:creationId xmlns:a16="http://schemas.microsoft.com/office/drawing/2014/main" id="{C28CAF0F-8F6E-9B43-A6C5-207690B471DF}"/>
              </a:ext>
            </a:extLst>
          </p:cNvPr>
          <p:cNvCxnSpPr>
            <a:endCxn id="20" idx="1"/>
          </p:cNvCxnSpPr>
          <p:nvPr/>
        </p:nvCxnSpPr>
        <p:spPr>
          <a:xfrm>
            <a:off x="8636025" y="4489408"/>
            <a:ext cx="1453500" cy="3000"/>
          </a:xfrm>
          <a:prstGeom prst="straightConnector1">
            <a:avLst/>
          </a:prstGeom>
          <a:noFill/>
          <a:ln w="9525" cap="flat" cmpd="sng">
            <a:solidFill>
              <a:schemeClr val="dk2"/>
            </a:solidFill>
            <a:prstDash val="solid"/>
            <a:round/>
            <a:headEnd type="none" w="med" len="med"/>
            <a:tailEnd type="none" w="med" len="med"/>
          </a:ln>
        </p:spPr>
      </p:cxnSp>
      <p:sp>
        <p:nvSpPr>
          <p:cNvPr id="43" name="Google Shape;1270;p118">
            <a:extLst>
              <a:ext uri="{FF2B5EF4-FFF2-40B4-BE49-F238E27FC236}">
                <a16:creationId xmlns:a16="http://schemas.microsoft.com/office/drawing/2014/main" id="{AE26C154-DB54-114A-AAA7-5C05B21BF547}"/>
              </a:ext>
            </a:extLst>
          </p:cNvPr>
          <p:cNvSpPr txBox="1"/>
          <p:nvPr/>
        </p:nvSpPr>
        <p:spPr>
          <a:xfrm>
            <a:off x="9200750" y="4114858"/>
            <a:ext cx="7866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400">
                <a:ea typeface="Helvetica Neue"/>
                <a:cs typeface="Helvetica Neue"/>
                <a:sym typeface="Helvetica Neue"/>
              </a:rPr>
              <a:t>Step 3</a:t>
            </a:r>
            <a:endParaRPr sz="1400">
              <a:ea typeface="Helvetica Neue"/>
              <a:cs typeface="Helvetica Neue"/>
              <a:sym typeface="Helvetica Neue"/>
            </a:endParaRPr>
          </a:p>
        </p:txBody>
      </p:sp>
      <p:sp>
        <p:nvSpPr>
          <p:cNvPr id="44" name="Google Shape;1271;p118">
            <a:extLst>
              <a:ext uri="{FF2B5EF4-FFF2-40B4-BE49-F238E27FC236}">
                <a16:creationId xmlns:a16="http://schemas.microsoft.com/office/drawing/2014/main" id="{96EE343C-6DC9-994A-9B1D-BD287CA4D554}"/>
              </a:ext>
            </a:extLst>
          </p:cNvPr>
          <p:cNvSpPr/>
          <p:nvPr/>
        </p:nvSpPr>
        <p:spPr>
          <a:xfrm>
            <a:off x="5833100" y="4264396"/>
            <a:ext cx="2791800" cy="456000"/>
          </a:xfrm>
          <a:prstGeom prst="roundRect">
            <a:avLst>
              <a:gd name="adj" fmla="val 16667"/>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chemeClr val="lt1"/>
                </a:solidFill>
                <a:latin typeface="Helvetica Neue"/>
                <a:ea typeface="Helvetica Neue"/>
                <a:cs typeface="Helvetica Neue"/>
                <a:sym typeface="Helvetica Neue"/>
              </a:rPr>
              <a:t>Application Code</a:t>
            </a:r>
            <a:endParaRPr sz="2400">
              <a:solidFill>
                <a:schemeClr val="lt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74914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10" presetClass="entr" presetSubtype="0"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par>
                                <p:cTn id="34" presetID="10" presetClass="entr" presetSubtype="0" fill="hold"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par>
                                <p:cTn id="37" presetID="10"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par>
                                <p:cTn id="40" presetID="10" presetClass="entr" presetSubtype="0" fill="hold" nodeType="with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par>
                                <p:cTn id="43" presetID="10"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10" presetClass="entr" presetSubtype="0" fill="hold"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par>
                                <p:cTn id="57" presetID="10" presetClass="entr" presetSubtype="0" fill="hold" nodeType="with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par>
                                <p:cTn id="60" presetID="10" presetClass="entr" presetSubtype="0" fill="hold"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par>
                                <p:cTn id="68" presetID="10" presetClass="entr" presetSubtype="0" fill="hold" nodeType="withEffect">
                                  <p:stCondLst>
                                    <p:cond delay="0"/>
                                  </p:stCondLst>
                                  <p:childTnLst>
                                    <p:set>
                                      <p:cBhvr>
                                        <p:cTn id="69" dur="1" fill="hold">
                                          <p:stCondLst>
                                            <p:cond delay="0"/>
                                          </p:stCondLst>
                                        </p:cTn>
                                        <p:tgtEl>
                                          <p:spTgt spid="12"/>
                                        </p:tgtEl>
                                        <p:attrNameLst>
                                          <p:attrName>style.visibility</p:attrName>
                                        </p:attrNameLst>
                                      </p:cBhvr>
                                      <p:to>
                                        <p:strVal val="visible"/>
                                      </p:to>
                                    </p:set>
                                    <p:animEffect transition="in" filter="fade">
                                      <p:cBhvr>
                                        <p:cTn id="70" dur="500"/>
                                        <p:tgtEl>
                                          <p:spTgt spid="12"/>
                                        </p:tgtEl>
                                      </p:cBhvr>
                                    </p:animEffect>
                                  </p:childTnLst>
                                </p:cTn>
                              </p:par>
                              <p:par>
                                <p:cTn id="71" presetID="10" presetClass="entr" presetSubtype="0" fill="hold" nodeType="with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500"/>
                                        <p:tgtEl>
                                          <p:spTgt spid="22"/>
                                        </p:tgtEl>
                                      </p:cBhvr>
                                    </p:animEffect>
                                  </p:childTnLst>
                                </p:cTn>
                              </p:par>
                              <p:par>
                                <p:cTn id="74" presetID="10" presetClass="entr" presetSubtype="0" fill="hold" nodeType="with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fade">
                                      <p:cBhvr>
                                        <p:cTn id="76" dur="500"/>
                                        <p:tgtEl>
                                          <p:spTgt spid="23"/>
                                        </p:tgtEl>
                                      </p:cBhvr>
                                    </p:animEffect>
                                  </p:childTnLst>
                                </p:cTn>
                              </p:par>
                              <p:par>
                                <p:cTn id="77" presetID="10" presetClass="entr" presetSubtype="0" fill="hold" nodeType="with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fade">
                                      <p:cBhvr>
                                        <p:cTn id="79" dur="500"/>
                                        <p:tgtEl>
                                          <p:spTgt spid="39"/>
                                        </p:tgtEl>
                                      </p:cBhvr>
                                    </p:animEffect>
                                  </p:childTnLst>
                                </p:cTn>
                              </p:par>
                              <p:par>
                                <p:cTn id="80" presetID="10" presetClass="entr" presetSubtype="0" fill="hold" nodeType="with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fade">
                                      <p:cBhvr>
                                        <p:cTn id="82" dur="500"/>
                                        <p:tgtEl>
                                          <p:spTgt spid="24"/>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7"/>
                                        </p:tgtEl>
                                        <p:attrNameLst>
                                          <p:attrName>style.visibility</p:attrName>
                                        </p:attrNameLst>
                                      </p:cBhvr>
                                      <p:to>
                                        <p:strVal val="visible"/>
                                      </p:to>
                                    </p:set>
                                    <p:animEffect transition="in" filter="fade">
                                      <p:cBhvr>
                                        <p:cTn id="87" dur="500"/>
                                        <p:tgtEl>
                                          <p:spTgt spid="17"/>
                                        </p:tgtEl>
                                      </p:cBhvr>
                                    </p:animEffect>
                                  </p:childTnLst>
                                </p:cTn>
                              </p:par>
                              <p:par>
                                <p:cTn id="88" presetID="10" presetClass="entr" presetSubtype="0" fill="hold" nodeType="withEffect">
                                  <p:stCondLst>
                                    <p:cond delay="0"/>
                                  </p:stCondLst>
                                  <p:childTnLst>
                                    <p:set>
                                      <p:cBhvr>
                                        <p:cTn id="89" dur="1" fill="hold">
                                          <p:stCondLst>
                                            <p:cond delay="0"/>
                                          </p:stCondLst>
                                        </p:cTn>
                                        <p:tgtEl>
                                          <p:spTgt spid="40"/>
                                        </p:tgtEl>
                                        <p:attrNameLst>
                                          <p:attrName>style.visibility</p:attrName>
                                        </p:attrNameLst>
                                      </p:cBhvr>
                                      <p:to>
                                        <p:strVal val="visible"/>
                                      </p:to>
                                    </p:set>
                                    <p:animEffect transition="in" filter="fade">
                                      <p:cBhvr>
                                        <p:cTn id="90" dur="500"/>
                                        <p:tgtEl>
                                          <p:spTgt spid="40"/>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fade">
                                      <p:cBhvr>
                                        <p:cTn id="95" dur="500"/>
                                        <p:tgtEl>
                                          <p:spTgt spid="44"/>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fade">
                                      <p:cBhvr>
                                        <p:cTn id="100" dur="500"/>
                                        <p:tgtEl>
                                          <p:spTgt spid="38"/>
                                        </p:tgtEl>
                                      </p:cBhvr>
                                    </p:animEffect>
                                  </p:childTnLst>
                                </p:cTn>
                              </p:par>
                              <p:par>
                                <p:cTn id="101" presetID="10" presetClass="entr" presetSubtype="0" fill="hold" nodeType="withEffect">
                                  <p:stCondLst>
                                    <p:cond delay="0"/>
                                  </p:stCondLst>
                                  <p:childTnLst>
                                    <p:set>
                                      <p:cBhvr>
                                        <p:cTn id="102" dur="1" fill="hold">
                                          <p:stCondLst>
                                            <p:cond delay="0"/>
                                          </p:stCondLst>
                                        </p:cTn>
                                        <p:tgtEl>
                                          <p:spTgt spid="41"/>
                                        </p:tgtEl>
                                        <p:attrNameLst>
                                          <p:attrName>style.visibility</p:attrName>
                                        </p:attrNameLst>
                                      </p:cBhvr>
                                      <p:to>
                                        <p:strVal val="visible"/>
                                      </p:to>
                                    </p:set>
                                    <p:animEffect transition="in" filter="fade">
                                      <p:cBhvr>
                                        <p:cTn id="103" dur="500"/>
                                        <p:tgtEl>
                                          <p:spTgt spid="41"/>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42"/>
                                        </p:tgtEl>
                                        <p:attrNameLst>
                                          <p:attrName>style.visibility</p:attrName>
                                        </p:attrNameLst>
                                      </p:cBhvr>
                                      <p:to>
                                        <p:strVal val="visible"/>
                                      </p:to>
                                    </p:set>
                                    <p:animEffect transition="in" filter="fade">
                                      <p:cBhvr>
                                        <p:cTn id="108" dur="500"/>
                                        <p:tgtEl>
                                          <p:spTgt spid="42"/>
                                        </p:tgtEl>
                                      </p:cBhvr>
                                    </p:animEffect>
                                  </p:childTnLst>
                                </p:cTn>
                              </p:par>
                              <p:par>
                                <p:cTn id="109" presetID="10" presetClass="entr" presetSubtype="0" fill="hold" nodeType="withEffect">
                                  <p:stCondLst>
                                    <p:cond delay="0"/>
                                  </p:stCondLst>
                                  <p:childTnLst>
                                    <p:set>
                                      <p:cBhvr>
                                        <p:cTn id="110" dur="1" fill="hold">
                                          <p:stCondLst>
                                            <p:cond delay="0"/>
                                          </p:stCondLst>
                                        </p:cTn>
                                        <p:tgtEl>
                                          <p:spTgt spid="43"/>
                                        </p:tgtEl>
                                        <p:attrNameLst>
                                          <p:attrName>style.visibility</p:attrName>
                                        </p:attrNameLst>
                                      </p:cBhvr>
                                      <p:to>
                                        <p:strVal val="visible"/>
                                      </p:to>
                                    </p:set>
                                    <p:animEffect transition="in" filter="fade">
                                      <p:cBhvr>
                                        <p:cTn id="11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5AA0D1-FD68-42B0-B79D-F39AAEAD2790}"/>
              </a:ext>
            </a:extLst>
          </p:cNvPr>
          <p:cNvSpPr>
            <a:spLocks noGrp="1"/>
          </p:cNvSpPr>
          <p:nvPr>
            <p:ph type="title"/>
          </p:nvPr>
        </p:nvSpPr>
        <p:spPr/>
        <p:txBody>
          <a:bodyPr/>
          <a:lstStyle/>
          <a:p>
            <a:r>
              <a:rPr lang="en-US" dirty="0"/>
              <a:t>Immutability?</a:t>
            </a:r>
          </a:p>
        </p:txBody>
      </p:sp>
      <p:sp>
        <p:nvSpPr>
          <p:cNvPr id="11" name="Google Shape;1191;p114">
            <a:extLst>
              <a:ext uri="{FF2B5EF4-FFF2-40B4-BE49-F238E27FC236}">
                <a16:creationId xmlns:a16="http://schemas.microsoft.com/office/drawing/2014/main" id="{C6A5A016-4506-094F-9184-682FC3E209F1}"/>
              </a:ext>
            </a:extLst>
          </p:cNvPr>
          <p:cNvSpPr/>
          <p:nvPr/>
        </p:nvSpPr>
        <p:spPr>
          <a:xfrm>
            <a:off x="10967700" y="317575"/>
            <a:ext cx="683398" cy="613026"/>
          </a:xfrm>
          <a:custGeom>
            <a:avLst/>
            <a:gdLst/>
            <a:ahLst/>
            <a:cxnLst/>
            <a:rect l="l" t="t" r="r" b="b"/>
            <a:pathLst>
              <a:path w="191294" h="167608" extrusionOk="0">
                <a:moveTo>
                  <a:pt x="37009" y="1"/>
                </a:moveTo>
                <a:lnTo>
                  <a:pt x="1975" y="20890"/>
                </a:lnTo>
                <a:lnTo>
                  <a:pt x="37009" y="41615"/>
                </a:lnTo>
                <a:lnTo>
                  <a:pt x="71880" y="20890"/>
                </a:lnTo>
                <a:lnTo>
                  <a:pt x="37009" y="1"/>
                </a:lnTo>
                <a:close/>
                <a:moveTo>
                  <a:pt x="154285" y="1"/>
                </a:moveTo>
                <a:lnTo>
                  <a:pt x="119250" y="20890"/>
                </a:lnTo>
                <a:lnTo>
                  <a:pt x="154285" y="41615"/>
                </a:lnTo>
                <a:lnTo>
                  <a:pt x="189155" y="20890"/>
                </a:lnTo>
                <a:lnTo>
                  <a:pt x="154285" y="1"/>
                </a:lnTo>
                <a:close/>
                <a:moveTo>
                  <a:pt x="1" y="24509"/>
                </a:moveTo>
                <a:lnTo>
                  <a:pt x="1" y="66287"/>
                </a:lnTo>
                <a:lnTo>
                  <a:pt x="34871" y="87012"/>
                </a:lnTo>
                <a:lnTo>
                  <a:pt x="34871" y="45562"/>
                </a:lnTo>
                <a:lnTo>
                  <a:pt x="1" y="24509"/>
                </a:lnTo>
                <a:close/>
                <a:moveTo>
                  <a:pt x="117277" y="24509"/>
                </a:moveTo>
                <a:lnTo>
                  <a:pt x="117277" y="66122"/>
                </a:lnTo>
                <a:lnTo>
                  <a:pt x="152147" y="87012"/>
                </a:lnTo>
                <a:lnTo>
                  <a:pt x="152147" y="45562"/>
                </a:lnTo>
                <a:lnTo>
                  <a:pt x="117277" y="24509"/>
                </a:lnTo>
                <a:close/>
                <a:moveTo>
                  <a:pt x="191294" y="24509"/>
                </a:moveTo>
                <a:lnTo>
                  <a:pt x="156259" y="45562"/>
                </a:lnTo>
                <a:lnTo>
                  <a:pt x="156259" y="87012"/>
                </a:lnTo>
                <a:lnTo>
                  <a:pt x="191294" y="66287"/>
                </a:lnTo>
                <a:lnTo>
                  <a:pt x="191294" y="24509"/>
                </a:lnTo>
                <a:close/>
                <a:moveTo>
                  <a:pt x="74018" y="24509"/>
                </a:moveTo>
                <a:lnTo>
                  <a:pt x="39148" y="45562"/>
                </a:lnTo>
                <a:lnTo>
                  <a:pt x="39148" y="87176"/>
                </a:lnTo>
                <a:lnTo>
                  <a:pt x="74018" y="66287"/>
                </a:lnTo>
                <a:lnTo>
                  <a:pt x="74018" y="24509"/>
                </a:lnTo>
                <a:close/>
                <a:moveTo>
                  <a:pt x="95729" y="80597"/>
                </a:moveTo>
                <a:lnTo>
                  <a:pt x="60695" y="101322"/>
                </a:lnTo>
                <a:lnTo>
                  <a:pt x="95729" y="122211"/>
                </a:lnTo>
                <a:lnTo>
                  <a:pt x="130600" y="101322"/>
                </a:lnTo>
                <a:lnTo>
                  <a:pt x="95729" y="80597"/>
                </a:lnTo>
                <a:close/>
                <a:moveTo>
                  <a:pt x="58721" y="105105"/>
                </a:moveTo>
                <a:lnTo>
                  <a:pt x="58721" y="146719"/>
                </a:lnTo>
                <a:lnTo>
                  <a:pt x="93591" y="167608"/>
                </a:lnTo>
                <a:lnTo>
                  <a:pt x="93591" y="126158"/>
                </a:lnTo>
                <a:lnTo>
                  <a:pt x="58721" y="105105"/>
                </a:lnTo>
                <a:close/>
                <a:moveTo>
                  <a:pt x="132738" y="105105"/>
                </a:moveTo>
                <a:lnTo>
                  <a:pt x="97703" y="126158"/>
                </a:lnTo>
                <a:lnTo>
                  <a:pt x="97703" y="167608"/>
                </a:lnTo>
                <a:lnTo>
                  <a:pt x="132738" y="146719"/>
                </a:lnTo>
                <a:lnTo>
                  <a:pt x="132738" y="105105"/>
                </a:lnTo>
                <a:close/>
              </a:path>
            </a:pathLst>
          </a:custGeom>
          <a:solidFill>
            <a:srgbClr val="1F9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01;p119">
            <a:extLst>
              <a:ext uri="{FF2B5EF4-FFF2-40B4-BE49-F238E27FC236}">
                <a16:creationId xmlns:a16="http://schemas.microsoft.com/office/drawing/2014/main" id="{5C1837D8-5763-3A41-80C5-5E1D66F442BB}"/>
              </a:ext>
            </a:extLst>
          </p:cNvPr>
          <p:cNvSpPr/>
          <p:nvPr/>
        </p:nvSpPr>
        <p:spPr>
          <a:xfrm>
            <a:off x="7720150" y="283575"/>
            <a:ext cx="2598000" cy="1608600"/>
          </a:xfrm>
          <a:prstGeom prst="roundRect">
            <a:avLst>
              <a:gd name="adj" fmla="val 16667"/>
            </a:avLst>
          </a:prstGeom>
          <a:solidFill>
            <a:schemeClr val="tx1">
              <a:lumMod val="20000"/>
              <a:lumOff val="80000"/>
            </a:scheme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u="sng" dirty="0">
                <a:ea typeface="Helvetica Neue"/>
                <a:cs typeface="Helvetica Neue"/>
                <a:sym typeface="Helvetica Neue"/>
              </a:rPr>
              <a:t>Factor 10:</a:t>
            </a:r>
            <a:endParaRPr sz="1800" u="sng" dirty="0">
              <a:ea typeface="Helvetica Neue"/>
              <a:cs typeface="Helvetica Neue"/>
              <a:sym typeface="Helvetica Neue"/>
            </a:endParaRPr>
          </a:p>
          <a:p>
            <a:pPr marL="0" lvl="0" indent="0" algn="l" rtl="0">
              <a:spcBef>
                <a:spcPts val="0"/>
              </a:spcBef>
              <a:spcAft>
                <a:spcPts val="0"/>
              </a:spcAft>
              <a:buNone/>
            </a:pPr>
            <a:r>
              <a:rPr lang="en-US" sz="1800" dirty="0">
                <a:ea typeface="Helvetica Neue"/>
                <a:cs typeface="Helvetica Neue"/>
                <a:sym typeface="Helvetica Neue"/>
              </a:rPr>
              <a:t>Keep </a:t>
            </a:r>
            <a:r>
              <a:rPr lang="en-US" dirty="0">
                <a:ea typeface="Helvetica Neue"/>
                <a:cs typeface="Helvetica Neue"/>
                <a:sym typeface="Helvetica Neue"/>
              </a:rPr>
              <a:t>development</a:t>
            </a:r>
            <a:r>
              <a:rPr lang="en-US" sz="1800" dirty="0">
                <a:ea typeface="Helvetica Neue"/>
                <a:cs typeface="Helvetica Neue"/>
                <a:sym typeface="Helvetica Neue"/>
              </a:rPr>
              <a:t>, staging, and production as similar as possible</a:t>
            </a:r>
            <a:endParaRPr sz="1800" dirty="0">
              <a:ea typeface="Helvetica Neue"/>
              <a:cs typeface="Helvetica Neue"/>
              <a:sym typeface="Helvetica Neue"/>
            </a:endParaRPr>
          </a:p>
          <a:p>
            <a:pPr marL="0" lvl="0" indent="0" algn="l" rtl="0">
              <a:spcBef>
                <a:spcPts val="0"/>
              </a:spcBef>
              <a:spcAft>
                <a:spcPts val="0"/>
              </a:spcAft>
              <a:buNone/>
            </a:pPr>
            <a:endParaRPr sz="1800" dirty="0">
              <a:ea typeface="Helvetica Neue"/>
              <a:cs typeface="Helvetica Neue"/>
              <a:sym typeface="Helvetica Neue"/>
            </a:endParaRPr>
          </a:p>
          <a:p>
            <a:pPr marL="0" lvl="0" indent="0" algn="l" rtl="0">
              <a:spcBef>
                <a:spcPts val="0"/>
              </a:spcBef>
              <a:spcAft>
                <a:spcPts val="0"/>
              </a:spcAft>
              <a:buNone/>
            </a:pPr>
            <a:endParaRPr sz="2400" dirty="0">
              <a:ea typeface="Helvetica Neue"/>
              <a:cs typeface="Helvetica Neue"/>
              <a:sym typeface="Helvetica Neue"/>
            </a:endParaRPr>
          </a:p>
          <a:p>
            <a:pPr marL="0" lvl="0" indent="0" algn="l" rtl="0">
              <a:spcBef>
                <a:spcPts val="0"/>
              </a:spcBef>
              <a:spcAft>
                <a:spcPts val="0"/>
              </a:spcAft>
              <a:buNone/>
            </a:pPr>
            <a:endParaRPr sz="2400" dirty="0">
              <a:ea typeface="Helvetica Neue"/>
              <a:cs typeface="Helvetica Neue"/>
              <a:sym typeface="Helvetica Neue"/>
            </a:endParaRPr>
          </a:p>
        </p:txBody>
      </p:sp>
      <p:sp>
        <p:nvSpPr>
          <p:cNvPr id="46" name="Google Shape;1302;p119">
            <a:extLst>
              <a:ext uri="{FF2B5EF4-FFF2-40B4-BE49-F238E27FC236}">
                <a16:creationId xmlns:a16="http://schemas.microsoft.com/office/drawing/2014/main" id="{EFA48AD3-14BF-7C4E-B327-3D56806382D3}"/>
              </a:ext>
            </a:extLst>
          </p:cNvPr>
          <p:cNvSpPr/>
          <p:nvPr/>
        </p:nvSpPr>
        <p:spPr>
          <a:xfrm>
            <a:off x="4643900" y="313575"/>
            <a:ext cx="2598000" cy="1608600"/>
          </a:xfrm>
          <a:prstGeom prst="roundRect">
            <a:avLst>
              <a:gd name="adj" fmla="val 16667"/>
            </a:avLst>
          </a:prstGeom>
          <a:solidFill>
            <a:schemeClr val="tx1">
              <a:lumMod val="20000"/>
              <a:lumOff val="80000"/>
            </a:scheme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u="sng" dirty="0">
                <a:ea typeface="Helvetica Neue"/>
                <a:cs typeface="Helvetica Neue"/>
                <a:sym typeface="Helvetica Neue"/>
              </a:rPr>
              <a:t>Factor 9:</a:t>
            </a:r>
            <a:endParaRPr u="sng" dirty="0">
              <a:ea typeface="Helvetica Neue"/>
              <a:cs typeface="Helvetica Neue"/>
              <a:sym typeface="Helvetica Neue"/>
            </a:endParaRPr>
          </a:p>
          <a:p>
            <a:pPr marL="0" lvl="0" indent="0" algn="l" rtl="0">
              <a:spcBef>
                <a:spcPts val="0"/>
              </a:spcBef>
              <a:spcAft>
                <a:spcPts val="0"/>
              </a:spcAft>
              <a:buNone/>
            </a:pPr>
            <a:r>
              <a:rPr lang="en-US" dirty="0">
                <a:ea typeface="Helvetica Neue"/>
                <a:cs typeface="Helvetica Neue"/>
                <a:sym typeface="Helvetica Neue"/>
              </a:rPr>
              <a:t>Maximize robustness with fast startup and graceful shutdown</a:t>
            </a:r>
            <a:endParaRPr dirty="0">
              <a:ea typeface="Helvetica Neue"/>
              <a:cs typeface="Helvetica Neue"/>
              <a:sym typeface="Helvetica Neue"/>
            </a:endParaRPr>
          </a:p>
          <a:p>
            <a:pPr marL="0" lvl="0" indent="0" algn="l" rtl="0">
              <a:spcBef>
                <a:spcPts val="0"/>
              </a:spcBef>
              <a:spcAft>
                <a:spcPts val="0"/>
              </a:spcAft>
              <a:buNone/>
            </a:pPr>
            <a:endParaRPr dirty="0">
              <a:ea typeface="Helvetica Neue"/>
              <a:cs typeface="Helvetica Neue"/>
              <a:sym typeface="Helvetica Neue"/>
            </a:endParaRPr>
          </a:p>
          <a:p>
            <a:pPr marL="0" lvl="0" indent="0" algn="l" rtl="0">
              <a:spcBef>
                <a:spcPts val="0"/>
              </a:spcBef>
              <a:spcAft>
                <a:spcPts val="0"/>
              </a:spcAft>
              <a:buNone/>
            </a:pPr>
            <a:endParaRPr dirty="0">
              <a:ea typeface="Helvetica Neue"/>
              <a:cs typeface="Helvetica Neue"/>
              <a:sym typeface="Helvetica Neue"/>
            </a:endParaRPr>
          </a:p>
          <a:p>
            <a:pPr marL="0" lvl="0" indent="0" algn="l" rtl="0">
              <a:spcBef>
                <a:spcPts val="0"/>
              </a:spcBef>
              <a:spcAft>
                <a:spcPts val="0"/>
              </a:spcAft>
              <a:buNone/>
            </a:pPr>
            <a:endParaRPr dirty="0">
              <a:ea typeface="Helvetica Neue"/>
              <a:cs typeface="Helvetica Neue"/>
              <a:sym typeface="Helvetica Neue"/>
            </a:endParaRPr>
          </a:p>
          <a:p>
            <a:pPr marL="0" lvl="0" indent="0" algn="l" rtl="0">
              <a:spcBef>
                <a:spcPts val="0"/>
              </a:spcBef>
              <a:spcAft>
                <a:spcPts val="0"/>
              </a:spcAft>
              <a:buNone/>
            </a:pPr>
            <a:endParaRPr dirty="0">
              <a:ea typeface="Helvetica Neue"/>
              <a:cs typeface="Helvetica Neue"/>
              <a:sym typeface="Helvetica Neue"/>
            </a:endParaRPr>
          </a:p>
        </p:txBody>
      </p:sp>
      <p:sp>
        <p:nvSpPr>
          <p:cNvPr id="47" name="Google Shape;1245;p118">
            <a:extLst>
              <a:ext uri="{FF2B5EF4-FFF2-40B4-BE49-F238E27FC236}">
                <a16:creationId xmlns:a16="http://schemas.microsoft.com/office/drawing/2014/main" id="{B9C0D2F3-D3C6-B648-B389-B8A2CD4C6877}"/>
              </a:ext>
            </a:extLst>
          </p:cNvPr>
          <p:cNvSpPr txBox="1"/>
          <p:nvPr/>
        </p:nvSpPr>
        <p:spPr>
          <a:xfrm>
            <a:off x="433005" y="1255354"/>
            <a:ext cx="2178850" cy="45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400" dirty="0">
                <a:solidFill>
                  <a:srgbClr val="3E3E40"/>
                </a:solidFill>
                <a:ea typeface="Helvetica Neue"/>
                <a:cs typeface="Helvetica Neue"/>
                <a:sym typeface="Helvetica Neue"/>
              </a:rPr>
              <a:t>Alternative</a:t>
            </a:r>
            <a:endParaRPr sz="2400" dirty="0">
              <a:solidFill>
                <a:srgbClr val="3E3E40"/>
              </a:solidFill>
              <a:ea typeface="Helvetica Neue"/>
              <a:cs typeface="Helvetica Neue"/>
              <a:sym typeface="Helvetica Neue"/>
            </a:endParaRPr>
          </a:p>
        </p:txBody>
      </p:sp>
      <p:sp>
        <p:nvSpPr>
          <p:cNvPr id="48" name="Google Shape;1277;p119">
            <a:extLst>
              <a:ext uri="{FF2B5EF4-FFF2-40B4-BE49-F238E27FC236}">
                <a16:creationId xmlns:a16="http://schemas.microsoft.com/office/drawing/2014/main" id="{39516B0C-0F59-F54A-8EDE-0CDE6F30930D}"/>
              </a:ext>
            </a:extLst>
          </p:cNvPr>
          <p:cNvSpPr/>
          <p:nvPr/>
        </p:nvSpPr>
        <p:spPr>
          <a:xfrm>
            <a:off x="422680" y="3887901"/>
            <a:ext cx="3262200" cy="1952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82;p119">
            <a:extLst>
              <a:ext uri="{FF2B5EF4-FFF2-40B4-BE49-F238E27FC236}">
                <a16:creationId xmlns:a16="http://schemas.microsoft.com/office/drawing/2014/main" id="{7D780791-3FCA-EE4F-94E4-081830FDA11E}"/>
              </a:ext>
            </a:extLst>
          </p:cNvPr>
          <p:cNvSpPr/>
          <p:nvPr/>
        </p:nvSpPr>
        <p:spPr>
          <a:xfrm>
            <a:off x="10091930" y="4113026"/>
            <a:ext cx="1643400" cy="4560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chemeClr val="lt1"/>
                </a:solidFill>
                <a:latin typeface="Helvetica Neue"/>
                <a:ea typeface="Helvetica Neue"/>
                <a:cs typeface="Helvetica Neue"/>
                <a:sym typeface="Helvetica Neue"/>
              </a:rPr>
              <a:t>Database</a:t>
            </a:r>
            <a:endParaRPr sz="2400">
              <a:solidFill>
                <a:schemeClr val="lt1"/>
              </a:solidFill>
              <a:latin typeface="Helvetica Neue"/>
              <a:ea typeface="Helvetica Neue"/>
              <a:cs typeface="Helvetica Neue"/>
              <a:sym typeface="Helvetica Neue"/>
            </a:endParaRPr>
          </a:p>
        </p:txBody>
      </p:sp>
      <p:sp>
        <p:nvSpPr>
          <p:cNvPr id="51" name="Google Shape;1283;p119">
            <a:extLst>
              <a:ext uri="{FF2B5EF4-FFF2-40B4-BE49-F238E27FC236}">
                <a16:creationId xmlns:a16="http://schemas.microsoft.com/office/drawing/2014/main" id="{8B83F7B3-CB0E-6B42-AF67-6577CA5E4C91}"/>
              </a:ext>
            </a:extLst>
          </p:cNvPr>
          <p:cNvSpPr/>
          <p:nvPr/>
        </p:nvSpPr>
        <p:spPr>
          <a:xfrm>
            <a:off x="653655" y="4096976"/>
            <a:ext cx="2851500" cy="456000"/>
          </a:xfrm>
          <a:prstGeom prst="roundRect">
            <a:avLst>
              <a:gd name="adj" fmla="val 16667"/>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chemeClr val="lt1"/>
                </a:solidFill>
                <a:latin typeface="Helvetica Neue"/>
                <a:ea typeface="Helvetica Neue"/>
                <a:cs typeface="Helvetica Neue"/>
                <a:sym typeface="Helvetica Neue"/>
              </a:rPr>
              <a:t>Application Code</a:t>
            </a:r>
            <a:endParaRPr sz="2400">
              <a:solidFill>
                <a:schemeClr val="lt1"/>
              </a:solidFill>
              <a:latin typeface="Helvetica Neue"/>
              <a:ea typeface="Helvetica Neue"/>
              <a:cs typeface="Helvetica Neue"/>
              <a:sym typeface="Helvetica Neue"/>
            </a:endParaRPr>
          </a:p>
        </p:txBody>
      </p:sp>
      <p:sp>
        <p:nvSpPr>
          <p:cNvPr id="52" name="Google Shape;1284;p119">
            <a:extLst>
              <a:ext uri="{FF2B5EF4-FFF2-40B4-BE49-F238E27FC236}">
                <a16:creationId xmlns:a16="http://schemas.microsoft.com/office/drawing/2014/main" id="{29DB36C3-080E-9845-B561-B755F9D22284}"/>
              </a:ext>
            </a:extLst>
          </p:cNvPr>
          <p:cNvSpPr/>
          <p:nvPr/>
        </p:nvSpPr>
        <p:spPr>
          <a:xfrm>
            <a:off x="3454255" y="1804801"/>
            <a:ext cx="889800" cy="365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1"/>
                </a:solidFill>
                <a:latin typeface="Helvetica Neue"/>
                <a:ea typeface="Helvetica Neue"/>
                <a:cs typeface="Helvetica Neue"/>
                <a:sym typeface="Helvetica Neue"/>
              </a:rPr>
              <a:t>Code</a:t>
            </a:r>
            <a:endParaRPr sz="1800">
              <a:solidFill>
                <a:schemeClr val="lt1"/>
              </a:solidFill>
              <a:latin typeface="Helvetica Neue"/>
              <a:ea typeface="Helvetica Neue"/>
              <a:cs typeface="Helvetica Neue"/>
              <a:sym typeface="Helvetica Neue"/>
            </a:endParaRPr>
          </a:p>
        </p:txBody>
      </p:sp>
      <p:sp>
        <p:nvSpPr>
          <p:cNvPr id="53" name="Google Shape;1285;p119">
            <a:extLst>
              <a:ext uri="{FF2B5EF4-FFF2-40B4-BE49-F238E27FC236}">
                <a16:creationId xmlns:a16="http://schemas.microsoft.com/office/drawing/2014/main" id="{CAE2621D-3F36-6040-A02E-75C4377668AD}"/>
              </a:ext>
            </a:extLst>
          </p:cNvPr>
          <p:cNvSpPr/>
          <p:nvPr/>
        </p:nvSpPr>
        <p:spPr>
          <a:xfrm>
            <a:off x="2055880" y="2473926"/>
            <a:ext cx="1112100" cy="365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lt1"/>
                </a:solidFill>
                <a:latin typeface="Helvetica Neue"/>
                <a:ea typeface="Helvetica Neue"/>
                <a:cs typeface="Helvetica Neue"/>
                <a:sym typeface="Helvetica Neue"/>
              </a:rPr>
              <a:t>Commit</a:t>
            </a:r>
            <a:endParaRPr sz="1800" dirty="0">
              <a:solidFill>
                <a:schemeClr val="lt1"/>
              </a:solidFill>
              <a:latin typeface="Helvetica Neue"/>
              <a:ea typeface="Helvetica Neue"/>
              <a:cs typeface="Helvetica Neue"/>
              <a:sym typeface="Helvetica Neue"/>
            </a:endParaRPr>
          </a:p>
        </p:txBody>
      </p:sp>
      <p:sp>
        <p:nvSpPr>
          <p:cNvPr id="54" name="Google Shape;1286;p119">
            <a:extLst>
              <a:ext uri="{FF2B5EF4-FFF2-40B4-BE49-F238E27FC236}">
                <a16:creationId xmlns:a16="http://schemas.microsoft.com/office/drawing/2014/main" id="{4820E4B5-F8B4-894C-B911-A233E8C9966F}"/>
              </a:ext>
            </a:extLst>
          </p:cNvPr>
          <p:cNvSpPr/>
          <p:nvPr/>
        </p:nvSpPr>
        <p:spPr>
          <a:xfrm>
            <a:off x="3454255" y="3133501"/>
            <a:ext cx="889800" cy="365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lt1"/>
                </a:solidFill>
                <a:latin typeface="Helvetica Neue"/>
                <a:ea typeface="Helvetica Neue"/>
                <a:cs typeface="Helvetica Neue"/>
                <a:sym typeface="Helvetica Neue"/>
              </a:rPr>
              <a:t>Build</a:t>
            </a:r>
            <a:endParaRPr sz="1800" dirty="0">
              <a:solidFill>
                <a:schemeClr val="lt1"/>
              </a:solidFill>
              <a:latin typeface="Helvetica Neue"/>
              <a:ea typeface="Helvetica Neue"/>
              <a:cs typeface="Helvetica Neue"/>
              <a:sym typeface="Helvetica Neue"/>
            </a:endParaRPr>
          </a:p>
        </p:txBody>
      </p:sp>
      <p:sp>
        <p:nvSpPr>
          <p:cNvPr id="55" name="Google Shape;1287;p119">
            <a:extLst>
              <a:ext uri="{FF2B5EF4-FFF2-40B4-BE49-F238E27FC236}">
                <a16:creationId xmlns:a16="http://schemas.microsoft.com/office/drawing/2014/main" id="{1C7BC50F-FCCF-EA43-96D0-3DC57DC205BB}"/>
              </a:ext>
            </a:extLst>
          </p:cNvPr>
          <p:cNvSpPr/>
          <p:nvPr/>
        </p:nvSpPr>
        <p:spPr>
          <a:xfrm>
            <a:off x="4662205" y="2473926"/>
            <a:ext cx="889800" cy="365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1"/>
                </a:solidFill>
                <a:latin typeface="Helvetica Neue"/>
                <a:ea typeface="Helvetica Neue"/>
                <a:cs typeface="Helvetica Neue"/>
                <a:sym typeface="Helvetica Neue"/>
              </a:rPr>
              <a:t>Test</a:t>
            </a:r>
            <a:endParaRPr sz="1800">
              <a:solidFill>
                <a:schemeClr val="lt1"/>
              </a:solidFill>
              <a:latin typeface="Helvetica Neue"/>
              <a:ea typeface="Helvetica Neue"/>
              <a:cs typeface="Helvetica Neue"/>
              <a:sym typeface="Helvetica Neue"/>
            </a:endParaRPr>
          </a:p>
        </p:txBody>
      </p:sp>
      <p:cxnSp>
        <p:nvCxnSpPr>
          <p:cNvPr id="56" name="Google Shape;1288;p119">
            <a:extLst>
              <a:ext uri="{FF2B5EF4-FFF2-40B4-BE49-F238E27FC236}">
                <a16:creationId xmlns:a16="http://schemas.microsoft.com/office/drawing/2014/main" id="{552A918C-E374-E241-BD13-48C69AC02976}"/>
              </a:ext>
            </a:extLst>
          </p:cNvPr>
          <p:cNvCxnSpPr>
            <a:stCxn id="52" idx="1"/>
            <a:endCxn id="53" idx="0"/>
          </p:cNvCxnSpPr>
          <p:nvPr/>
        </p:nvCxnSpPr>
        <p:spPr>
          <a:xfrm flipH="1">
            <a:off x="2611855" y="1987351"/>
            <a:ext cx="842400" cy="486600"/>
          </a:xfrm>
          <a:prstGeom prst="curvedConnector2">
            <a:avLst/>
          </a:prstGeom>
          <a:noFill/>
          <a:ln w="28575" cap="flat" cmpd="sng">
            <a:solidFill>
              <a:schemeClr val="accent5"/>
            </a:solidFill>
            <a:prstDash val="solid"/>
            <a:round/>
            <a:headEnd type="none" w="med" len="med"/>
            <a:tailEnd type="triangle" w="med" len="med"/>
          </a:ln>
        </p:spPr>
      </p:cxnSp>
      <p:cxnSp>
        <p:nvCxnSpPr>
          <p:cNvPr id="57" name="Google Shape;1289;p119">
            <a:extLst>
              <a:ext uri="{FF2B5EF4-FFF2-40B4-BE49-F238E27FC236}">
                <a16:creationId xmlns:a16="http://schemas.microsoft.com/office/drawing/2014/main" id="{A796D433-4CD3-004E-99FF-BFE838944EC1}"/>
              </a:ext>
            </a:extLst>
          </p:cNvPr>
          <p:cNvCxnSpPr>
            <a:stCxn id="53" idx="2"/>
            <a:endCxn id="54" idx="1"/>
          </p:cNvCxnSpPr>
          <p:nvPr/>
        </p:nvCxnSpPr>
        <p:spPr>
          <a:xfrm rot="-5400000" flipH="1">
            <a:off x="2794630" y="2656326"/>
            <a:ext cx="477000" cy="842400"/>
          </a:xfrm>
          <a:prstGeom prst="curvedConnector2">
            <a:avLst/>
          </a:prstGeom>
          <a:noFill/>
          <a:ln w="28575" cap="flat" cmpd="sng">
            <a:solidFill>
              <a:schemeClr val="accent5"/>
            </a:solidFill>
            <a:prstDash val="solid"/>
            <a:round/>
            <a:headEnd type="none" w="med" len="med"/>
            <a:tailEnd type="triangle" w="med" len="med"/>
          </a:ln>
        </p:spPr>
      </p:cxnSp>
      <p:cxnSp>
        <p:nvCxnSpPr>
          <p:cNvPr id="58" name="Google Shape;1290;p119">
            <a:extLst>
              <a:ext uri="{FF2B5EF4-FFF2-40B4-BE49-F238E27FC236}">
                <a16:creationId xmlns:a16="http://schemas.microsoft.com/office/drawing/2014/main" id="{B4CA61A5-6B4C-F840-B44F-C3CBC3B71B2C}"/>
              </a:ext>
            </a:extLst>
          </p:cNvPr>
          <p:cNvCxnSpPr>
            <a:stCxn id="54" idx="3"/>
            <a:endCxn id="55" idx="2"/>
          </p:cNvCxnSpPr>
          <p:nvPr/>
        </p:nvCxnSpPr>
        <p:spPr>
          <a:xfrm rot="10800000" flipH="1">
            <a:off x="4344055" y="2839051"/>
            <a:ext cx="763200" cy="477000"/>
          </a:xfrm>
          <a:prstGeom prst="curvedConnector2">
            <a:avLst/>
          </a:prstGeom>
          <a:noFill/>
          <a:ln w="28575" cap="flat" cmpd="sng">
            <a:solidFill>
              <a:schemeClr val="accent5"/>
            </a:solidFill>
            <a:prstDash val="solid"/>
            <a:round/>
            <a:headEnd type="none" w="med" len="med"/>
            <a:tailEnd type="triangle" w="med" len="med"/>
          </a:ln>
        </p:spPr>
      </p:cxnSp>
      <p:sp>
        <p:nvSpPr>
          <p:cNvPr id="59" name="Google Shape;1291;p119">
            <a:extLst>
              <a:ext uri="{FF2B5EF4-FFF2-40B4-BE49-F238E27FC236}">
                <a16:creationId xmlns:a16="http://schemas.microsoft.com/office/drawing/2014/main" id="{6664E968-567D-3E43-A321-66D33CAEEAF7}"/>
              </a:ext>
            </a:extLst>
          </p:cNvPr>
          <p:cNvSpPr/>
          <p:nvPr/>
        </p:nvSpPr>
        <p:spPr>
          <a:xfrm>
            <a:off x="6338605" y="2473926"/>
            <a:ext cx="889800" cy="365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lt1"/>
                </a:solidFill>
                <a:latin typeface="Helvetica Neue"/>
                <a:ea typeface="Helvetica Neue"/>
                <a:cs typeface="Helvetica Neue"/>
                <a:sym typeface="Helvetica Neue"/>
              </a:rPr>
              <a:t>Stage</a:t>
            </a:r>
            <a:endParaRPr sz="1800" dirty="0">
              <a:solidFill>
                <a:schemeClr val="lt1"/>
              </a:solidFill>
              <a:latin typeface="Helvetica Neue"/>
              <a:ea typeface="Helvetica Neue"/>
              <a:cs typeface="Helvetica Neue"/>
              <a:sym typeface="Helvetica Neue"/>
            </a:endParaRPr>
          </a:p>
        </p:txBody>
      </p:sp>
      <p:cxnSp>
        <p:nvCxnSpPr>
          <p:cNvPr id="60" name="Google Shape;1292;p119">
            <a:extLst>
              <a:ext uri="{FF2B5EF4-FFF2-40B4-BE49-F238E27FC236}">
                <a16:creationId xmlns:a16="http://schemas.microsoft.com/office/drawing/2014/main" id="{FA388BE1-7989-2440-90A4-E72DC0B18E08}"/>
              </a:ext>
            </a:extLst>
          </p:cNvPr>
          <p:cNvCxnSpPr>
            <a:stCxn id="55" idx="3"/>
            <a:endCxn id="59" idx="1"/>
          </p:cNvCxnSpPr>
          <p:nvPr/>
        </p:nvCxnSpPr>
        <p:spPr>
          <a:xfrm>
            <a:off x="5552005" y="2656476"/>
            <a:ext cx="786600" cy="600"/>
          </a:xfrm>
          <a:prstGeom prst="curvedConnector3">
            <a:avLst>
              <a:gd name="adj1" fmla="val 50000"/>
            </a:avLst>
          </a:prstGeom>
          <a:noFill/>
          <a:ln w="28575" cap="flat" cmpd="sng">
            <a:solidFill>
              <a:schemeClr val="accent5"/>
            </a:solidFill>
            <a:prstDash val="solid"/>
            <a:round/>
            <a:headEnd type="none" w="med" len="med"/>
            <a:tailEnd type="triangle" w="med" len="med"/>
          </a:ln>
        </p:spPr>
      </p:cxnSp>
      <p:sp>
        <p:nvSpPr>
          <p:cNvPr id="61" name="Google Shape;1293;p119">
            <a:extLst>
              <a:ext uri="{FF2B5EF4-FFF2-40B4-BE49-F238E27FC236}">
                <a16:creationId xmlns:a16="http://schemas.microsoft.com/office/drawing/2014/main" id="{1691E404-25E3-6848-B77B-B3702B5563CB}"/>
              </a:ext>
            </a:extLst>
          </p:cNvPr>
          <p:cNvSpPr/>
          <p:nvPr/>
        </p:nvSpPr>
        <p:spPr>
          <a:xfrm>
            <a:off x="8220955" y="2473926"/>
            <a:ext cx="1053300" cy="365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lt1"/>
                </a:solidFill>
                <a:latin typeface="Helvetica Neue"/>
                <a:ea typeface="Helvetica Neue"/>
                <a:cs typeface="Helvetica Neue"/>
                <a:sym typeface="Helvetica Neue"/>
              </a:rPr>
              <a:t>Deploy</a:t>
            </a:r>
            <a:endParaRPr sz="1800">
              <a:solidFill>
                <a:schemeClr val="lt1"/>
              </a:solidFill>
              <a:latin typeface="Helvetica Neue"/>
              <a:ea typeface="Helvetica Neue"/>
              <a:cs typeface="Helvetica Neue"/>
              <a:sym typeface="Helvetica Neue"/>
            </a:endParaRPr>
          </a:p>
        </p:txBody>
      </p:sp>
      <p:cxnSp>
        <p:nvCxnSpPr>
          <p:cNvPr id="62" name="Google Shape;1294;p119">
            <a:extLst>
              <a:ext uri="{FF2B5EF4-FFF2-40B4-BE49-F238E27FC236}">
                <a16:creationId xmlns:a16="http://schemas.microsoft.com/office/drawing/2014/main" id="{4C07D5E9-E450-8E46-88D8-A784F7692E7F}"/>
              </a:ext>
            </a:extLst>
          </p:cNvPr>
          <p:cNvCxnSpPr>
            <a:stCxn id="59" idx="3"/>
            <a:endCxn id="61" idx="1"/>
          </p:cNvCxnSpPr>
          <p:nvPr/>
        </p:nvCxnSpPr>
        <p:spPr>
          <a:xfrm>
            <a:off x="7228405" y="2656476"/>
            <a:ext cx="992700" cy="600"/>
          </a:xfrm>
          <a:prstGeom prst="curvedConnector3">
            <a:avLst>
              <a:gd name="adj1" fmla="val 49992"/>
            </a:avLst>
          </a:prstGeom>
          <a:noFill/>
          <a:ln w="28575" cap="flat" cmpd="sng">
            <a:solidFill>
              <a:schemeClr val="accent5"/>
            </a:solidFill>
            <a:prstDash val="solid"/>
            <a:round/>
            <a:headEnd type="none" w="med" len="med"/>
            <a:tailEnd type="triangle" w="med" len="med"/>
          </a:ln>
        </p:spPr>
      </p:cxnSp>
      <p:cxnSp>
        <p:nvCxnSpPr>
          <p:cNvPr id="63" name="Google Shape;1295;p119">
            <a:extLst>
              <a:ext uri="{FF2B5EF4-FFF2-40B4-BE49-F238E27FC236}">
                <a16:creationId xmlns:a16="http://schemas.microsoft.com/office/drawing/2014/main" id="{DF7061DD-3756-AF4A-B4A1-0547282CDD17}"/>
              </a:ext>
            </a:extLst>
          </p:cNvPr>
          <p:cNvCxnSpPr>
            <a:stCxn id="55" idx="0"/>
            <a:endCxn id="52" idx="3"/>
          </p:cNvCxnSpPr>
          <p:nvPr/>
        </p:nvCxnSpPr>
        <p:spPr>
          <a:xfrm rot="5400000" flipH="1">
            <a:off x="4482355" y="1849176"/>
            <a:ext cx="486600" cy="762900"/>
          </a:xfrm>
          <a:prstGeom prst="curvedConnector2">
            <a:avLst/>
          </a:prstGeom>
          <a:noFill/>
          <a:ln w="28575" cap="flat" cmpd="sng">
            <a:solidFill>
              <a:schemeClr val="accent5"/>
            </a:solidFill>
            <a:prstDash val="solid"/>
            <a:round/>
            <a:headEnd type="none" w="med" len="med"/>
            <a:tailEnd type="triangle" w="med" len="med"/>
          </a:ln>
        </p:spPr>
      </p:cxnSp>
      <p:sp>
        <p:nvSpPr>
          <p:cNvPr id="64" name="Google Shape;1296;p119">
            <a:extLst>
              <a:ext uri="{FF2B5EF4-FFF2-40B4-BE49-F238E27FC236}">
                <a16:creationId xmlns:a16="http://schemas.microsoft.com/office/drawing/2014/main" id="{0482EB9A-4BF3-0F47-9B4E-FEAA8FD3A4B5}"/>
              </a:ext>
            </a:extLst>
          </p:cNvPr>
          <p:cNvSpPr/>
          <p:nvPr/>
        </p:nvSpPr>
        <p:spPr>
          <a:xfrm>
            <a:off x="3314155" y="2905451"/>
            <a:ext cx="1200300" cy="8685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 name="Google Shape;1297;p119">
            <a:extLst>
              <a:ext uri="{FF2B5EF4-FFF2-40B4-BE49-F238E27FC236}">
                <a16:creationId xmlns:a16="http://schemas.microsoft.com/office/drawing/2014/main" id="{7880D12B-5E87-8048-9672-60C3BA302733}"/>
              </a:ext>
            </a:extLst>
          </p:cNvPr>
          <p:cNvCxnSpPr>
            <a:stCxn id="64" idx="3"/>
            <a:endCxn id="48" idx="0"/>
          </p:cNvCxnSpPr>
          <p:nvPr/>
        </p:nvCxnSpPr>
        <p:spPr>
          <a:xfrm flipH="1">
            <a:off x="2053835" y="3646762"/>
            <a:ext cx="1436100" cy="241200"/>
          </a:xfrm>
          <a:prstGeom prst="straightConnector1">
            <a:avLst/>
          </a:prstGeom>
          <a:noFill/>
          <a:ln w="28575" cap="flat" cmpd="sng">
            <a:solidFill>
              <a:schemeClr val="dk2"/>
            </a:solidFill>
            <a:prstDash val="solid"/>
            <a:round/>
            <a:headEnd type="none" w="med" len="med"/>
            <a:tailEnd type="triangle" w="med" len="med"/>
          </a:ln>
        </p:spPr>
      </p:cxnSp>
      <p:sp>
        <p:nvSpPr>
          <p:cNvPr id="66" name="Google Shape;1298;p119">
            <a:extLst>
              <a:ext uri="{FF2B5EF4-FFF2-40B4-BE49-F238E27FC236}">
                <a16:creationId xmlns:a16="http://schemas.microsoft.com/office/drawing/2014/main" id="{D4F0B28C-5E99-6848-8EE6-E07672D2DE42}"/>
              </a:ext>
            </a:extLst>
          </p:cNvPr>
          <p:cNvSpPr/>
          <p:nvPr/>
        </p:nvSpPr>
        <p:spPr>
          <a:xfrm>
            <a:off x="8015005" y="2184501"/>
            <a:ext cx="1518300" cy="8685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 name="Google Shape;1299;p119">
            <a:extLst>
              <a:ext uri="{FF2B5EF4-FFF2-40B4-BE49-F238E27FC236}">
                <a16:creationId xmlns:a16="http://schemas.microsoft.com/office/drawing/2014/main" id="{E514CD74-3311-5C47-A48D-C15E5F9CC248}"/>
              </a:ext>
            </a:extLst>
          </p:cNvPr>
          <p:cNvCxnSpPr/>
          <p:nvPr/>
        </p:nvCxnSpPr>
        <p:spPr>
          <a:xfrm>
            <a:off x="8638430" y="4338026"/>
            <a:ext cx="1453500" cy="3000"/>
          </a:xfrm>
          <a:prstGeom prst="straightConnector1">
            <a:avLst/>
          </a:prstGeom>
          <a:noFill/>
          <a:ln w="9525" cap="flat" cmpd="sng">
            <a:solidFill>
              <a:schemeClr val="dk2"/>
            </a:solidFill>
            <a:prstDash val="solid"/>
            <a:round/>
            <a:headEnd type="none" w="med" len="med"/>
            <a:tailEnd type="none" w="med" len="med"/>
          </a:ln>
        </p:spPr>
      </p:cxnSp>
      <p:sp>
        <p:nvSpPr>
          <p:cNvPr id="68" name="Google Shape;1300;p119">
            <a:extLst>
              <a:ext uri="{FF2B5EF4-FFF2-40B4-BE49-F238E27FC236}">
                <a16:creationId xmlns:a16="http://schemas.microsoft.com/office/drawing/2014/main" id="{924D671C-4EA4-924E-AC2C-BCCDB0312586}"/>
              </a:ext>
            </a:extLst>
          </p:cNvPr>
          <p:cNvSpPr txBox="1"/>
          <p:nvPr/>
        </p:nvSpPr>
        <p:spPr>
          <a:xfrm>
            <a:off x="9203155" y="3887276"/>
            <a:ext cx="7866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ea typeface="Helvetica Neue"/>
                <a:cs typeface="Helvetica Neue"/>
                <a:sym typeface="Helvetica Neue"/>
              </a:rPr>
              <a:t>Step 1</a:t>
            </a:r>
            <a:endParaRPr sz="1400" dirty="0">
              <a:ea typeface="Helvetica Neue"/>
              <a:cs typeface="Helvetica Neue"/>
              <a:sym typeface="Helvetica Neue"/>
            </a:endParaRPr>
          </a:p>
        </p:txBody>
      </p:sp>
      <p:sp>
        <p:nvSpPr>
          <p:cNvPr id="69" name="Google Shape;1303;p119">
            <a:extLst>
              <a:ext uri="{FF2B5EF4-FFF2-40B4-BE49-F238E27FC236}">
                <a16:creationId xmlns:a16="http://schemas.microsoft.com/office/drawing/2014/main" id="{A243E4F4-4496-074B-B804-F4C573730C06}"/>
              </a:ext>
            </a:extLst>
          </p:cNvPr>
          <p:cNvSpPr/>
          <p:nvPr/>
        </p:nvSpPr>
        <p:spPr>
          <a:xfrm>
            <a:off x="594505" y="4649701"/>
            <a:ext cx="1518300" cy="456000"/>
          </a:xfrm>
          <a:prstGeom prst="roundRect">
            <a:avLst>
              <a:gd name="adj" fmla="val 16667"/>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chemeClr val="lt1"/>
                </a:solidFill>
                <a:latin typeface="Helvetica Neue"/>
                <a:ea typeface="Helvetica Neue"/>
                <a:cs typeface="Helvetica Neue"/>
                <a:sym typeface="Helvetica Neue"/>
              </a:rPr>
              <a:t>Runtime</a:t>
            </a:r>
            <a:endParaRPr sz="2400">
              <a:solidFill>
                <a:schemeClr val="lt1"/>
              </a:solidFill>
              <a:latin typeface="Helvetica Neue"/>
              <a:ea typeface="Helvetica Neue"/>
              <a:cs typeface="Helvetica Neue"/>
              <a:sym typeface="Helvetica Neue"/>
            </a:endParaRPr>
          </a:p>
        </p:txBody>
      </p:sp>
      <p:sp>
        <p:nvSpPr>
          <p:cNvPr id="70" name="Google Shape;1304;p119">
            <a:extLst>
              <a:ext uri="{FF2B5EF4-FFF2-40B4-BE49-F238E27FC236}">
                <a16:creationId xmlns:a16="http://schemas.microsoft.com/office/drawing/2014/main" id="{D27017B5-C998-0048-A63D-9CCA61A69D1D}"/>
              </a:ext>
            </a:extLst>
          </p:cNvPr>
          <p:cNvSpPr/>
          <p:nvPr/>
        </p:nvSpPr>
        <p:spPr>
          <a:xfrm>
            <a:off x="2148355" y="4649701"/>
            <a:ext cx="1356900" cy="456000"/>
          </a:xfrm>
          <a:prstGeom prst="roundRect">
            <a:avLst>
              <a:gd name="adj" fmla="val 16667"/>
            </a:avLst>
          </a:prstGeom>
          <a:solidFill>
            <a:srgbClr val="8E7C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lt1"/>
                </a:solidFill>
                <a:latin typeface="Helvetica Neue"/>
                <a:ea typeface="Helvetica Neue"/>
                <a:cs typeface="Helvetica Neue"/>
                <a:sym typeface="Helvetica Neue"/>
              </a:rPr>
              <a:t>Server</a:t>
            </a:r>
            <a:endParaRPr sz="2400">
              <a:solidFill>
                <a:schemeClr val="lt1"/>
              </a:solidFill>
              <a:latin typeface="Helvetica Neue"/>
              <a:ea typeface="Helvetica Neue"/>
              <a:cs typeface="Helvetica Neue"/>
              <a:sym typeface="Helvetica Neue"/>
            </a:endParaRPr>
          </a:p>
        </p:txBody>
      </p:sp>
      <p:sp>
        <p:nvSpPr>
          <p:cNvPr id="71" name="Google Shape;1305;p119">
            <a:extLst>
              <a:ext uri="{FF2B5EF4-FFF2-40B4-BE49-F238E27FC236}">
                <a16:creationId xmlns:a16="http://schemas.microsoft.com/office/drawing/2014/main" id="{8D225AD0-D1D8-4840-9F30-2263320CACA8}"/>
              </a:ext>
            </a:extLst>
          </p:cNvPr>
          <p:cNvSpPr/>
          <p:nvPr/>
        </p:nvSpPr>
        <p:spPr>
          <a:xfrm>
            <a:off x="594505" y="5172301"/>
            <a:ext cx="2910600" cy="492900"/>
          </a:xfrm>
          <a:prstGeom prst="roundRect">
            <a:avLst>
              <a:gd name="adj" fmla="val 16667"/>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chemeClr val="lt1"/>
                </a:solidFill>
                <a:latin typeface="Helvetica Neue"/>
                <a:ea typeface="Helvetica Neue"/>
                <a:cs typeface="Helvetica Neue"/>
                <a:sym typeface="Helvetica Neue"/>
              </a:rPr>
              <a:t>Operating System</a:t>
            </a:r>
            <a:endParaRPr sz="2400">
              <a:solidFill>
                <a:schemeClr val="lt1"/>
              </a:solidFill>
              <a:latin typeface="Helvetica Neue"/>
              <a:ea typeface="Helvetica Neue"/>
              <a:cs typeface="Helvetica Neue"/>
              <a:sym typeface="Helvetica Neue"/>
            </a:endParaRPr>
          </a:p>
        </p:txBody>
      </p:sp>
      <p:sp>
        <p:nvSpPr>
          <p:cNvPr id="72" name="Google Shape;1306;p119">
            <a:extLst>
              <a:ext uri="{FF2B5EF4-FFF2-40B4-BE49-F238E27FC236}">
                <a16:creationId xmlns:a16="http://schemas.microsoft.com/office/drawing/2014/main" id="{920AD0E5-FD43-764A-BD8A-521DDBDDAC6E}"/>
              </a:ext>
            </a:extLst>
          </p:cNvPr>
          <p:cNvSpPr txBox="1"/>
          <p:nvPr/>
        </p:nvSpPr>
        <p:spPr>
          <a:xfrm>
            <a:off x="1264255" y="5791126"/>
            <a:ext cx="1881900" cy="28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ea typeface="Helvetica Neue"/>
                <a:cs typeface="Helvetica Neue"/>
                <a:sym typeface="Helvetica Neue"/>
              </a:rPr>
              <a:t>Immutable VM</a:t>
            </a:r>
            <a:endParaRPr sz="1400" dirty="0">
              <a:ea typeface="Helvetica Neue"/>
              <a:cs typeface="Helvetica Neue"/>
              <a:sym typeface="Helvetica Neue"/>
            </a:endParaRPr>
          </a:p>
        </p:txBody>
      </p:sp>
      <p:sp>
        <p:nvSpPr>
          <p:cNvPr id="73" name="Google Shape;1307;p119">
            <a:extLst>
              <a:ext uri="{FF2B5EF4-FFF2-40B4-BE49-F238E27FC236}">
                <a16:creationId xmlns:a16="http://schemas.microsoft.com/office/drawing/2014/main" id="{C617DD05-7C71-9A4F-8EF6-7A93CE2A2254}"/>
              </a:ext>
            </a:extLst>
          </p:cNvPr>
          <p:cNvSpPr/>
          <p:nvPr/>
        </p:nvSpPr>
        <p:spPr>
          <a:xfrm>
            <a:off x="5680480" y="3887901"/>
            <a:ext cx="3262200" cy="1952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308;p119">
            <a:extLst>
              <a:ext uri="{FF2B5EF4-FFF2-40B4-BE49-F238E27FC236}">
                <a16:creationId xmlns:a16="http://schemas.microsoft.com/office/drawing/2014/main" id="{DC2D2DEE-7C45-B64F-8839-023501495637}"/>
              </a:ext>
            </a:extLst>
          </p:cNvPr>
          <p:cNvSpPr/>
          <p:nvPr/>
        </p:nvSpPr>
        <p:spPr>
          <a:xfrm>
            <a:off x="5911455" y="4096976"/>
            <a:ext cx="2851500" cy="456000"/>
          </a:xfrm>
          <a:prstGeom prst="roundRect">
            <a:avLst>
              <a:gd name="adj" fmla="val 16667"/>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chemeClr val="lt1"/>
                </a:solidFill>
                <a:latin typeface="Helvetica Neue"/>
                <a:ea typeface="Helvetica Neue"/>
                <a:cs typeface="Helvetica Neue"/>
                <a:sym typeface="Helvetica Neue"/>
              </a:rPr>
              <a:t>Application Code</a:t>
            </a:r>
            <a:endParaRPr sz="2400">
              <a:solidFill>
                <a:schemeClr val="lt1"/>
              </a:solidFill>
              <a:latin typeface="Helvetica Neue"/>
              <a:ea typeface="Helvetica Neue"/>
              <a:cs typeface="Helvetica Neue"/>
              <a:sym typeface="Helvetica Neue"/>
            </a:endParaRPr>
          </a:p>
        </p:txBody>
      </p:sp>
      <p:sp>
        <p:nvSpPr>
          <p:cNvPr id="75" name="Google Shape;1309;p119">
            <a:extLst>
              <a:ext uri="{FF2B5EF4-FFF2-40B4-BE49-F238E27FC236}">
                <a16:creationId xmlns:a16="http://schemas.microsoft.com/office/drawing/2014/main" id="{575D93BD-A78E-4B41-AB2C-784BE9626018}"/>
              </a:ext>
            </a:extLst>
          </p:cNvPr>
          <p:cNvSpPr/>
          <p:nvPr/>
        </p:nvSpPr>
        <p:spPr>
          <a:xfrm>
            <a:off x="5852305" y="4649701"/>
            <a:ext cx="1518300" cy="456000"/>
          </a:xfrm>
          <a:prstGeom prst="roundRect">
            <a:avLst>
              <a:gd name="adj" fmla="val 16667"/>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chemeClr val="lt1"/>
                </a:solidFill>
                <a:latin typeface="Helvetica Neue"/>
                <a:ea typeface="Helvetica Neue"/>
                <a:cs typeface="Helvetica Neue"/>
                <a:sym typeface="Helvetica Neue"/>
              </a:rPr>
              <a:t>Runtime</a:t>
            </a:r>
            <a:endParaRPr sz="2400">
              <a:solidFill>
                <a:schemeClr val="lt1"/>
              </a:solidFill>
              <a:latin typeface="Helvetica Neue"/>
              <a:ea typeface="Helvetica Neue"/>
              <a:cs typeface="Helvetica Neue"/>
              <a:sym typeface="Helvetica Neue"/>
            </a:endParaRPr>
          </a:p>
        </p:txBody>
      </p:sp>
      <p:sp>
        <p:nvSpPr>
          <p:cNvPr id="76" name="Google Shape;1310;p119">
            <a:extLst>
              <a:ext uri="{FF2B5EF4-FFF2-40B4-BE49-F238E27FC236}">
                <a16:creationId xmlns:a16="http://schemas.microsoft.com/office/drawing/2014/main" id="{42557149-0A70-6943-8509-57835DC3D81B}"/>
              </a:ext>
            </a:extLst>
          </p:cNvPr>
          <p:cNvSpPr/>
          <p:nvPr/>
        </p:nvSpPr>
        <p:spPr>
          <a:xfrm>
            <a:off x="7406155" y="4649701"/>
            <a:ext cx="1356900" cy="456000"/>
          </a:xfrm>
          <a:prstGeom prst="roundRect">
            <a:avLst>
              <a:gd name="adj" fmla="val 16667"/>
            </a:avLst>
          </a:prstGeom>
          <a:solidFill>
            <a:srgbClr val="8E7C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lt1"/>
                </a:solidFill>
                <a:latin typeface="Helvetica Neue"/>
                <a:ea typeface="Helvetica Neue"/>
                <a:cs typeface="Helvetica Neue"/>
                <a:sym typeface="Helvetica Neue"/>
              </a:rPr>
              <a:t>Server</a:t>
            </a:r>
            <a:endParaRPr sz="2400">
              <a:solidFill>
                <a:schemeClr val="lt1"/>
              </a:solidFill>
              <a:latin typeface="Helvetica Neue"/>
              <a:ea typeface="Helvetica Neue"/>
              <a:cs typeface="Helvetica Neue"/>
              <a:sym typeface="Helvetica Neue"/>
            </a:endParaRPr>
          </a:p>
        </p:txBody>
      </p:sp>
      <p:sp>
        <p:nvSpPr>
          <p:cNvPr id="77" name="Google Shape;1311;p119">
            <a:extLst>
              <a:ext uri="{FF2B5EF4-FFF2-40B4-BE49-F238E27FC236}">
                <a16:creationId xmlns:a16="http://schemas.microsoft.com/office/drawing/2014/main" id="{3A6FD658-6809-F943-85C4-E5064F7B528B}"/>
              </a:ext>
            </a:extLst>
          </p:cNvPr>
          <p:cNvSpPr/>
          <p:nvPr/>
        </p:nvSpPr>
        <p:spPr>
          <a:xfrm>
            <a:off x="5852305" y="5172301"/>
            <a:ext cx="2910600" cy="492900"/>
          </a:xfrm>
          <a:prstGeom prst="roundRect">
            <a:avLst>
              <a:gd name="adj" fmla="val 16667"/>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chemeClr val="lt1"/>
                </a:solidFill>
                <a:latin typeface="Helvetica Neue"/>
                <a:ea typeface="Helvetica Neue"/>
                <a:cs typeface="Helvetica Neue"/>
                <a:sym typeface="Helvetica Neue"/>
              </a:rPr>
              <a:t>Operating System</a:t>
            </a:r>
            <a:endParaRPr sz="2400">
              <a:solidFill>
                <a:schemeClr val="lt1"/>
              </a:solidFill>
              <a:latin typeface="Helvetica Neue"/>
              <a:ea typeface="Helvetica Neue"/>
              <a:cs typeface="Helvetica Neue"/>
              <a:sym typeface="Helvetica Neue"/>
            </a:endParaRPr>
          </a:p>
        </p:txBody>
      </p:sp>
      <p:sp>
        <p:nvSpPr>
          <p:cNvPr id="78" name="Google Shape;1312;p119">
            <a:extLst>
              <a:ext uri="{FF2B5EF4-FFF2-40B4-BE49-F238E27FC236}">
                <a16:creationId xmlns:a16="http://schemas.microsoft.com/office/drawing/2014/main" id="{04200340-70E1-7F45-A301-EA35F2B0C4C6}"/>
              </a:ext>
            </a:extLst>
          </p:cNvPr>
          <p:cNvSpPr txBox="1"/>
          <p:nvPr/>
        </p:nvSpPr>
        <p:spPr>
          <a:xfrm>
            <a:off x="6366655" y="5791126"/>
            <a:ext cx="1881900" cy="28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a:ea typeface="Helvetica Neue"/>
                <a:cs typeface="Helvetica Neue"/>
                <a:sym typeface="Helvetica Neue"/>
              </a:rPr>
              <a:t>Immutable VM</a:t>
            </a:r>
            <a:endParaRPr sz="1400" dirty="0">
              <a:ea typeface="Helvetica Neue"/>
              <a:cs typeface="Helvetica Neue"/>
              <a:sym typeface="Helvetica Neue"/>
            </a:endParaRPr>
          </a:p>
        </p:txBody>
      </p:sp>
      <p:cxnSp>
        <p:nvCxnSpPr>
          <p:cNvPr id="79" name="Google Shape;1313;p119">
            <a:extLst>
              <a:ext uri="{FF2B5EF4-FFF2-40B4-BE49-F238E27FC236}">
                <a16:creationId xmlns:a16="http://schemas.microsoft.com/office/drawing/2014/main" id="{6A148BE2-94E7-E44E-93CF-722C5746D79D}"/>
              </a:ext>
            </a:extLst>
          </p:cNvPr>
          <p:cNvCxnSpPr>
            <a:endCxn id="73" idx="0"/>
          </p:cNvCxnSpPr>
          <p:nvPr/>
        </p:nvCxnSpPr>
        <p:spPr>
          <a:xfrm flipH="1">
            <a:off x="7311580" y="3010401"/>
            <a:ext cx="1204800" cy="877500"/>
          </a:xfrm>
          <a:prstGeom prst="straightConnector1">
            <a:avLst/>
          </a:prstGeom>
          <a:noFill/>
          <a:ln w="28575" cap="flat" cmpd="sng">
            <a:solidFill>
              <a:schemeClr val="dk2"/>
            </a:solidFill>
            <a:prstDash val="solid"/>
            <a:round/>
            <a:headEnd type="none" w="med" len="med"/>
            <a:tailEnd type="triangle" w="med" len="med"/>
          </a:ln>
        </p:spPr>
      </p:cxnSp>
      <p:cxnSp>
        <p:nvCxnSpPr>
          <p:cNvPr id="80" name="Google Shape;1314;p119">
            <a:extLst>
              <a:ext uri="{FF2B5EF4-FFF2-40B4-BE49-F238E27FC236}">
                <a16:creationId xmlns:a16="http://schemas.microsoft.com/office/drawing/2014/main" id="{4380CDDF-BCF7-804F-9F89-C968DD496132}"/>
              </a:ext>
            </a:extLst>
          </p:cNvPr>
          <p:cNvCxnSpPr>
            <a:stCxn id="48" idx="3"/>
            <a:endCxn id="73" idx="1"/>
          </p:cNvCxnSpPr>
          <p:nvPr/>
        </p:nvCxnSpPr>
        <p:spPr>
          <a:xfrm>
            <a:off x="3684880" y="4864101"/>
            <a:ext cx="1995600" cy="0"/>
          </a:xfrm>
          <a:prstGeom prst="straightConnector1">
            <a:avLst/>
          </a:prstGeom>
          <a:noFill/>
          <a:ln w="28575" cap="flat" cmpd="sng">
            <a:solidFill>
              <a:schemeClr val="dk2"/>
            </a:solidFill>
            <a:prstDash val="dash"/>
            <a:round/>
            <a:headEnd type="stealth" w="med" len="med"/>
            <a:tailEnd type="triangle" w="med" len="med"/>
          </a:ln>
        </p:spPr>
      </p:cxnSp>
      <p:sp>
        <p:nvSpPr>
          <p:cNvPr id="81" name="Google Shape;1315;p119">
            <a:extLst>
              <a:ext uri="{FF2B5EF4-FFF2-40B4-BE49-F238E27FC236}">
                <a16:creationId xmlns:a16="http://schemas.microsoft.com/office/drawing/2014/main" id="{93CE80F8-AC15-944A-B13D-B5116152BBD6}"/>
              </a:ext>
            </a:extLst>
          </p:cNvPr>
          <p:cNvSpPr txBox="1"/>
          <p:nvPr/>
        </p:nvSpPr>
        <p:spPr>
          <a:xfrm>
            <a:off x="4251168" y="5023026"/>
            <a:ext cx="6834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ea typeface="Helvetica Neue"/>
                <a:cs typeface="Helvetica Neue"/>
                <a:sym typeface="Helvetica Neue"/>
              </a:rPr>
              <a:t>Same</a:t>
            </a:r>
            <a:endParaRPr sz="1400" dirty="0">
              <a:ea typeface="Helvetica Neue"/>
              <a:cs typeface="Helvetica Neue"/>
              <a:sym typeface="Helvetica Neue"/>
            </a:endParaRPr>
          </a:p>
        </p:txBody>
      </p:sp>
    </p:spTree>
    <p:extLst>
      <p:ext uri="{BB962C8B-B14F-4D97-AF65-F5344CB8AC3E}">
        <p14:creationId xmlns:p14="http://schemas.microsoft.com/office/powerpoint/2010/main" val="234517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fade">
                                      <p:cBhvr>
                                        <p:cTn id="17" dur="500"/>
                                        <p:tgtEl>
                                          <p:spTgt spid="64"/>
                                        </p:tgtEl>
                                      </p:cBhvr>
                                    </p:animEffect>
                                  </p:childTnLst>
                                </p:cTn>
                              </p:par>
                              <p:par>
                                <p:cTn id="18" presetID="10" presetClass="entr" presetSubtype="0" fill="hold" nodeType="withEffect">
                                  <p:stCondLst>
                                    <p:cond delay="0"/>
                                  </p:stCondLst>
                                  <p:childTnLst>
                                    <p:set>
                                      <p:cBhvr>
                                        <p:cTn id="19" dur="1" fill="hold">
                                          <p:stCondLst>
                                            <p:cond delay="0"/>
                                          </p:stCondLst>
                                        </p:cTn>
                                        <p:tgtEl>
                                          <p:spTgt spid="65"/>
                                        </p:tgtEl>
                                        <p:attrNameLst>
                                          <p:attrName>style.visibility</p:attrName>
                                        </p:attrNameLst>
                                      </p:cBhvr>
                                      <p:to>
                                        <p:strVal val="visible"/>
                                      </p:to>
                                    </p:set>
                                    <p:animEffect transition="in" filter="fade">
                                      <p:cBhvr>
                                        <p:cTn id="20" dur="500"/>
                                        <p:tgtEl>
                                          <p:spTgt spid="65"/>
                                        </p:tgtEl>
                                      </p:cBhvr>
                                    </p:animEffect>
                                  </p:childTnLst>
                                </p:cTn>
                              </p:par>
                              <p:par>
                                <p:cTn id="21" presetID="10"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par>
                                <p:cTn id="24" presetID="10" presetClass="entr" presetSubtype="0" fill="hold"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fade">
                                      <p:cBhvr>
                                        <p:cTn id="26" dur="500"/>
                                        <p:tgtEl>
                                          <p:spTgt spid="51"/>
                                        </p:tgtEl>
                                      </p:cBhvr>
                                    </p:animEffect>
                                  </p:childTnLst>
                                </p:cTn>
                              </p:par>
                              <p:par>
                                <p:cTn id="27" presetID="10" presetClass="entr" presetSubtype="0" fill="hold" nodeType="withEffect">
                                  <p:stCondLst>
                                    <p:cond delay="0"/>
                                  </p:stCondLst>
                                  <p:childTnLst>
                                    <p:set>
                                      <p:cBhvr>
                                        <p:cTn id="28" dur="1" fill="hold">
                                          <p:stCondLst>
                                            <p:cond delay="0"/>
                                          </p:stCondLst>
                                        </p:cTn>
                                        <p:tgtEl>
                                          <p:spTgt spid="69"/>
                                        </p:tgtEl>
                                        <p:attrNameLst>
                                          <p:attrName>style.visibility</p:attrName>
                                        </p:attrNameLst>
                                      </p:cBhvr>
                                      <p:to>
                                        <p:strVal val="visible"/>
                                      </p:to>
                                    </p:set>
                                    <p:animEffect transition="in" filter="fade">
                                      <p:cBhvr>
                                        <p:cTn id="29" dur="500"/>
                                        <p:tgtEl>
                                          <p:spTgt spid="69"/>
                                        </p:tgtEl>
                                      </p:cBhvr>
                                    </p:animEffect>
                                  </p:childTnLst>
                                </p:cTn>
                              </p:par>
                              <p:par>
                                <p:cTn id="30" presetID="10" presetClass="entr" presetSubtype="0" fill="hold" nodeType="withEffect">
                                  <p:stCondLst>
                                    <p:cond delay="0"/>
                                  </p:stCondLst>
                                  <p:childTnLst>
                                    <p:set>
                                      <p:cBhvr>
                                        <p:cTn id="31" dur="1" fill="hold">
                                          <p:stCondLst>
                                            <p:cond delay="0"/>
                                          </p:stCondLst>
                                        </p:cTn>
                                        <p:tgtEl>
                                          <p:spTgt spid="70"/>
                                        </p:tgtEl>
                                        <p:attrNameLst>
                                          <p:attrName>style.visibility</p:attrName>
                                        </p:attrNameLst>
                                      </p:cBhvr>
                                      <p:to>
                                        <p:strVal val="visible"/>
                                      </p:to>
                                    </p:set>
                                    <p:animEffect transition="in" filter="fade">
                                      <p:cBhvr>
                                        <p:cTn id="32" dur="500"/>
                                        <p:tgtEl>
                                          <p:spTgt spid="70"/>
                                        </p:tgtEl>
                                      </p:cBhvr>
                                    </p:animEffect>
                                  </p:childTnLst>
                                </p:cTn>
                              </p:par>
                              <p:par>
                                <p:cTn id="33" presetID="10" presetClass="entr" presetSubtype="0" fill="hold" nodeType="with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fade">
                                      <p:cBhvr>
                                        <p:cTn id="35" dur="500"/>
                                        <p:tgtEl>
                                          <p:spTgt spid="7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2"/>
                                        </p:tgtEl>
                                        <p:attrNameLst>
                                          <p:attrName>style.visibility</p:attrName>
                                        </p:attrNameLst>
                                      </p:cBhvr>
                                      <p:to>
                                        <p:strVal val="visible"/>
                                      </p:to>
                                    </p:set>
                                    <p:animEffect transition="in" filter="fade">
                                      <p:cBhvr>
                                        <p:cTn id="38" dur="500"/>
                                        <p:tgtEl>
                                          <p:spTgt spid="7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fade">
                                      <p:cBhvr>
                                        <p:cTn id="43" dur="500"/>
                                        <p:tgtEl>
                                          <p:spTgt spid="66"/>
                                        </p:tgtEl>
                                      </p:cBhvr>
                                    </p:animEffect>
                                  </p:childTnLst>
                                </p:cTn>
                              </p:par>
                              <p:par>
                                <p:cTn id="44" presetID="10" presetClass="entr" presetSubtype="0" fill="hold" nodeType="withEffect">
                                  <p:stCondLst>
                                    <p:cond delay="0"/>
                                  </p:stCondLst>
                                  <p:childTnLst>
                                    <p:set>
                                      <p:cBhvr>
                                        <p:cTn id="45" dur="1" fill="hold">
                                          <p:stCondLst>
                                            <p:cond delay="0"/>
                                          </p:stCondLst>
                                        </p:cTn>
                                        <p:tgtEl>
                                          <p:spTgt spid="67"/>
                                        </p:tgtEl>
                                        <p:attrNameLst>
                                          <p:attrName>style.visibility</p:attrName>
                                        </p:attrNameLst>
                                      </p:cBhvr>
                                      <p:to>
                                        <p:strVal val="visible"/>
                                      </p:to>
                                    </p:set>
                                    <p:animEffect transition="in" filter="fade">
                                      <p:cBhvr>
                                        <p:cTn id="46" dur="500"/>
                                        <p:tgtEl>
                                          <p:spTgt spid="67"/>
                                        </p:tgtEl>
                                      </p:cBhvr>
                                    </p:animEffect>
                                  </p:childTnLst>
                                </p:cTn>
                              </p:par>
                              <p:par>
                                <p:cTn id="47" presetID="10" presetClass="entr" presetSubtype="0" fill="hold" nodeType="withEffect">
                                  <p:stCondLst>
                                    <p:cond delay="0"/>
                                  </p:stCondLst>
                                  <p:childTnLst>
                                    <p:set>
                                      <p:cBhvr>
                                        <p:cTn id="48" dur="1" fill="hold">
                                          <p:stCondLst>
                                            <p:cond delay="0"/>
                                          </p:stCondLst>
                                        </p:cTn>
                                        <p:tgtEl>
                                          <p:spTgt spid="73"/>
                                        </p:tgtEl>
                                        <p:attrNameLst>
                                          <p:attrName>style.visibility</p:attrName>
                                        </p:attrNameLst>
                                      </p:cBhvr>
                                      <p:to>
                                        <p:strVal val="visible"/>
                                      </p:to>
                                    </p:set>
                                    <p:animEffect transition="in" filter="fade">
                                      <p:cBhvr>
                                        <p:cTn id="49" dur="500"/>
                                        <p:tgtEl>
                                          <p:spTgt spid="73"/>
                                        </p:tgtEl>
                                      </p:cBhvr>
                                    </p:animEffect>
                                  </p:childTnLst>
                                </p:cTn>
                              </p:par>
                              <p:par>
                                <p:cTn id="50" presetID="10" presetClass="entr" presetSubtype="0" fill="hold" nodeType="with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500"/>
                                        <p:tgtEl>
                                          <p:spTgt spid="74"/>
                                        </p:tgtEl>
                                      </p:cBhvr>
                                    </p:animEffect>
                                  </p:childTnLst>
                                </p:cTn>
                              </p:par>
                              <p:par>
                                <p:cTn id="53" presetID="10" presetClass="entr" presetSubtype="0" fill="hold" nodeType="withEffect">
                                  <p:stCondLst>
                                    <p:cond delay="0"/>
                                  </p:stCondLst>
                                  <p:childTnLst>
                                    <p:set>
                                      <p:cBhvr>
                                        <p:cTn id="54" dur="1" fill="hold">
                                          <p:stCondLst>
                                            <p:cond delay="0"/>
                                          </p:stCondLst>
                                        </p:cTn>
                                        <p:tgtEl>
                                          <p:spTgt spid="75"/>
                                        </p:tgtEl>
                                        <p:attrNameLst>
                                          <p:attrName>style.visibility</p:attrName>
                                        </p:attrNameLst>
                                      </p:cBhvr>
                                      <p:to>
                                        <p:strVal val="visible"/>
                                      </p:to>
                                    </p:set>
                                    <p:animEffect transition="in" filter="fade">
                                      <p:cBhvr>
                                        <p:cTn id="55" dur="500"/>
                                        <p:tgtEl>
                                          <p:spTgt spid="75"/>
                                        </p:tgtEl>
                                      </p:cBhvr>
                                    </p:animEffect>
                                  </p:childTnLst>
                                </p:cTn>
                              </p:par>
                              <p:par>
                                <p:cTn id="56" presetID="10" presetClass="entr" presetSubtype="0" fill="hold" nodeType="withEffect">
                                  <p:stCondLst>
                                    <p:cond delay="0"/>
                                  </p:stCondLst>
                                  <p:childTnLst>
                                    <p:set>
                                      <p:cBhvr>
                                        <p:cTn id="57" dur="1" fill="hold">
                                          <p:stCondLst>
                                            <p:cond delay="0"/>
                                          </p:stCondLst>
                                        </p:cTn>
                                        <p:tgtEl>
                                          <p:spTgt spid="76"/>
                                        </p:tgtEl>
                                        <p:attrNameLst>
                                          <p:attrName>style.visibility</p:attrName>
                                        </p:attrNameLst>
                                      </p:cBhvr>
                                      <p:to>
                                        <p:strVal val="visible"/>
                                      </p:to>
                                    </p:set>
                                    <p:animEffect transition="in" filter="fade">
                                      <p:cBhvr>
                                        <p:cTn id="58" dur="500"/>
                                        <p:tgtEl>
                                          <p:spTgt spid="76"/>
                                        </p:tgtEl>
                                      </p:cBhvr>
                                    </p:animEffect>
                                  </p:childTnLst>
                                </p:cTn>
                              </p:par>
                              <p:par>
                                <p:cTn id="59" presetID="10" presetClass="entr" presetSubtype="0" fill="hold" nodeType="withEffect">
                                  <p:stCondLst>
                                    <p:cond delay="0"/>
                                  </p:stCondLst>
                                  <p:childTnLst>
                                    <p:set>
                                      <p:cBhvr>
                                        <p:cTn id="60" dur="1" fill="hold">
                                          <p:stCondLst>
                                            <p:cond delay="0"/>
                                          </p:stCondLst>
                                        </p:cTn>
                                        <p:tgtEl>
                                          <p:spTgt spid="77"/>
                                        </p:tgtEl>
                                        <p:attrNameLst>
                                          <p:attrName>style.visibility</p:attrName>
                                        </p:attrNameLst>
                                      </p:cBhvr>
                                      <p:to>
                                        <p:strVal val="visible"/>
                                      </p:to>
                                    </p:set>
                                    <p:animEffect transition="in" filter="fade">
                                      <p:cBhvr>
                                        <p:cTn id="61" dur="500"/>
                                        <p:tgtEl>
                                          <p:spTgt spid="77"/>
                                        </p:tgtEl>
                                      </p:cBhvr>
                                    </p:animEffect>
                                  </p:childTnLst>
                                </p:cTn>
                              </p:par>
                              <p:par>
                                <p:cTn id="62" presetID="10" presetClass="entr" presetSubtype="0" fill="hold" nodeType="with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fade">
                                      <p:cBhvr>
                                        <p:cTn id="64" dur="500"/>
                                        <p:tgtEl>
                                          <p:spTgt spid="7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animEffect transition="in" filter="fade">
                                      <p:cBhvr>
                                        <p:cTn id="67" dur="500"/>
                                        <p:tgtEl>
                                          <p:spTgt spid="78"/>
                                        </p:tgtEl>
                                      </p:cBhvr>
                                    </p:animEffect>
                                  </p:childTnLst>
                                </p:cTn>
                              </p:par>
                              <p:par>
                                <p:cTn id="68" presetID="10" presetClass="entr" presetSubtype="0" fill="hold" nodeType="withEffect">
                                  <p:stCondLst>
                                    <p:cond delay="0"/>
                                  </p:stCondLst>
                                  <p:childTnLst>
                                    <p:set>
                                      <p:cBhvr>
                                        <p:cTn id="69" dur="1" fill="hold">
                                          <p:stCondLst>
                                            <p:cond delay="0"/>
                                          </p:stCondLst>
                                        </p:cTn>
                                        <p:tgtEl>
                                          <p:spTgt spid="68"/>
                                        </p:tgtEl>
                                        <p:attrNameLst>
                                          <p:attrName>style.visibility</p:attrName>
                                        </p:attrNameLst>
                                      </p:cBhvr>
                                      <p:to>
                                        <p:strVal val="visible"/>
                                      </p:to>
                                    </p:set>
                                    <p:animEffect transition="in" filter="fade">
                                      <p:cBhvr>
                                        <p:cTn id="70" dur="500"/>
                                        <p:tgtEl>
                                          <p:spTgt spid="6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80"/>
                                        </p:tgtEl>
                                        <p:attrNameLst>
                                          <p:attrName>style.visibility</p:attrName>
                                        </p:attrNameLst>
                                      </p:cBhvr>
                                      <p:to>
                                        <p:strVal val="visible"/>
                                      </p:to>
                                    </p:set>
                                    <p:animEffect transition="in" filter="fade">
                                      <p:cBhvr>
                                        <p:cTn id="75" dur="500"/>
                                        <p:tgtEl>
                                          <p:spTgt spid="80"/>
                                        </p:tgtEl>
                                      </p:cBhvr>
                                    </p:animEffect>
                                  </p:childTnLst>
                                </p:cTn>
                              </p:par>
                              <p:par>
                                <p:cTn id="76" presetID="10" presetClass="entr" presetSubtype="0" fill="hold" nodeType="withEffect">
                                  <p:stCondLst>
                                    <p:cond delay="0"/>
                                  </p:stCondLst>
                                  <p:childTnLst>
                                    <p:set>
                                      <p:cBhvr>
                                        <p:cTn id="77" dur="1" fill="hold">
                                          <p:stCondLst>
                                            <p:cond delay="0"/>
                                          </p:stCondLst>
                                        </p:cTn>
                                        <p:tgtEl>
                                          <p:spTgt spid="81"/>
                                        </p:tgtEl>
                                        <p:attrNameLst>
                                          <p:attrName>style.visibility</p:attrName>
                                        </p:attrNameLst>
                                      </p:cBhvr>
                                      <p:to>
                                        <p:strVal val="visible"/>
                                      </p:to>
                                    </p:set>
                                    <p:animEffect transition="in" filter="fade">
                                      <p:cBhvr>
                                        <p:cTn id="78"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5AA0D1-FD68-42B0-B79D-F39AAEAD2790}"/>
              </a:ext>
            </a:extLst>
          </p:cNvPr>
          <p:cNvSpPr>
            <a:spLocks noGrp="1"/>
          </p:cNvSpPr>
          <p:nvPr>
            <p:ph type="title"/>
          </p:nvPr>
        </p:nvSpPr>
        <p:spPr/>
        <p:txBody>
          <a:bodyPr/>
          <a:lstStyle/>
          <a:p>
            <a:r>
              <a:rPr lang="en-US" dirty="0"/>
              <a:t>Question</a:t>
            </a:r>
          </a:p>
        </p:txBody>
      </p:sp>
      <p:sp>
        <p:nvSpPr>
          <p:cNvPr id="11" name="Google Shape;1191;p114">
            <a:extLst>
              <a:ext uri="{FF2B5EF4-FFF2-40B4-BE49-F238E27FC236}">
                <a16:creationId xmlns:a16="http://schemas.microsoft.com/office/drawing/2014/main" id="{C6A5A016-4506-094F-9184-682FC3E209F1}"/>
              </a:ext>
            </a:extLst>
          </p:cNvPr>
          <p:cNvSpPr/>
          <p:nvPr/>
        </p:nvSpPr>
        <p:spPr>
          <a:xfrm>
            <a:off x="10967700" y="317575"/>
            <a:ext cx="683398" cy="613026"/>
          </a:xfrm>
          <a:custGeom>
            <a:avLst/>
            <a:gdLst/>
            <a:ahLst/>
            <a:cxnLst/>
            <a:rect l="l" t="t" r="r" b="b"/>
            <a:pathLst>
              <a:path w="191294" h="167608" extrusionOk="0">
                <a:moveTo>
                  <a:pt x="37009" y="1"/>
                </a:moveTo>
                <a:lnTo>
                  <a:pt x="1975" y="20890"/>
                </a:lnTo>
                <a:lnTo>
                  <a:pt x="37009" y="41615"/>
                </a:lnTo>
                <a:lnTo>
                  <a:pt x="71880" y="20890"/>
                </a:lnTo>
                <a:lnTo>
                  <a:pt x="37009" y="1"/>
                </a:lnTo>
                <a:close/>
                <a:moveTo>
                  <a:pt x="154285" y="1"/>
                </a:moveTo>
                <a:lnTo>
                  <a:pt x="119250" y="20890"/>
                </a:lnTo>
                <a:lnTo>
                  <a:pt x="154285" y="41615"/>
                </a:lnTo>
                <a:lnTo>
                  <a:pt x="189155" y="20890"/>
                </a:lnTo>
                <a:lnTo>
                  <a:pt x="154285" y="1"/>
                </a:lnTo>
                <a:close/>
                <a:moveTo>
                  <a:pt x="1" y="24509"/>
                </a:moveTo>
                <a:lnTo>
                  <a:pt x="1" y="66287"/>
                </a:lnTo>
                <a:lnTo>
                  <a:pt x="34871" y="87012"/>
                </a:lnTo>
                <a:lnTo>
                  <a:pt x="34871" y="45562"/>
                </a:lnTo>
                <a:lnTo>
                  <a:pt x="1" y="24509"/>
                </a:lnTo>
                <a:close/>
                <a:moveTo>
                  <a:pt x="117277" y="24509"/>
                </a:moveTo>
                <a:lnTo>
                  <a:pt x="117277" y="66122"/>
                </a:lnTo>
                <a:lnTo>
                  <a:pt x="152147" y="87012"/>
                </a:lnTo>
                <a:lnTo>
                  <a:pt x="152147" y="45562"/>
                </a:lnTo>
                <a:lnTo>
                  <a:pt x="117277" y="24509"/>
                </a:lnTo>
                <a:close/>
                <a:moveTo>
                  <a:pt x="191294" y="24509"/>
                </a:moveTo>
                <a:lnTo>
                  <a:pt x="156259" y="45562"/>
                </a:lnTo>
                <a:lnTo>
                  <a:pt x="156259" y="87012"/>
                </a:lnTo>
                <a:lnTo>
                  <a:pt x="191294" y="66287"/>
                </a:lnTo>
                <a:lnTo>
                  <a:pt x="191294" y="24509"/>
                </a:lnTo>
                <a:close/>
                <a:moveTo>
                  <a:pt x="74018" y="24509"/>
                </a:moveTo>
                <a:lnTo>
                  <a:pt x="39148" y="45562"/>
                </a:lnTo>
                <a:lnTo>
                  <a:pt x="39148" y="87176"/>
                </a:lnTo>
                <a:lnTo>
                  <a:pt x="74018" y="66287"/>
                </a:lnTo>
                <a:lnTo>
                  <a:pt x="74018" y="24509"/>
                </a:lnTo>
                <a:close/>
                <a:moveTo>
                  <a:pt x="95729" y="80597"/>
                </a:moveTo>
                <a:lnTo>
                  <a:pt x="60695" y="101322"/>
                </a:lnTo>
                <a:lnTo>
                  <a:pt x="95729" y="122211"/>
                </a:lnTo>
                <a:lnTo>
                  <a:pt x="130600" y="101322"/>
                </a:lnTo>
                <a:lnTo>
                  <a:pt x="95729" y="80597"/>
                </a:lnTo>
                <a:close/>
                <a:moveTo>
                  <a:pt x="58721" y="105105"/>
                </a:moveTo>
                <a:lnTo>
                  <a:pt x="58721" y="146719"/>
                </a:lnTo>
                <a:lnTo>
                  <a:pt x="93591" y="167608"/>
                </a:lnTo>
                <a:lnTo>
                  <a:pt x="93591" y="126158"/>
                </a:lnTo>
                <a:lnTo>
                  <a:pt x="58721" y="105105"/>
                </a:lnTo>
                <a:close/>
                <a:moveTo>
                  <a:pt x="132738" y="105105"/>
                </a:moveTo>
                <a:lnTo>
                  <a:pt x="97703" y="126158"/>
                </a:lnTo>
                <a:lnTo>
                  <a:pt x="97703" y="167608"/>
                </a:lnTo>
                <a:lnTo>
                  <a:pt x="132738" y="146719"/>
                </a:lnTo>
                <a:lnTo>
                  <a:pt x="132738" y="105105"/>
                </a:lnTo>
                <a:close/>
              </a:path>
            </a:pathLst>
          </a:custGeom>
          <a:solidFill>
            <a:srgbClr val="1F9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23;p120">
            <a:extLst>
              <a:ext uri="{FF2B5EF4-FFF2-40B4-BE49-F238E27FC236}">
                <a16:creationId xmlns:a16="http://schemas.microsoft.com/office/drawing/2014/main" id="{F5C3F5CD-64C4-A84C-AACF-55A8019EBFBD}"/>
              </a:ext>
            </a:extLst>
          </p:cNvPr>
          <p:cNvSpPr/>
          <p:nvPr/>
        </p:nvSpPr>
        <p:spPr>
          <a:xfrm>
            <a:off x="679750" y="2263975"/>
            <a:ext cx="4497900" cy="2823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24;p120">
            <a:extLst>
              <a:ext uri="{FF2B5EF4-FFF2-40B4-BE49-F238E27FC236}">
                <a16:creationId xmlns:a16="http://schemas.microsoft.com/office/drawing/2014/main" id="{5029AE7B-2DDA-4B4A-9234-C8C56AC14A44}"/>
              </a:ext>
            </a:extLst>
          </p:cNvPr>
          <p:cNvSpPr/>
          <p:nvPr/>
        </p:nvSpPr>
        <p:spPr>
          <a:xfrm>
            <a:off x="916729" y="2566386"/>
            <a:ext cx="4013100" cy="659700"/>
          </a:xfrm>
          <a:prstGeom prst="roundRect">
            <a:avLst>
              <a:gd name="adj" fmla="val 16667"/>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chemeClr val="lt1"/>
                </a:solidFill>
                <a:latin typeface="Helvetica Neue"/>
                <a:ea typeface="Helvetica Neue"/>
                <a:cs typeface="Helvetica Neue"/>
                <a:sym typeface="Helvetica Neue"/>
              </a:rPr>
              <a:t>Application Code</a:t>
            </a:r>
            <a:endParaRPr sz="2400">
              <a:solidFill>
                <a:schemeClr val="lt1"/>
              </a:solidFill>
              <a:latin typeface="Helvetica Neue"/>
              <a:ea typeface="Helvetica Neue"/>
              <a:cs typeface="Helvetica Neue"/>
              <a:sym typeface="Helvetica Neue"/>
            </a:endParaRPr>
          </a:p>
        </p:txBody>
      </p:sp>
      <p:sp>
        <p:nvSpPr>
          <p:cNvPr id="43" name="Google Shape;1325;p120">
            <a:extLst>
              <a:ext uri="{FF2B5EF4-FFF2-40B4-BE49-F238E27FC236}">
                <a16:creationId xmlns:a16="http://schemas.microsoft.com/office/drawing/2014/main" id="{32FE1560-C2B7-474B-806F-B532F4DD4910}"/>
              </a:ext>
            </a:extLst>
          </p:cNvPr>
          <p:cNvSpPr/>
          <p:nvPr/>
        </p:nvSpPr>
        <p:spPr>
          <a:xfrm>
            <a:off x="916660" y="3365859"/>
            <a:ext cx="2093400" cy="659700"/>
          </a:xfrm>
          <a:prstGeom prst="roundRect">
            <a:avLst>
              <a:gd name="adj" fmla="val 16667"/>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chemeClr val="lt1"/>
                </a:solidFill>
                <a:latin typeface="Helvetica Neue"/>
                <a:ea typeface="Helvetica Neue"/>
                <a:cs typeface="Helvetica Neue"/>
                <a:sym typeface="Helvetica Neue"/>
              </a:rPr>
              <a:t>Runtime</a:t>
            </a:r>
            <a:endParaRPr sz="2400">
              <a:solidFill>
                <a:schemeClr val="lt1"/>
              </a:solidFill>
              <a:latin typeface="Helvetica Neue"/>
              <a:ea typeface="Helvetica Neue"/>
              <a:cs typeface="Helvetica Neue"/>
              <a:sym typeface="Helvetica Neue"/>
            </a:endParaRPr>
          </a:p>
        </p:txBody>
      </p:sp>
      <p:sp>
        <p:nvSpPr>
          <p:cNvPr id="44" name="Google Shape;1326;p120">
            <a:extLst>
              <a:ext uri="{FF2B5EF4-FFF2-40B4-BE49-F238E27FC236}">
                <a16:creationId xmlns:a16="http://schemas.microsoft.com/office/drawing/2014/main" id="{91F7D3DB-F8C8-5F4E-A59D-BEB5C57E90A9}"/>
              </a:ext>
            </a:extLst>
          </p:cNvPr>
          <p:cNvSpPr/>
          <p:nvPr/>
        </p:nvSpPr>
        <p:spPr>
          <a:xfrm>
            <a:off x="3059086" y="3365859"/>
            <a:ext cx="1870800" cy="659700"/>
          </a:xfrm>
          <a:prstGeom prst="roundRect">
            <a:avLst>
              <a:gd name="adj" fmla="val 16667"/>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chemeClr val="lt1"/>
                </a:solidFill>
                <a:latin typeface="Helvetica Neue"/>
                <a:ea typeface="Helvetica Neue"/>
                <a:cs typeface="Helvetica Neue"/>
                <a:sym typeface="Helvetica Neue"/>
              </a:rPr>
              <a:t>Server</a:t>
            </a:r>
            <a:endParaRPr sz="2400">
              <a:solidFill>
                <a:schemeClr val="lt1"/>
              </a:solidFill>
              <a:latin typeface="Helvetica Neue"/>
              <a:ea typeface="Helvetica Neue"/>
              <a:cs typeface="Helvetica Neue"/>
              <a:sym typeface="Helvetica Neue"/>
            </a:endParaRPr>
          </a:p>
        </p:txBody>
      </p:sp>
      <p:sp>
        <p:nvSpPr>
          <p:cNvPr id="82" name="Google Shape;1327;p120">
            <a:extLst>
              <a:ext uri="{FF2B5EF4-FFF2-40B4-BE49-F238E27FC236}">
                <a16:creationId xmlns:a16="http://schemas.microsoft.com/office/drawing/2014/main" id="{85E64850-F1A0-7D49-8977-1127C12F8BCC}"/>
              </a:ext>
            </a:extLst>
          </p:cNvPr>
          <p:cNvSpPr/>
          <p:nvPr/>
        </p:nvSpPr>
        <p:spPr>
          <a:xfrm>
            <a:off x="916660" y="4121759"/>
            <a:ext cx="4013100" cy="712800"/>
          </a:xfrm>
          <a:prstGeom prst="roundRect">
            <a:avLst>
              <a:gd name="adj" fmla="val 16667"/>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chemeClr val="lt1"/>
                </a:solidFill>
                <a:latin typeface="Helvetica Neue"/>
                <a:ea typeface="Helvetica Neue"/>
                <a:cs typeface="Helvetica Neue"/>
                <a:sym typeface="Helvetica Neue"/>
              </a:rPr>
              <a:t>Operating System</a:t>
            </a:r>
            <a:endParaRPr sz="2400">
              <a:solidFill>
                <a:schemeClr val="lt1"/>
              </a:solidFill>
              <a:latin typeface="Helvetica Neue"/>
              <a:ea typeface="Helvetica Neue"/>
              <a:cs typeface="Helvetica Neue"/>
              <a:sym typeface="Helvetica Neue"/>
            </a:endParaRPr>
          </a:p>
        </p:txBody>
      </p:sp>
      <p:sp>
        <p:nvSpPr>
          <p:cNvPr id="83" name="Google Shape;1328;p120">
            <a:extLst>
              <a:ext uri="{FF2B5EF4-FFF2-40B4-BE49-F238E27FC236}">
                <a16:creationId xmlns:a16="http://schemas.microsoft.com/office/drawing/2014/main" id="{C6F16071-8283-A14F-B16C-4F9080BBF5DD}"/>
              </a:ext>
            </a:extLst>
          </p:cNvPr>
          <p:cNvSpPr txBox="1"/>
          <p:nvPr/>
        </p:nvSpPr>
        <p:spPr>
          <a:xfrm>
            <a:off x="1693127" y="5087866"/>
            <a:ext cx="2594700" cy="40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ea typeface="Helvetica Neue"/>
                <a:cs typeface="Helvetica Neue"/>
                <a:sym typeface="Helvetica Neue"/>
              </a:rPr>
              <a:t>Immutable VM</a:t>
            </a:r>
            <a:endParaRPr sz="2400" dirty="0">
              <a:ea typeface="Helvetica Neue"/>
              <a:cs typeface="Helvetica Neue"/>
              <a:sym typeface="Helvetica Neue"/>
            </a:endParaRPr>
          </a:p>
        </p:txBody>
      </p:sp>
      <p:sp>
        <p:nvSpPr>
          <p:cNvPr id="84" name="Google Shape;1329;p120">
            <a:extLst>
              <a:ext uri="{FF2B5EF4-FFF2-40B4-BE49-F238E27FC236}">
                <a16:creationId xmlns:a16="http://schemas.microsoft.com/office/drawing/2014/main" id="{AD688B9E-05ED-064B-A329-59AA3FF56910}"/>
              </a:ext>
            </a:extLst>
          </p:cNvPr>
          <p:cNvSpPr txBox="1"/>
          <p:nvPr/>
        </p:nvSpPr>
        <p:spPr>
          <a:xfrm>
            <a:off x="611850" y="1093325"/>
            <a:ext cx="10534200" cy="61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400" dirty="0">
                <a:solidFill>
                  <a:srgbClr val="3E3E40"/>
                </a:solidFill>
                <a:ea typeface="Helvetica Neue"/>
                <a:cs typeface="Helvetica Neue"/>
                <a:sym typeface="Helvetica Neue"/>
              </a:rPr>
              <a:t>Do we really care about having a whole virtual Operating System and its virtual hardware?</a:t>
            </a:r>
            <a:endParaRPr sz="2400" dirty="0">
              <a:solidFill>
                <a:srgbClr val="3E3E40"/>
              </a:solidFill>
              <a:ea typeface="Helvetica Neue"/>
              <a:cs typeface="Helvetica Neue"/>
              <a:sym typeface="Helvetica Neue"/>
            </a:endParaRPr>
          </a:p>
        </p:txBody>
      </p:sp>
      <p:sp>
        <p:nvSpPr>
          <p:cNvPr id="85" name="Google Shape;1330;p120">
            <a:extLst>
              <a:ext uri="{FF2B5EF4-FFF2-40B4-BE49-F238E27FC236}">
                <a16:creationId xmlns:a16="http://schemas.microsoft.com/office/drawing/2014/main" id="{166BCF27-A99F-9048-9871-438DDB9F3B38}"/>
              </a:ext>
            </a:extLst>
          </p:cNvPr>
          <p:cNvSpPr/>
          <p:nvPr/>
        </p:nvSpPr>
        <p:spPr>
          <a:xfrm>
            <a:off x="6089950" y="2721175"/>
            <a:ext cx="4497900" cy="20247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331;p120">
            <a:extLst>
              <a:ext uri="{FF2B5EF4-FFF2-40B4-BE49-F238E27FC236}">
                <a16:creationId xmlns:a16="http://schemas.microsoft.com/office/drawing/2014/main" id="{3EC6B570-86B4-9641-AB2D-CD3513CCEED1}"/>
              </a:ext>
            </a:extLst>
          </p:cNvPr>
          <p:cNvSpPr/>
          <p:nvPr/>
        </p:nvSpPr>
        <p:spPr>
          <a:xfrm>
            <a:off x="6326929" y="3023586"/>
            <a:ext cx="4013100" cy="659700"/>
          </a:xfrm>
          <a:prstGeom prst="roundRect">
            <a:avLst>
              <a:gd name="adj" fmla="val 16667"/>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chemeClr val="lt1"/>
                </a:solidFill>
                <a:latin typeface="Helvetica Neue"/>
                <a:ea typeface="Helvetica Neue"/>
                <a:cs typeface="Helvetica Neue"/>
                <a:sym typeface="Helvetica Neue"/>
              </a:rPr>
              <a:t>Application Code</a:t>
            </a:r>
            <a:endParaRPr sz="2400">
              <a:solidFill>
                <a:schemeClr val="lt1"/>
              </a:solidFill>
              <a:latin typeface="Helvetica Neue"/>
              <a:ea typeface="Helvetica Neue"/>
              <a:cs typeface="Helvetica Neue"/>
              <a:sym typeface="Helvetica Neue"/>
            </a:endParaRPr>
          </a:p>
        </p:txBody>
      </p:sp>
      <p:sp>
        <p:nvSpPr>
          <p:cNvPr id="87" name="Google Shape;1332;p120">
            <a:extLst>
              <a:ext uri="{FF2B5EF4-FFF2-40B4-BE49-F238E27FC236}">
                <a16:creationId xmlns:a16="http://schemas.microsoft.com/office/drawing/2014/main" id="{74028AB6-0FE5-0841-B4D7-D8338B5AB853}"/>
              </a:ext>
            </a:extLst>
          </p:cNvPr>
          <p:cNvSpPr/>
          <p:nvPr/>
        </p:nvSpPr>
        <p:spPr>
          <a:xfrm>
            <a:off x="6326860" y="3823059"/>
            <a:ext cx="2093400" cy="659700"/>
          </a:xfrm>
          <a:prstGeom prst="roundRect">
            <a:avLst>
              <a:gd name="adj" fmla="val 16667"/>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chemeClr val="lt1"/>
                </a:solidFill>
                <a:latin typeface="Helvetica Neue"/>
                <a:ea typeface="Helvetica Neue"/>
                <a:cs typeface="Helvetica Neue"/>
                <a:sym typeface="Helvetica Neue"/>
              </a:rPr>
              <a:t>Runtime</a:t>
            </a:r>
            <a:endParaRPr sz="2400">
              <a:solidFill>
                <a:schemeClr val="lt1"/>
              </a:solidFill>
              <a:latin typeface="Helvetica Neue"/>
              <a:ea typeface="Helvetica Neue"/>
              <a:cs typeface="Helvetica Neue"/>
              <a:sym typeface="Helvetica Neue"/>
            </a:endParaRPr>
          </a:p>
        </p:txBody>
      </p:sp>
      <p:sp>
        <p:nvSpPr>
          <p:cNvPr id="88" name="Google Shape;1333;p120">
            <a:extLst>
              <a:ext uri="{FF2B5EF4-FFF2-40B4-BE49-F238E27FC236}">
                <a16:creationId xmlns:a16="http://schemas.microsoft.com/office/drawing/2014/main" id="{A97D330B-4D63-9F47-873F-02473E119378}"/>
              </a:ext>
            </a:extLst>
          </p:cNvPr>
          <p:cNvSpPr/>
          <p:nvPr/>
        </p:nvSpPr>
        <p:spPr>
          <a:xfrm>
            <a:off x="8469286" y="3823059"/>
            <a:ext cx="1870800" cy="659700"/>
          </a:xfrm>
          <a:prstGeom prst="roundRect">
            <a:avLst>
              <a:gd name="adj" fmla="val 16667"/>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chemeClr val="lt1"/>
                </a:solidFill>
                <a:latin typeface="Helvetica Neue"/>
                <a:ea typeface="Helvetica Neue"/>
                <a:cs typeface="Helvetica Neue"/>
                <a:sym typeface="Helvetica Neue"/>
              </a:rPr>
              <a:t>Server</a:t>
            </a:r>
            <a:endParaRPr sz="2400">
              <a:solidFill>
                <a:schemeClr val="lt1"/>
              </a:solidFill>
              <a:latin typeface="Helvetica Neue"/>
              <a:ea typeface="Helvetica Neue"/>
              <a:cs typeface="Helvetica Neue"/>
              <a:sym typeface="Helvetica Neue"/>
            </a:endParaRPr>
          </a:p>
        </p:txBody>
      </p:sp>
      <p:sp>
        <p:nvSpPr>
          <p:cNvPr id="89" name="Google Shape;1334;p120">
            <a:extLst>
              <a:ext uri="{FF2B5EF4-FFF2-40B4-BE49-F238E27FC236}">
                <a16:creationId xmlns:a16="http://schemas.microsoft.com/office/drawing/2014/main" id="{EEA3478D-43E2-EE42-A201-66DEE3FF8283}"/>
              </a:ext>
            </a:extLst>
          </p:cNvPr>
          <p:cNvSpPr txBox="1"/>
          <p:nvPr/>
        </p:nvSpPr>
        <p:spPr>
          <a:xfrm>
            <a:off x="7471875" y="5000625"/>
            <a:ext cx="1643400" cy="40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ea typeface="Helvetica Neue"/>
                <a:cs typeface="Helvetica Neue"/>
                <a:sym typeface="Helvetica Neue"/>
              </a:rPr>
              <a:t>Container</a:t>
            </a:r>
            <a:endParaRPr sz="2400">
              <a:ea typeface="Helvetica Neue"/>
              <a:cs typeface="Helvetica Neue"/>
              <a:sym typeface="Helvetica Neue"/>
            </a:endParaRPr>
          </a:p>
        </p:txBody>
      </p:sp>
    </p:spTree>
    <p:extLst>
      <p:ext uri="{BB962C8B-B14F-4D97-AF65-F5344CB8AC3E}">
        <p14:creationId xmlns:p14="http://schemas.microsoft.com/office/powerpoint/2010/main" val="1363712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5"/>
                                        </p:tgtEl>
                                        <p:attrNameLst>
                                          <p:attrName>style.visibility</p:attrName>
                                        </p:attrNameLst>
                                      </p:cBhvr>
                                      <p:to>
                                        <p:strVal val="visible"/>
                                      </p:to>
                                    </p:set>
                                    <p:animEffect transition="in" filter="fade">
                                      <p:cBhvr>
                                        <p:cTn id="12" dur="500"/>
                                        <p:tgtEl>
                                          <p:spTgt spid="85"/>
                                        </p:tgtEl>
                                      </p:cBhvr>
                                    </p:animEffect>
                                  </p:childTnLst>
                                </p:cTn>
                              </p:par>
                              <p:par>
                                <p:cTn id="13" presetID="10" presetClass="entr" presetSubtype="0" fill="hold" nodeType="withEffect">
                                  <p:stCondLst>
                                    <p:cond delay="0"/>
                                  </p:stCondLst>
                                  <p:childTnLst>
                                    <p:set>
                                      <p:cBhvr>
                                        <p:cTn id="14" dur="1" fill="hold">
                                          <p:stCondLst>
                                            <p:cond delay="0"/>
                                          </p:stCondLst>
                                        </p:cTn>
                                        <p:tgtEl>
                                          <p:spTgt spid="86"/>
                                        </p:tgtEl>
                                        <p:attrNameLst>
                                          <p:attrName>style.visibility</p:attrName>
                                        </p:attrNameLst>
                                      </p:cBhvr>
                                      <p:to>
                                        <p:strVal val="visible"/>
                                      </p:to>
                                    </p:set>
                                    <p:animEffect transition="in" filter="fade">
                                      <p:cBhvr>
                                        <p:cTn id="15" dur="500"/>
                                        <p:tgtEl>
                                          <p:spTgt spid="86"/>
                                        </p:tgtEl>
                                      </p:cBhvr>
                                    </p:animEffect>
                                  </p:childTnLst>
                                </p:cTn>
                              </p:par>
                              <p:par>
                                <p:cTn id="16" presetID="10" presetClass="entr" presetSubtype="0" fill="hold" nodeType="withEffect">
                                  <p:stCondLst>
                                    <p:cond delay="0"/>
                                  </p:stCondLst>
                                  <p:childTnLst>
                                    <p:set>
                                      <p:cBhvr>
                                        <p:cTn id="17" dur="1" fill="hold">
                                          <p:stCondLst>
                                            <p:cond delay="0"/>
                                          </p:stCondLst>
                                        </p:cTn>
                                        <p:tgtEl>
                                          <p:spTgt spid="87"/>
                                        </p:tgtEl>
                                        <p:attrNameLst>
                                          <p:attrName>style.visibility</p:attrName>
                                        </p:attrNameLst>
                                      </p:cBhvr>
                                      <p:to>
                                        <p:strVal val="visible"/>
                                      </p:to>
                                    </p:set>
                                    <p:animEffect transition="in" filter="fade">
                                      <p:cBhvr>
                                        <p:cTn id="18" dur="500"/>
                                        <p:tgtEl>
                                          <p:spTgt spid="87"/>
                                        </p:tgtEl>
                                      </p:cBhvr>
                                    </p:animEffect>
                                  </p:childTnLst>
                                </p:cTn>
                              </p:par>
                              <p:par>
                                <p:cTn id="19" presetID="10" presetClass="entr" presetSubtype="0" fill="hold" nodeType="withEffect">
                                  <p:stCondLst>
                                    <p:cond delay="0"/>
                                  </p:stCondLst>
                                  <p:childTnLst>
                                    <p:set>
                                      <p:cBhvr>
                                        <p:cTn id="20" dur="1" fill="hold">
                                          <p:stCondLst>
                                            <p:cond delay="0"/>
                                          </p:stCondLst>
                                        </p:cTn>
                                        <p:tgtEl>
                                          <p:spTgt spid="88"/>
                                        </p:tgtEl>
                                        <p:attrNameLst>
                                          <p:attrName>style.visibility</p:attrName>
                                        </p:attrNameLst>
                                      </p:cBhvr>
                                      <p:to>
                                        <p:strVal val="visible"/>
                                      </p:to>
                                    </p:set>
                                    <p:animEffect transition="in" filter="fade">
                                      <p:cBhvr>
                                        <p:cTn id="21" dur="500"/>
                                        <p:tgtEl>
                                          <p:spTgt spid="88"/>
                                        </p:tgtEl>
                                      </p:cBhvr>
                                    </p:animEffect>
                                  </p:childTnLst>
                                </p:cTn>
                              </p:par>
                              <p:par>
                                <p:cTn id="22" presetID="10" presetClass="entr" presetSubtype="0" fill="hold" nodeType="withEffect">
                                  <p:stCondLst>
                                    <p:cond delay="0"/>
                                  </p:stCondLst>
                                  <p:childTnLst>
                                    <p:set>
                                      <p:cBhvr>
                                        <p:cTn id="23" dur="1" fill="hold">
                                          <p:stCondLst>
                                            <p:cond delay="0"/>
                                          </p:stCondLst>
                                        </p:cTn>
                                        <p:tgtEl>
                                          <p:spTgt spid="89"/>
                                        </p:tgtEl>
                                        <p:attrNameLst>
                                          <p:attrName>style.visibility</p:attrName>
                                        </p:attrNameLst>
                                      </p:cBhvr>
                                      <p:to>
                                        <p:strVal val="visible"/>
                                      </p:to>
                                    </p:set>
                                    <p:animEffect transition="in" filter="fade">
                                      <p:cBhvr>
                                        <p:cTn id="24"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5AA0D1-FD68-42B0-B79D-F39AAEAD2790}"/>
              </a:ext>
            </a:extLst>
          </p:cNvPr>
          <p:cNvSpPr>
            <a:spLocks noGrp="1"/>
          </p:cNvSpPr>
          <p:nvPr>
            <p:ph type="title"/>
          </p:nvPr>
        </p:nvSpPr>
        <p:spPr/>
        <p:txBody>
          <a:bodyPr/>
          <a:lstStyle/>
          <a:p>
            <a:r>
              <a:rPr lang="en-US" dirty="0"/>
              <a:t>Hello to containers!</a:t>
            </a:r>
          </a:p>
        </p:txBody>
      </p:sp>
      <p:sp>
        <p:nvSpPr>
          <p:cNvPr id="11" name="Google Shape;1191;p114">
            <a:extLst>
              <a:ext uri="{FF2B5EF4-FFF2-40B4-BE49-F238E27FC236}">
                <a16:creationId xmlns:a16="http://schemas.microsoft.com/office/drawing/2014/main" id="{C6A5A016-4506-094F-9184-682FC3E209F1}"/>
              </a:ext>
            </a:extLst>
          </p:cNvPr>
          <p:cNvSpPr/>
          <p:nvPr/>
        </p:nvSpPr>
        <p:spPr>
          <a:xfrm>
            <a:off x="10967700" y="317575"/>
            <a:ext cx="683398" cy="613026"/>
          </a:xfrm>
          <a:custGeom>
            <a:avLst/>
            <a:gdLst/>
            <a:ahLst/>
            <a:cxnLst/>
            <a:rect l="l" t="t" r="r" b="b"/>
            <a:pathLst>
              <a:path w="191294" h="167608" extrusionOk="0">
                <a:moveTo>
                  <a:pt x="37009" y="1"/>
                </a:moveTo>
                <a:lnTo>
                  <a:pt x="1975" y="20890"/>
                </a:lnTo>
                <a:lnTo>
                  <a:pt x="37009" y="41615"/>
                </a:lnTo>
                <a:lnTo>
                  <a:pt x="71880" y="20890"/>
                </a:lnTo>
                <a:lnTo>
                  <a:pt x="37009" y="1"/>
                </a:lnTo>
                <a:close/>
                <a:moveTo>
                  <a:pt x="154285" y="1"/>
                </a:moveTo>
                <a:lnTo>
                  <a:pt x="119250" y="20890"/>
                </a:lnTo>
                <a:lnTo>
                  <a:pt x="154285" y="41615"/>
                </a:lnTo>
                <a:lnTo>
                  <a:pt x="189155" y="20890"/>
                </a:lnTo>
                <a:lnTo>
                  <a:pt x="154285" y="1"/>
                </a:lnTo>
                <a:close/>
                <a:moveTo>
                  <a:pt x="1" y="24509"/>
                </a:moveTo>
                <a:lnTo>
                  <a:pt x="1" y="66287"/>
                </a:lnTo>
                <a:lnTo>
                  <a:pt x="34871" y="87012"/>
                </a:lnTo>
                <a:lnTo>
                  <a:pt x="34871" y="45562"/>
                </a:lnTo>
                <a:lnTo>
                  <a:pt x="1" y="24509"/>
                </a:lnTo>
                <a:close/>
                <a:moveTo>
                  <a:pt x="117277" y="24509"/>
                </a:moveTo>
                <a:lnTo>
                  <a:pt x="117277" y="66122"/>
                </a:lnTo>
                <a:lnTo>
                  <a:pt x="152147" y="87012"/>
                </a:lnTo>
                <a:lnTo>
                  <a:pt x="152147" y="45562"/>
                </a:lnTo>
                <a:lnTo>
                  <a:pt x="117277" y="24509"/>
                </a:lnTo>
                <a:close/>
                <a:moveTo>
                  <a:pt x="191294" y="24509"/>
                </a:moveTo>
                <a:lnTo>
                  <a:pt x="156259" y="45562"/>
                </a:lnTo>
                <a:lnTo>
                  <a:pt x="156259" y="87012"/>
                </a:lnTo>
                <a:lnTo>
                  <a:pt x="191294" y="66287"/>
                </a:lnTo>
                <a:lnTo>
                  <a:pt x="191294" y="24509"/>
                </a:lnTo>
                <a:close/>
                <a:moveTo>
                  <a:pt x="74018" y="24509"/>
                </a:moveTo>
                <a:lnTo>
                  <a:pt x="39148" y="45562"/>
                </a:lnTo>
                <a:lnTo>
                  <a:pt x="39148" y="87176"/>
                </a:lnTo>
                <a:lnTo>
                  <a:pt x="74018" y="66287"/>
                </a:lnTo>
                <a:lnTo>
                  <a:pt x="74018" y="24509"/>
                </a:lnTo>
                <a:close/>
                <a:moveTo>
                  <a:pt x="95729" y="80597"/>
                </a:moveTo>
                <a:lnTo>
                  <a:pt x="60695" y="101322"/>
                </a:lnTo>
                <a:lnTo>
                  <a:pt x="95729" y="122211"/>
                </a:lnTo>
                <a:lnTo>
                  <a:pt x="130600" y="101322"/>
                </a:lnTo>
                <a:lnTo>
                  <a:pt x="95729" y="80597"/>
                </a:lnTo>
                <a:close/>
                <a:moveTo>
                  <a:pt x="58721" y="105105"/>
                </a:moveTo>
                <a:lnTo>
                  <a:pt x="58721" y="146719"/>
                </a:lnTo>
                <a:lnTo>
                  <a:pt x="93591" y="167608"/>
                </a:lnTo>
                <a:lnTo>
                  <a:pt x="93591" y="126158"/>
                </a:lnTo>
                <a:lnTo>
                  <a:pt x="58721" y="105105"/>
                </a:lnTo>
                <a:close/>
                <a:moveTo>
                  <a:pt x="132738" y="105105"/>
                </a:moveTo>
                <a:lnTo>
                  <a:pt x="97703" y="126158"/>
                </a:lnTo>
                <a:lnTo>
                  <a:pt x="97703" y="167608"/>
                </a:lnTo>
                <a:lnTo>
                  <a:pt x="132738" y="146719"/>
                </a:lnTo>
                <a:lnTo>
                  <a:pt x="132738" y="105105"/>
                </a:lnTo>
                <a:close/>
              </a:path>
            </a:pathLst>
          </a:custGeom>
          <a:solidFill>
            <a:srgbClr val="1F9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Content Placeholder 31">
            <a:extLst>
              <a:ext uri="{FF2B5EF4-FFF2-40B4-BE49-F238E27FC236}">
                <a16:creationId xmlns:a16="http://schemas.microsoft.com/office/drawing/2014/main" id="{9C907590-96D6-EF41-BE44-0C11DBD5F53C}"/>
              </a:ext>
            </a:extLst>
          </p:cNvPr>
          <p:cNvSpPr txBox="1">
            <a:spLocks/>
          </p:cNvSpPr>
          <p:nvPr/>
        </p:nvSpPr>
        <p:spPr>
          <a:xfrm>
            <a:off x="579809" y="1196704"/>
            <a:ext cx="10510563" cy="615685"/>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342900" indent="-342900" fontAlgn="base">
              <a:buFont typeface="Arial" panose="020B0604020202020204" pitchFamily="34" charset="0"/>
              <a:buChar char="•"/>
            </a:pPr>
            <a:r>
              <a:rPr lang="en-US" sz="2400" dirty="0">
                <a:solidFill>
                  <a:srgbClr val="3E3E40"/>
                </a:solidFill>
                <a:ea typeface="Helvetica Neue"/>
                <a:cs typeface="Helvetica Neue"/>
                <a:sym typeface="Helvetica Neue"/>
              </a:rPr>
              <a:t>Container: standard unit of software that packages up code and all its dependencies (and nothing else)</a:t>
            </a:r>
          </a:p>
        </p:txBody>
      </p:sp>
      <p:sp>
        <p:nvSpPr>
          <p:cNvPr id="92" name="Content Placeholder 31">
            <a:extLst>
              <a:ext uri="{FF2B5EF4-FFF2-40B4-BE49-F238E27FC236}">
                <a16:creationId xmlns:a16="http://schemas.microsoft.com/office/drawing/2014/main" id="{CC5CE827-4407-D941-B390-008CD220572B}"/>
              </a:ext>
            </a:extLst>
          </p:cNvPr>
          <p:cNvSpPr txBox="1">
            <a:spLocks/>
          </p:cNvSpPr>
          <p:nvPr/>
        </p:nvSpPr>
        <p:spPr>
          <a:xfrm>
            <a:off x="579809" y="2107796"/>
            <a:ext cx="10510563" cy="615685"/>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342900" indent="-342900" fontAlgn="base">
              <a:buFont typeface="Arial" panose="020B0604020202020204" pitchFamily="34" charset="0"/>
              <a:buChar char="•"/>
            </a:pPr>
            <a:r>
              <a:rPr lang="en-US" sz="2400" dirty="0">
                <a:solidFill>
                  <a:srgbClr val="3E3E40"/>
                </a:solidFill>
                <a:ea typeface="Helvetica Neue"/>
                <a:cs typeface="Helvetica Neue"/>
                <a:sym typeface="Helvetica Neue"/>
              </a:rPr>
              <a:t>Possible thanks to Linux Kernel enhancements (example: </a:t>
            </a:r>
            <a:r>
              <a:rPr lang="en-US" sz="2400" dirty="0" err="1">
                <a:solidFill>
                  <a:srgbClr val="3E3E40"/>
                </a:solidFill>
                <a:ea typeface="Helvetica Neue"/>
                <a:cs typeface="Helvetica Neue"/>
                <a:sym typeface="Helvetica Neue"/>
              </a:rPr>
              <a:t>cgroups</a:t>
            </a:r>
            <a:r>
              <a:rPr lang="en-US" sz="2400" dirty="0">
                <a:solidFill>
                  <a:srgbClr val="3E3E40"/>
                </a:solidFill>
                <a:ea typeface="Helvetica Neue"/>
                <a:cs typeface="Helvetica Neue"/>
                <a:sym typeface="Helvetica Neue"/>
              </a:rPr>
              <a:t>)</a:t>
            </a:r>
          </a:p>
        </p:txBody>
      </p:sp>
      <p:sp>
        <p:nvSpPr>
          <p:cNvPr id="93" name="Content Placeholder 31">
            <a:extLst>
              <a:ext uri="{FF2B5EF4-FFF2-40B4-BE49-F238E27FC236}">
                <a16:creationId xmlns:a16="http://schemas.microsoft.com/office/drawing/2014/main" id="{9CCEBC19-0F00-6848-99A7-3EB9071A1790}"/>
              </a:ext>
            </a:extLst>
          </p:cNvPr>
          <p:cNvSpPr txBox="1">
            <a:spLocks/>
          </p:cNvSpPr>
          <p:nvPr/>
        </p:nvSpPr>
        <p:spPr>
          <a:xfrm>
            <a:off x="579810" y="2755720"/>
            <a:ext cx="3365174" cy="615685"/>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342900" indent="-342900" fontAlgn="base">
              <a:buFont typeface="Arial" panose="020B0604020202020204" pitchFamily="34" charset="0"/>
              <a:buChar char="•"/>
            </a:pPr>
            <a:r>
              <a:rPr lang="en-US" sz="2400" dirty="0">
                <a:solidFill>
                  <a:srgbClr val="3E3E40"/>
                </a:solidFill>
                <a:ea typeface="Helvetica Neue"/>
                <a:cs typeface="Helvetica Neue"/>
                <a:sym typeface="Helvetica Neue"/>
              </a:rPr>
              <a:t>Properties</a:t>
            </a:r>
          </a:p>
        </p:txBody>
      </p:sp>
      <p:sp>
        <p:nvSpPr>
          <p:cNvPr id="94" name="Content Placeholder 31">
            <a:extLst>
              <a:ext uri="{FF2B5EF4-FFF2-40B4-BE49-F238E27FC236}">
                <a16:creationId xmlns:a16="http://schemas.microsoft.com/office/drawing/2014/main" id="{339485CC-4AD1-BA41-B98A-7E52FAF3F9F9}"/>
              </a:ext>
            </a:extLst>
          </p:cNvPr>
          <p:cNvSpPr txBox="1">
            <a:spLocks/>
          </p:cNvSpPr>
          <p:nvPr/>
        </p:nvSpPr>
        <p:spPr>
          <a:xfrm>
            <a:off x="579810" y="3371405"/>
            <a:ext cx="2912328" cy="615685"/>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800100" lvl="1" indent="-342900" fontAlgn="base"/>
            <a:r>
              <a:rPr lang="en-US" sz="2200" dirty="0">
                <a:solidFill>
                  <a:srgbClr val="3E3E40"/>
                </a:solidFill>
                <a:ea typeface="Helvetica Neue"/>
                <a:cs typeface="Helvetica Neue"/>
                <a:sym typeface="Helvetica Neue"/>
              </a:rPr>
              <a:t>Lightweight</a:t>
            </a:r>
          </a:p>
        </p:txBody>
      </p:sp>
      <p:sp>
        <p:nvSpPr>
          <p:cNvPr id="95" name="Content Placeholder 31">
            <a:extLst>
              <a:ext uri="{FF2B5EF4-FFF2-40B4-BE49-F238E27FC236}">
                <a16:creationId xmlns:a16="http://schemas.microsoft.com/office/drawing/2014/main" id="{C5F02825-9831-DD4C-AE2F-27E043D2C7D1}"/>
              </a:ext>
            </a:extLst>
          </p:cNvPr>
          <p:cNvSpPr txBox="1">
            <a:spLocks/>
          </p:cNvSpPr>
          <p:nvPr/>
        </p:nvSpPr>
        <p:spPr>
          <a:xfrm>
            <a:off x="579809" y="3949089"/>
            <a:ext cx="2912328" cy="615685"/>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800100" lvl="1" indent="-342900" fontAlgn="base"/>
            <a:r>
              <a:rPr lang="en-US" sz="2200" dirty="0">
                <a:solidFill>
                  <a:srgbClr val="3E3E40"/>
                </a:solidFill>
                <a:ea typeface="Helvetica Neue"/>
                <a:cs typeface="Helvetica Neue"/>
                <a:sym typeface="Helvetica Neue"/>
              </a:rPr>
              <a:t>Consistent</a:t>
            </a:r>
          </a:p>
        </p:txBody>
      </p:sp>
      <p:sp>
        <p:nvSpPr>
          <p:cNvPr id="96" name="Content Placeholder 31">
            <a:extLst>
              <a:ext uri="{FF2B5EF4-FFF2-40B4-BE49-F238E27FC236}">
                <a16:creationId xmlns:a16="http://schemas.microsoft.com/office/drawing/2014/main" id="{BF16F2C8-9484-A54B-A224-1430536F46C0}"/>
              </a:ext>
            </a:extLst>
          </p:cNvPr>
          <p:cNvSpPr txBox="1">
            <a:spLocks/>
          </p:cNvSpPr>
          <p:nvPr/>
        </p:nvSpPr>
        <p:spPr>
          <a:xfrm>
            <a:off x="579809" y="4526773"/>
            <a:ext cx="2912328" cy="615685"/>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800100" lvl="1" indent="-342900" fontAlgn="base"/>
            <a:r>
              <a:rPr lang="en-US" sz="2200" dirty="0">
                <a:solidFill>
                  <a:srgbClr val="3E3E40"/>
                </a:solidFill>
                <a:ea typeface="Helvetica Neue"/>
                <a:cs typeface="Helvetica Neue"/>
                <a:sym typeface="Helvetica Neue"/>
              </a:rPr>
              <a:t>Easy adoption</a:t>
            </a:r>
          </a:p>
        </p:txBody>
      </p:sp>
      <p:sp>
        <p:nvSpPr>
          <p:cNvPr id="97" name="Content Placeholder 31">
            <a:extLst>
              <a:ext uri="{FF2B5EF4-FFF2-40B4-BE49-F238E27FC236}">
                <a16:creationId xmlns:a16="http://schemas.microsoft.com/office/drawing/2014/main" id="{7A81EC3C-272B-3A4F-8F9E-6D4C8BE916F8}"/>
              </a:ext>
            </a:extLst>
          </p:cNvPr>
          <p:cNvSpPr txBox="1">
            <a:spLocks/>
          </p:cNvSpPr>
          <p:nvPr/>
        </p:nvSpPr>
        <p:spPr>
          <a:xfrm>
            <a:off x="6749833" y="2755720"/>
            <a:ext cx="3365174" cy="615685"/>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342900" indent="-342900" fontAlgn="base">
              <a:buFont typeface="Arial" panose="020B0604020202020204" pitchFamily="34" charset="0"/>
              <a:buChar char="•"/>
            </a:pPr>
            <a:r>
              <a:rPr lang="en-US" sz="2400" dirty="0">
                <a:solidFill>
                  <a:srgbClr val="3E3E40"/>
                </a:solidFill>
                <a:ea typeface="Helvetica Neue"/>
                <a:cs typeface="Helvetica Neue"/>
                <a:sym typeface="Helvetica Neue"/>
              </a:rPr>
              <a:t>Runtimes / Engines</a:t>
            </a:r>
          </a:p>
        </p:txBody>
      </p:sp>
      <p:pic>
        <p:nvPicPr>
          <p:cNvPr id="98" name="Google Shape;1349;p121">
            <a:extLst>
              <a:ext uri="{FF2B5EF4-FFF2-40B4-BE49-F238E27FC236}">
                <a16:creationId xmlns:a16="http://schemas.microsoft.com/office/drawing/2014/main" id="{B7685581-9092-2941-AEDB-6439BC45E40C}"/>
              </a:ext>
            </a:extLst>
          </p:cNvPr>
          <p:cNvPicPr preferRelativeResize="0"/>
          <p:nvPr/>
        </p:nvPicPr>
        <p:blipFill>
          <a:blip r:embed="rId3">
            <a:alphaModFix/>
          </a:blip>
          <a:stretch>
            <a:fillRect/>
          </a:stretch>
        </p:blipFill>
        <p:spPr>
          <a:xfrm>
            <a:off x="6927500" y="3654475"/>
            <a:ext cx="1615425" cy="1379850"/>
          </a:xfrm>
          <a:prstGeom prst="rect">
            <a:avLst/>
          </a:prstGeom>
          <a:noFill/>
          <a:ln>
            <a:noFill/>
          </a:ln>
        </p:spPr>
      </p:pic>
      <p:pic>
        <p:nvPicPr>
          <p:cNvPr id="99" name="Google Shape;1350;p121">
            <a:extLst>
              <a:ext uri="{FF2B5EF4-FFF2-40B4-BE49-F238E27FC236}">
                <a16:creationId xmlns:a16="http://schemas.microsoft.com/office/drawing/2014/main" id="{CAA4E519-E5E9-2F45-8C9C-66B142E2C0FC}"/>
              </a:ext>
            </a:extLst>
          </p:cNvPr>
          <p:cNvPicPr preferRelativeResize="0"/>
          <p:nvPr/>
        </p:nvPicPr>
        <p:blipFill>
          <a:blip r:embed="rId4">
            <a:alphaModFix/>
          </a:blip>
          <a:stretch>
            <a:fillRect/>
          </a:stretch>
        </p:blipFill>
        <p:spPr>
          <a:xfrm>
            <a:off x="8805720" y="3808713"/>
            <a:ext cx="1455661" cy="613200"/>
          </a:xfrm>
          <a:prstGeom prst="rect">
            <a:avLst/>
          </a:prstGeom>
          <a:noFill/>
          <a:ln>
            <a:noFill/>
          </a:ln>
        </p:spPr>
      </p:pic>
      <p:pic>
        <p:nvPicPr>
          <p:cNvPr id="100" name="Google Shape;1351;p121">
            <a:extLst>
              <a:ext uri="{FF2B5EF4-FFF2-40B4-BE49-F238E27FC236}">
                <a16:creationId xmlns:a16="http://schemas.microsoft.com/office/drawing/2014/main" id="{B0605BEB-D12F-4F4B-86A4-16186B464647}"/>
              </a:ext>
            </a:extLst>
          </p:cNvPr>
          <p:cNvPicPr preferRelativeResize="0"/>
          <p:nvPr/>
        </p:nvPicPr>
        <p:blipFill>
          <a:blip r:embed="rId5">
            <a:alphaModFix/>
          </a:blip>
          <a:stretch>
            <a:fillRect/>
          </a:stretch>
        </p:blipFill>
        <p:spPr>
          <a:xfrm>
            <a:off x="7180300" y="5318925"/>
            <a:ext cx="2860800" cy="708604"/>
          </a:xfrm>
          <a:prstGeom prst="rect">
            <a:avLst/>
          </a:prstGeom>
          <a:noFill/>
          <a:ln>
            <a:noFill/>
          </a:ln>
        </p:spPr>
      </p:pic>
      <p:pic>
        <p:nvPicPr>
          <p:cNvPr id="3" name="Picture 2" descr="A screenshot of a cell phone&#10;&#10;Description automatically generated">
            <a:extLst>
              <a:ext uri="{FF2B5EF4-FFF2-40B4-BE49-F238E27FC236}">
                <a16:creationId xmlns:a16="http://schemas.microsoft.com/office/drawing/2014/main" id="{C4652106-8BAD-F840-A045-31C1C8919F10}"/>
              </a:ext>
            </a:extLst>
          </p:cNvPr>
          <p:cNvPicPr>
            <a:picLocks noChangeAspect="1"/>
          </p:cNvPicPr>
          <p:nvPr/>
        </p:nvPicPr>
        <p:blipFill>
          <a:blip r:embed="rId6"/>
          <a:stretch>
            <a:fillRect/>
          </a:stretch>
        </p:blipFill>
        <p:spPr>
          <a:xfrm>
            <a:off x="3329259" y="5014321"/>
            <a:ext cx="3172384" cy="1552121"/>
          </a:xfrm>
          <a:prstGeom prst="rect">
            <a:avLst/>
          </a:prstGeom>
        </p:spPr>
      </p:pic>
      <p:cxnSp>
        <p:nvCxnSpPr>
          <p:cNvPr id="101" name="Google Shape;1353;p121">
            <a:extLst>
              <a:ext uri="{FF2B5EF4-FFF2-40B4-BE49-F238E27FC236}">
                <a16:creationId xmlns:a16="http://schemas.microsoft.com/office/drawing/2014/main" id="{46A0367F-38CA-3747-9615-D3D9F6444C0C}"/>
              </a:ext>
            </a:extLst>
          </p:cNvPr>
          <p:cNvCxnSpPr/>
          <p:nvPr/>
        </p:nvCxnSpPr>
        <p:spPr>
          <a:xfrm>
            <a:off x="2186007" y="5308204"/>
            <a:ext cx="722400" cy="327000"/>
          </a:xfrm>
          <a:prstGeom prst="straightConnector1">
            <a:avLst/>
          </a:prstGeom>
          <a:noFill/>
          <a:ln w="2857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296143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500"/>
                                        <p:tgtEl>
                                          <p:spTgt spid="9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3"/>
                                        </p:tgtEl>
                                        <p:attrNameLst>
                                          <p:attrName>style.visibility</p:attrName>
                                        </p:attrNameLst>
                                      </p:cBhvr>
                                      <p:to>
                                        <p:strVal val="visible"/>
                                      </p:to>
                                    </p:set>
                                    <p:animEffect transition="in" filter="fade">
                                      <p:cBhvr>
                                        <p:cTn id="17" dur="500"/>
                                        <p:tgtEl>
                                          <p:spTgt spid="9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4"/>
                                        </p:tgtEl>
                                        <p:attrNameLst>
                                          <p:attrName>style.visibility</p:attrName>
                                        </p:attrNameLst>
                                      </p:cBhvr>
                                      <p:to>
                                        <p:strVal val="visible"/>
                                      </p:to>
                                    </p:set>
                                    <p:animEffect transition="in" filter="fade">
                                      <p:cBhvr>
                                        <p:cTn id="22" dur="500"/>
                                        <p:tgtEl>
                                          <p:spTgt spid="9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5"/>
                                        </p:tgtEl>
                                        <p:attrNameLst>
                                          <p:attrName>style.visibility</p:attrName>
                                        </p:attrNameLst>
                                      </p:cBhvr>
                                      <p:to>
                                        <p:strVal val="visible"/>
                                      </p:to>
                                    </p:set>
                                    <p:animEffect transition="in" filter="fade">
                                      <p:cBhvr>
                                        <p:cTn id="27" dur="500"/>
                                        <p:tgtEl>
                                          <p:spTgt spid="9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6"/>
                                        </p:tgtEl>
                                        <p:attrNameLst>
                                          <p:attrName>style.visibility</p:attrName>
                                        </p:attrNameLst>
                                      </p:cBhvr>
                                      <p:to>
                                        <p:strVal val="visible"/>
                                      </p:to>
                                    </p:set>
                                    <p:animEffect transition="in" filter="fade">
                                      <p:cBhvr>
                                        <p:cTn id="32" dur="500"/>
                                        <p:tgtEl>
                                          <p:spTgt spid="9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7"/>
                                        </p:tgtEl>
                                        <p:attrNameLst>
                                          <p:attrName>style.visibility</p:attrName>
                                        </p:attrNameLst>
                                      </p:cBhvr>
                                      <p:to>
                                        <p:strVal val="visible"/>
                                      </p:to>
                                    </p:set>
                                    <p:animEffect transition="in" filter="fade">
                                      <p:cBhvr>
                                        <p:cTn id="37" dur="500"/>
                                        <p:tgtEl>
                                          <p:spTgt spid="97"/>
                                        </p:tgtEl>
                                      </p:cBhvr>
                                    </p:animEffect>
                                  </p:childTnLst>
                                </p:cTn>
                              </p:par>
                              <p:par>
                                <p:cTn id="38" presetID="10" presetClass="entr" presetSubtype="0" fill="hold" nodeType="withEffect">
                                  <p:stCondLst>
                                    <p:cond delay="0"/>
                                  </p:stCondLst>
                                  <p:childTnLst>
                                    <p:set>
                                      <p:cBhvr>
                                        <p:cTn id="39" dur="1" fill="hold">
                                          <p:stCondLst>
                                            <p:cond delay="0"/>
                                          </p:stCondLst>
                                        </p:cTn>
                                        <p:tgtEl>
                                          <p:spTgt spid="98"/>
                                        </p:tgtEl>
                                        <p:attrNameLst>
                                          <p:attrName>style.visibility</p:attrName>
                                        </p:attrNameLst>
                                      </p:cBhvr>
                                      <p:to>
                                        <p:strVal val="visible"/>
                                      </p:to>
                                    </p:set>
                                    <p:animEffect transition="in" filter="fade">
                                      <p:cBhvr>
                                        <p:cTn id="40" dur="500"/>
                                        <p:tgtEl>
                                          <p:spTgt spid="98"/>
                                        </p:tgtEl>
                                      </p:cBhvr>
                                    </p:animEffect>
                                  </p:childTnLst>
                                </p:cTn>
                              </p:par>
                              <p:par>
                                <p:cTn id="41" presetID="10" presetClass="entr" presetSubtype="0" fill="hold" nodeType="withEffect">
                                  <p:stCondLst>
                                    <p:cond delay="0"/>
                                  </p:stCondLst>
                                  <p:childTnLst>
                                    <p:set>
                                      <p:cBhvr>
                                        <p:cTn id="42" dur="1" fill="hold">
                                          <p:stCondLst>
                                            <p:cond delay="0"/>
                                          </p:stCondLst>
                                        </p:cTn>
                                        <p:tgtEl>
                                          <p:spTgt spid="99"/>
                                        </p:tgtEl>
                                        <p:attrNameLst>
                                          <p:attrName>style.visibility</p:attrName>
                                        </p:attrNameLst>
                                      </p:cBhvr>
                                      <p:to>
                                        <p:strVal val="visible"/>
                                      </p:to>
                                    </p:set>
                                    <p:animEffect transition="in" filter="fade">
                                      <p:cBhvr>
                                        <p:cTn id="43" dur="500"/>
                                        <p:tgtEl>
                                          <p:spTgt spid="99"/>
                                        </p:tgtEl>
                                      </p:cBhvr>
                                    </p:animEffect>
                                  </p:childTnLst>
                                </p:cTn>
                              </p:par>
                              <p:par>
                                <p:cTn id="44" presetID="10" presetClass="entr" presetSubtype="0" fill="hold" nodeType="withEffect">
                                  <p:stCondLst>
                                    <p:cond delay="0"/>
                                  </p:stCondLst>
                                  <p:childTnLst>
                                    <p:set>
                                      <p:cBhvr>
                                        <p:cTn id="45" dur="1" fill="hold">
                                          <p:stCondLst>
                                            <p:cond delay="0"/>
                                          </p:stCondLst>
                                        </p:cTn>
                                        <p:tgtEl>
                                          <p:spTgt spid="100"/>
                                        </p:tgtEl>
                                        <p:attrNameLst>
                                          <p:attrName>style.visibility</p:attrName>
                                        </p:attrNameLst>
                                      </p:cBhvr>
                                      <p:to>
                                        <p:strVal val="visible"/>
                                      </p:to>
                                    </p:set>
                                    <p:animEffect transition="in" filter="fade">
                                      <p:cBhvr>
                                        <p:cTn id="46" dur="500"/>
                                        <p:tgtEl>
                                          <p:spTgt spid="10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fade">
                                      <p:cBhvr>
                                        <p:cTn id="51" dur="500"/>
                                        <p:tgtEl>
                                          <p:spTgt spid="3"/>
                                        </p:tgtEl>
                                      </p:cBhvr>
                                    </p:animEffect>
                                  </p:childTnLst>
                                </p:cTn>
                              </p:par>
                              <p:par>
                                <p:cTn id="52" presetID="10" presetClass="entr" presetSubtype="0" fill="hold" nodeType="withEffect">
                                  <p:stCondLst>
                                    <p:cond delay="0"/>
                                  </p:stCondLst>
                                  <p:childTnLst>
                                    <p:set>
                                      <p:cBhvr>
                                        <p:cTn id="53" dur="1" fill="hold">
                                          <p:stCondLst>
                                            <p:cond delay="0"/>
                                          </p:stCondLst>
                                        </p:cTn>
                                        <p:tgtEl>
                                          <p:spTgt spid="101"/>
                                        </p:tgtEl>
                                        <p:attrNameLst>
                                          <p:attrName>style.visibility</p:attrName>
                                        </p:attrNameLst>
                                      </p:cBhvr>
                                      <p:to>
                                        <p:strVal val="visible"/>
                                      </p:to>
                                    </p:set>
                                    <p:animEffect transition="in" filter="fade">
                                      <p:cBhvr>
                                        <p:cTn id="54"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2" grpId="0"/>
      <p:bldP spid="93" grpId="0"/>
      <p:bldP spid="94" grpId="0"/>
      <p:bldP spid="95" grpId="0"/>
      <p:bldP spid="96" grpId="0"/>
      <p:bldP spid="9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5AA0D1-FD68-42B0-B79D-F39AAEAD2790}"/>
              </a:ext>
            </a:extLst>
          </p:cNvPr>
          <p:cNvSpPr>
            <a:spLocks noGrp="1"/>
          </p:cNvSpPr>
          <p:nvPr>
            <p:ph type="title"/>
          </p:nvPr>
        </p:nvSpPr>
        <p:spPr/>
        <p:txBody>
          <a:bodyPr/>
          <a:lstStyle/>
          <a:p>
            <a:r>
              <a:rPr lang="en-US" dirty="0"/>
              <a:t>Containers in Production?</a:t>
            </a:r>
          </a:p>
        </p:txBody>
      </p:sp>
      <p:sp>
        <p:nvSpPr>
          <p:cNvPr id="11" name="Google Shape;1191;p114">
            <a:extLst>
              <a:ext uri="{FF2B5EF4-FFF2-40B4-BE49-F238E27FC236}">
                <a16:creationId xmlns:a16="http://schemas.microsoft.com/office/drawing/2014/main" id="{C6A5A016-4506-094F-9184-682FC3E209F1}"/>
              </a:ext>
            </a:extLst>
          </p:cNvPr>
          <p:cNvSpPr/>
          <p:nvPr/>
        </p:nvSpPr>
        <p:spPr>
          <a:xfrm>
            <a:off x="10967700" y="317575"/>
            <a:ext cx="683398" cy="613026"/>
          </a:xfrm>
          <a:custGeom>
            <a:avLst/>
            <a:gdLst/>
            <a:ahLst/>
            <a:cxnLst/>
            <a:rect l="l" t="t" r="r" b="b"/>
            <a:pathLst>
              <a:path w="191294" h="167608" extrusionOk="0">
                <a:moveTo>
                  <a:pt x="37009" y="1"/>
                </a:moveTo>
                <a:lnTo>
                  <a:pt x="1975" y="20890"/>
                </a:lnTo>
                <a:lnTo>
                  <a:pt x="37009" y="41615"/>
                </a:lnTo>
                <a:lnTo>
                  <a:pt x="71880" y="20890"/>
                </a:lnTo>
                <a:lnTo>
                  <a:pt x="37009" y="1"/>
                </a:lnTo>
                <a:close/>
                <a:moveTo>
                  <a:pt x="154285" y="1"/>
                </a:moveTo>
                <a:lnTo>
                  <a:pt x="119250" y="20890"/>
                </a:lnTo>
                <a:lnTo>
                  <a:pt x="154285" y="41615"/>
                </a:lnTo>
                <a:lnTo>
                  <a:pt x="189155" y="20890"/>
                </a:lnTo>
                <a:lnTo>
                  <a:pt x="154285" y="1"/>
                </a:lnTo>
                <a:close/>
                <a:moveTo>
                  <a:pt x="1" y="24509"/>
                </a:moveTo>
                <a:lnTo>
                  <a:pt x="1" y="66287"/>
                </a:lnTo>
                <a:lnTo>
                  <a:pt x="34871" y="87012"/>
                </a:lnTo>
                <a:lnTo>
                  <a:pt x="34871" y="45562"/>
                </a:lnTo>
                <a:lnTo>
                  <a:pt x="1" y="24509"/>
                </a:lnTo>
                <a:close/>
                <a:moveTo>
                  <a:pt x="117277" y="24509"/>
                </a:moveTo>
                <a:lnTo>
                  <a:pt x="117277" y="66122"/>
                </a:lnTo>
                <a:lnTo>
                  <a:pt x="152147" y="87012"/>
                </a:lnTo>
                <a:lnTo>
                  <a:pt x="152147" y="45562"/>
                </a:lnTo>
                <a:lnTo>
                  <a:pt x="117277" y="24509"/>
                </a:lnTo>
                <a:close/>
                <a:moveTo>
                  <a:pt x="191294" y="24509"/>
                </a:moveTo>
                <a:lnTo>
                  <a:pt x="156259" y="45562"/>
                </a:lnTo>
                <a:lnTo>
                  <a:pt x="156259" y="87012"/>
                </a:lnTo>
                <a:lnTo>
                  <a:pt x="191294" y="66287"/>
                </a:lnTo>
                <a:lnTo>
                  <a:pt x="191294" y="24509"/>
                </a:lnTo>
                <a:close/>
                <a:moveTo>
                  <a:pt x="74018" y="24509"/>
                </a:moveTo>
                <a:lnTo>
                  <a:pt x="39148" y="45562"/>
                </a:lnTo>
                <a:lnTo>
                  <a:pt x="39148" y="87176"/>
                </a:lnTo>
                <a:lnTo>
                  <a:pt x="74018" y="66287"/>
                </a:lnTo>
                <a:lnTo>
                  <a:pt x="74018" y="24509"/>
                </a:lnTo>
                <a:close/>
                <a:moveTo>
                  <a:pt x="95729" y="80597"/>
                </a:moveTo>
                <a:lnTo>
                  <a:pt x="60695" y="101322"/>
                </a:lnTo>
                <a:lnTo>
                  <a:pt x="95729" y="122211"/>
                </a:lnTo>
                <a:lnTo>
                  <a:pt x="130600" y="101322"/>
                </a:lnTo>
                <a:lnTo>
                  <a:pt x="95729" y="80597"/>
                </a:lnTo>
                <a:close/>
                <a:moveTo>
                  <a:pt x="58721" y="105105"/>
                </a:moveTo>
                <a:lnTo>
                  <a:pt x="58721" y="146719"/>
                </a:lnTo>
                <a:lnTo>
                  <a:pt x="93591" y="167608"/>
                </a:lnTo>
                <a:lnTo>
                  <a:pt x="93591" y="126158"/>
                </a:lnTo>
                <a:lnTo>
                  <a:pt x="58721" y="105105"/>
                </a:lnTo>
                <a:close/>
                <a:moveTo>
                  <a:pt x="132738" y="105105"/>
                </a:moveTo>
                <a:lnTo>
                  <a:pt x="97703" y="126158"/>
                </a:lnTo>
                <a:lnTo>
                  <a:pt x="97703" y="167608"/>
                </a:lnTo>
                <a:lnTo>
                  <a:pt x="132738" y="146719"/>
                </a:lnTo>
                <a:lnTo>
                  <a:pt x="132738" y="105105"/>
                </a:lnTo>
                <a:close/>
              </a:path>
            </a:pathLst>
          </a:custGeom>
          <a:solidFill>
            <a:srgbClr val="1F9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361;p122">
            <a:extLst>
              <a:ext uri="{FF2B5EF4-FFF2-40B4-BE49-F238E27FC236}">
                <a16:creationId xmlns:a16="http://schemas.microsoft.com/office/drawing/2014/main" id="{5D6F14FF-BCB2-2046-B16F-65A473F1F81F}"/>
              </a:ext>
            </a:extLst>
          </p:cNvPr>
          <p:cNvSpPr/>
          <p:nvPr/>
        </p:nvSpPr>
        <p:spPr>
          <a:xfrm rot="-364530">
            <a:off x="4047710" y="1059337"/>
            <a:ext cx="2502858" cy="1322311"/>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a:solidFill>
                  <a:schemeClr val="accent2"/>
                </a:solidFill>
                <a:latin typeface="Helvetica Neue"/>
                <a:ea typeface="Helvetica Neue"/>
                <a:cs typeface="Helvetica Neue"/>
                <a:sym typeface="Helvetica Neue"/>
              </a:rPr>
              <a:t>Load Balancing</a:t>
            </a:r>
            <a:endParaRPr sz="3600">
              <a:solidFill>
                <a:schemeClr val="accent2"/>
              </a:solidFill>
              <a:latin typeface="Helvetica Neue"/>
              <a:ea typeface="Helvetica Neue"/>
              <a:cs typeface="Helvetica Neue"/>
              <a:sym typeface="Helvetica Neue"/>
            </a:endParaRPr>
          </a:p>
        </p:txBody>
      </p:sp>
      <p:sp>
        <p:nvSpPr>
          <p:cNvPr id="6" name="Google Shape;1362;p122">
            <a:extLst>
              <a:ext uri="{FF2B5EF4-FFF2-40B4-BE49-F238E27FC236}">
                <a16:creationId xmlns:a16="http://schemas.microsoft.com/office/drawing/2014/main" id="{E99881F0-984F-E54F-82B1-DA6931C7706A}"/>
              </a:ext>
            </a:extLst>
          </p:cNvPr>
          <p:cNvSpPr/>
          <p:nvPr/>
        </p:nvSpPr>
        <p:spPr>
          <a:xfrm rot="981544">
            <a:off x="6727161" y="1895544"/>
            <a:ext cx="2705428" cy="455857"/>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chemeClr val="accent2"/>
                </a:solidFill>
                <a:latin typeface="Helvetica Neue"/>
                <a:ea typeface="Helvetica Neue"/>
                <a:cs typeface="Helvetica Neue"/>
                <a:sym typeface="Helvetica Neue"/>
              </a:rPr>
              <a:t>Rolling Updates</a:t>
            </a:r>
            <a:endParaRPr sz="2400">
              <a:solidFill>
                <a:schemeClr val="accent2"/>
              </a:solidFill>
              <a:latin typeface="Helvetica Neue"/>
              <a:ea typeface="Helvetica Neue"/>
              <a:cs typeface="Helvetica Neue"/>
              <a:sym typeface="Helvetica Neue"/>
            </a:endParaRPr>
          </a:p>
        </p:txBody>
      </p:sp>
      <p:sp>
        <p:nvSpPr>
          <p:cNvPr id="7" name="Google Shape;1363;p122">
            <a:extLst>
              <a:ext uri="{FF2B5EF4-FFF2-40B4-BE49-F238E27FC236}">
                <a16:creationId xmlns:a16="http://schemas.microsoft.com/office/drawing/2014/main" id="{E8583B01-40D9-7342-889C-B98520D6587E}"/>
              </a:ext>
            </a:extLst>
          </p:cNvPr>
          <p:cNvSpPr/>
          <p:nvPr/>
        </p:nvSpPr>
        <p:spPr>
          <a:xfrm>
            <a:off x="6387338" y="2669928"/>
            <a:ext cx="2705400" cy="9225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accent2"/>
                </a:solidFill>
                <a:latin typeface="Helvetica Neue"/>
                <a:ea typeface="Helvetica Neue"/>
                <a:cs typeface="Helvetica Neue"/>
                <a:sym typeface="Helvetica Neue"/>
              </a:rPr>
              <a:t>Automatic deployments</a:t>
            </a:r>
            <a:endParaRPr sz="1800">
              <a:solidFill>
                <a:schemeClr val="accent2"/>
              </a:solidFill>
              <a:latin typeface="Helvetica Neue"/>
              <a:ea typeface="Helvetica Neue"/>
              <a:cs typeface="Helvetica Neue"/>
              <a:sym typeface="Helvetica Neue"/>
            </a:endParaRPr>
          </a:p>
        </p:txBody>
      </p:sp>
      <p:sp>
        <p:nvSpPr>
          <p:cNvPr id="8" name="Google Shape;1364;p122">
            <a:extLst>
              <a:ext uri="{FF2B5EF4-FFF2-40B4-BE49-F238E27FC236}">
                <a16:creationId xmlns:a16="http://schemas.microsoft.com/office/drawing/2014/main" id="{767C9458-B817-4348-B7F4-E0D85B2693E5}"/>
              </a:ext>
            </a:extLst>
          </p:cNvPr>
          <p:cNvSpPr/>
          <p:nvPr/>
        </p:nvSpPr>
        <p:spPr>
          <a:xfrm>
            <a:off x="4692688" y="4061865"/>
            <a:ext cx="2360400" cy="9225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chemeClr val="accent2"/>
                </a:solidFill>
                <a:latin typeface="Helvetica Neue"/>
                <a:ea typeface="Helvetica Neue"/>
                <a:cs typeface="Helvetica Neue"/>
                <a:sym typeface="Helvetica Neue"/>
              </a:rPr>
              <a:t>Failover mechanisms</a:t>
            </a:r>
            <a:endParaRPr sz="2400">
              <a:solidFill>
                <a:schemeClr val="accent2"/>
              </a:solidFill>
              <a:latin typeface="Helvetica Neue"/>
              <a:ea typeface="Helvetica Neue"/>
              <a:cs typeface="Helvetica Neue"/>
              <a:sym typeface="Helvetica Neue"/>
            </a:endParaRPr>
          </a:p>
        </p:txBody>
      </p:sp>
      <p:sp>
        <p:nvSpPr>
          <p:cNvPr id="9" name="Google Shape;1365;p122">
            <a:extLst>
              <a:ext uri="{FF2B5EF4-FFF2-40B4-BE49-F238E27FC236}">
                <a16:creationId xmlns:a16="http://schemas.microsoft.com/office/drawing/2014/main" id="{535A6736-E6F4-8D41-8F27-0962A91D640E}"/>
              </a:ext>
            </a:extLst>
          </p:cNvPr>
          <p:cNvSpPr/>
          <p:nvPr/>
        </p:nvSpPr>
        <p:spPr>
          <a:xfrm rot="-569582">
            <a:off x="7319444" y="3778874"/>
            <a:ext cx="2944929" cy="1071273"/>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a:solidFill>
                  <a:schemeClr val="accent2"/>
                </a:solidFill>
                <a:latin typeface="Helvetica Neue"/>
                <a:ea typeface="Helvetica Neue"/>
                <a:cs typeface="Helvetica Neue"/>
                <a:sym typeface="Helvetica Neue"/>
              </a:rPr>
              <a:t>Easy migration</a:t>
            </a:r>
            <a:endParaRPr sz="3600">
              <a:solidFill>
                <a:schemeClr val="accent2"/>
              </a:solidFill>
              <a:latin typeface="Helvetica Neue"/>
              <a:ea typeface="Helvetica Neue"/>
              <a:cs typeface="Helvetica Neue"/>
              <a:sym typeface="Helvetica Neue"/>
            </a:endParaRPr>
          </a:p>
        </p:txBody>
      </p:sp>
      <p:sp>
        <p:nvSpPr>
          <p:cNvPr id="10" name="Google Shape;1366;p122">
            <a:extLst>
              <a:ext uri="{FF2B5EF4-FFF2-40B4-BE49-F238E27FC236}">
                <a16:creationId xmlns:a16="http://schemas.microsoft.com/office/drawing/2014/main" id="{FB5B5944-F32D-3145-BE77-13E99AEB6356}"/>
              </a:ext>
            </a:extLst>
          </p:cNvPr>
          <p:cNvSpPr/>
          <p:nvPr/>
        </p:nvSpPr>
        <p:spPr>
          <a:xfrm>
            <a:off x="3116013" y="4123265"/>
            <a:ext cx="1378500" cy="3825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accent2"/>
                </a:solidFill>
                <a:latin typeface="Helvetica Neue"/>
                <a:ea typeface="Helvetica Neue"/>
                <a:cs typeface="Helvetica Neue"/>
                <a:sym typeface="Helvetica Neue"/>
              </a:rPr>
              <a:t>Monitoring</a:t>
            </a:r>
            <a:endParaRPr sz="1200">
              <a:solidFill>
                <a:schemeClr val="accent2"/>
              </a:solidFill>
              <a:latin typeface="Helvetica Neue"/>
              <a:ea typeface="Helvetica Neue"/>
              <a:cs typeface="Helvetica Neue"/>
              <a:sym typeface="Helvetica Neue"/>
            </a:endParaRPr>
          </a:p>
        </p:txBody>
      </p:sp>
      <p:sp>
        <p:nvSpPr>
          <p:cNvPr id="12" name="Google Shape;1367;p122">
            <a:extLst>
              <a:ext uri="{FF2B5EF4-FFF2-40B4-BE49-F238E27FC236}">
                <a16:creationId xmlns:a16="http://schemas.microsoft.com/office/drawing/2014/main" id="{167AF941-35C7-5042-A45A-5291EF6C4E7F}"/>
              </a:ext>
            </a:extLst>
          </p:cNvPr>
          <p:cNvSpPr/>
          <p:nvPr/>
        </p:nvSpPr>
        <p:spPr>
          <a:xfrm rot="539481">
            <a:off x="1688499" y="1890600"/>
            <a:ext cx="2243974" cy="729562"/>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chemeClr val="accent2"/>
                </a:solidFill>
                <a:latin typeface="Helvetica Neue"/>
                <a:ea typeface="Helvetica Neue"/>
                <a:cs typeface="Helvetica Neue"/>
                <a:sym typeface="Helvetica Neue"/>
              </a:rPr>
              <a:t>Zero downtime</a:t>
            </a:r>
            <a:endParaRPr sz="2400">
              <a:solidFill>
                <a:schemeClr val="accent2"/>
              </a:solidFill>
              <a:latin typeface="Helvetica Neue"/>
              <a:ea typeface="Helvetica Neue"/>
              <a:cs typeface="Helvetica Neue"/>
              <a:sym typeface="Helvetica Neue"/>
            </a:endParaRPr>
          </a:p>
        </p:txBody>
      </p:sp>
      <p:sp>
        <p:nvSpPr>
          <p:cNvPr id="13" name="Google Shape;1368;p122">
            <a:extLst>
              <a:ext uri="{FF2B5EF4-FFF2-40B4-BE49-F238E27FC236}">
                <a16:creationId xmlns:a16="http://schemas.microsoft.com/office/drawing/2014/main" id="{37517240-FADB-3D43-BC74-7AC793960029}"/>
              </a:ext>
            </a:extLst>
          </p:cNvPr>
          <p:cNvSpPr/>
          <p:nvPr/>
        </p:nvSpPr>
        <p:spPr>
          <a:xfrm rot="-620268">
            <a:off x="2033563" y="3142302"/>
            <a:ext cx="1959306" cy="811746"/>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accent2"/>
                </a:solidFill>
                <a:latin typeface="Helvetica Neue"/>
                <a:ea typeface="Helvetica Neue"/>
                <a:cs typeface="Helvetica Neue"/>
                <a:sym typeface="Helvetica Neue"/>
              </a:rPr>
              <a:t>Role-Based Access Control</a:t>
            </a:r>
            <a:endParaRPr sz="1800">
              <a:solidFill>
                <a:schemeClr val="accent2"/>
              </a:solidFill>
              <a:latin typeface="Helvetica Neue"/>
              <a:ea typeface="Helvetica Neue"/>
              <a:cs typeface="Helvetica Neue"/>
              <a:sym typeface="Helvetica Neue"/>
            </a:endParaRPr>
          </a:p>
        </p:txBody>
      </p:sp>
      <p:sp>
        <p:nvSpPr>
          <p:cNvPr id="14" name="Google Shape;1369;p122">
            <a:extLst>
              <a:ext uri="{FF2B5EF4-FFF2-40B4-BE49-F238E27FC236}">
                <a16:creationId xmlns:a16="http://schemas.microsoft.com/office/drawing/2014/main" id="{DBDCF8D3-C35D-B641-9A39-34C53D538A76}"/>
              </a:ext>
            </a:extLst>
          </p:cNvPr>
          <p:cNvSpPr/>
          <p:nvPr/>
        </p:nvSpPr>
        <p:spPr>
          <a:xfrm rot="534769">
            <a:off x="4195877" y="2639925"/>
            <a:ext cx="2360401" cy="922519"/>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chemeClr val="accent2"/>
                </a:solidFill>
                <a:latin typeface="Helvetica Neue"/>
                <a:ea typeface="Helvetica Neue"/>
                <a:cs typeface="Helvetica Neue"/>
                <a:sym typeface="Helvetica Neue"/>
              </a:rPr>
              <a:t>Dynamic scalability</a:t>
            </a:r>
            <a:endParaRPr sz="2400">
              <a:solidFill>
                <a:schemeClr val="accent2"/>
              </a:solidFill>
              <a:latin typeface="Helvetica Neue"/>
              <a:ea typeface="Helvetica Neue"/>
              <a:cs typeface="Helvetica Neue"/>
              <a:sym typeface="Helvetica Neue"/>
            </a:endParaRPr>
          </a:p>
        </p:txBody>
      </p:sp>
      <p:sp>
        <p:nvSpPr>
          <p:cNvPr id="15" name="Google Shape;1370;p122">
            <a:extLst>
              <a:ext uri="{FF2B5EF4-FFF2-40B4-BE49-F238E27FC236}">
                <a16:creationId xmlns:a16="http://schemas.microsoft.com/office/drawing/2014/main" id="{C32E0DA0-C70F-5E4E-9FC2-7FDBD3E4045F}"/>
              </a:ext>
            </a:extLst>
          </p:cNvPr>
          <p:cNvSpPr txBox="1"/>
          <p:nvPr/>
        </p:nvSpPr>
        <p:spPr>
          <a:xfrm>
            <a:off x="3029563" y="5556390"/>
            <a:ext cx="5394900" cy="6129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2400" dirty="0">
                <a:solidFill>
                  <a:srgbClr val="3E3E40"/>
                </a:solidFill>
                <a:latin typeface="Helvetica Neue"/>
                <a:ea typeface="Helvetica Neue"/>
                <a:cs typeface="Helvetica Neue"/>
                <a:sym typeface="Helvetica Neue"/>
              </a:rPr>
              <a:t>Solution: Container orchestration</a:t>
            </a:r>
            <a:endParaRPr sz="2400" dirty="0">
              <a:solidFill>
                <a:srgbClr val="3E3E4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74228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10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1000"/>
                                        <p:tgtEl>
                                          <p:spTgt spid="1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5AA0D1-FD68-42B0-B79D-F39AAEAD2790}"/>
              </a:ext>
            </a:extLst>
          </p:cNvPr>
          <p:cNvSpPr>
            <a:spLocks noGrp="1"/>
          </p:cNvSpPr>
          <p:nvPr>
            <p:ph type="title"/>
          </p:nvPr>
        </p:nvSpPr>
        <p:spPr/>
        <p:txBody>
          <a:bodyPr/>
          <a:lstStyle/>
          <a:p>
            <a:r>
              <a:rPr lang="en-US" dirty="0"/>
              <a:t>Kubernetes: Containers in Production</a:t>
            </a:r>
          </a:p>
        </p:txBody>
      </p:sp>
      <p:sp>
        <p:nvSpPr>
          <p:cNvPr id="11" name="Google Shape;1191;p114">
            <a:extLst>
              <a:ext uri="{FF2B5EF4-FFF2-40B4-BE49-F238E27FC236}">
                <a16:creationId xmlns:a16="http://schemas.microsoft.com/office/drawing/2014/main" id="{C6A5A016-4506-094F-9184-682FC3E209F1}"/>
              </a:ext>
            </a:extLst>
          </p:cNvPr>
          <p:cNvSpPr/>
          <p:nvPr/>
        </p:nvSpPr>
        <p:spPr>
          <a:xfrm>
            <a:off x="10967700" y="317575"/>
            <a:ext cx="683398" cy="613026"/>
          </a:xfrm>
          <a:custGeom>
            <a:avLst/>
            <a:gdLst/>
            <a:ahLst/>
            <a:cxnLst/>
            <a:rect l="l" t="t" r="r" b="b"/>
            <a:pathLst>
              <a:path w="191294" h="167608" extrusionOk="0">
                <a:moveTo>
                  <a:pt x="37009" y="1"/>
                </a:moveTo>
                <a:lnTo>
                  <a:pt x="1975" y="20890"/>
                </a:lnTo>
                <a:lnTo>
                  <a:pt x="37009" y="41615"/>
                </a:lnTo>
                <a:lnTo>
                  <a:pt x="71880" y="20890"/>
                </a:lnTo>
                <a:lnTo>
                  <a:pt x="37009" y="1"/>
                </a:lnTo>
                <a:close/>
                <a:moveTo>
                  <a:pt x="154285" y="1"/>
                </a:moveTo>
                <a:lnTo>
                  <a:pt x="119250" y="20890"/>
                </a:lnTo>
                <a:lnTo>
                  <a:pt x="154285" y="41615"/>
                </a:lnTo>
                <a:lnTo>
                  <a:pt x="189155" y="20890"/>
                </a:lnTo>
                <a:lnTo>
                  <a:pt x="154285" y="1"/>
                </a:lnTo>
                <a:close/>
                <a:moveTo>
                  <a:pt x="1" y="24509"/>
                </a:moveTo>
                <a:lnTo>
                  <a:pt x="1" y="66287"/>
                </a:lnTo>
                <a:lnTo>
                  <a:pt x="34871" y="87012"/>
                </a:lnTo>
                <a:lnTo>
                  <a:pt x="34871" y="45562"/>
                </a:lnTo>
                <a:lnTo>
                  <a:pt x="1" y="24509"/>
                </a:lnTo>
                <a:close/>
                <a:moveTo>
                  <a:pt x="117277" y="24509"/>
                </a:moveTo>
                <a:lnTo>
                  <a:pt x="117277" y="66122"/>
                </a:lnTo>
                <a:lnTo>
                  <a:pt x="152147" y="87012"/>
                </a:lnTo>
                <a:lnTo>
                  <a:pt x="152147" y="45562"/>
                </a:lnTo>
                <a:lnTo>
                  <a:pt x="117277" y="24509"/>
                </a:lnTo>
                <a:close/>
                <a:moveTo>
                  <a:pt x="191294" y="24509"/>
                </a:moveTo>
                <a:lnTo>
                  <a:pt x="156259" y="45562"/>
                </a:lnTo>
                <a:lnTo>
                  <a:pt x="156259" y="87012"/>
                </a:lnTo>
                <a:lnTo>
                  <a:pt x="191294" y="66287"/>
                </a:lnTo>
                <a:lnTo>
                  <a:pt x="191294" y="24509"/>
                </a:lnTo>
                <a:close/>
                <a:moveTo>
                  <a:pt x="74018" y="24509"/>
                </a:moveTo>
                <a:lnTo>
                  <a:pt x="39148" y="45562"/>
                </a:lnTo>
                <a:lnTo>
                  <a:pt x="39148" y="87176"/>
                </a:lnTo>
                <a:lnTo>
                  <a:pt x="74018" y="66287"/>
                </a:lnTo>
                <a:lnTo>
                  <a:pt x="74018" y="24509"/>
                </a:lnTo>
                <a:close/>
                <a:moveTo>
                  <a:pt x="95729" y="80597"/>
                </a:moveTo>
                <a:lnTo>
                  <a:pt x="60695" y="101322"/>
                </a:lnTo>
                <a:lnTo>
                  <a:pt x="95729" y="122211"/>
                </a:lnTo>
                <a:lnTo>
                  <a:pt x="130600" y="101322"/>
                </a:lnTo>
                <a:lnTo>
                  <a:pt x="95729" y="80597"/>
                </a:lnTo>
                <a:close/>
                <a:moveTo>
                  <a:pt x="58721" y="105105"/>
                </a:moveTo>
                <a:lnTo>
                  <a:pt x="58721" y="146719"/>
                </a:lnTo>
                <a:lnTo>
                  <a:pt x="93591" y="167608"/>
                </a:lnTo>
                <a:lnTo>
                  <a:pt x="93591" y="126158"/>
                </a:lnTo>
                <a:lnTo>
                  <a:pt x="58721" y="105105"/>
                </a:lnTo>
                <a:close/>
                <a:moveTo>
                  <a:pt x="132738" y="105105"/>
                </a:moveTo>
                <a:lnTo>
                  <a:pt x="97703" y="126158"/>
                </a:lnTo>
                <a:lnTo>
                  <a:pt x="97703" y="167608"/>
                </a:lnTo>
                <a:lnTo>
                  <a:pt x="132738" y="146719"/>
                </a:lnTo>
                <a:lnTo>
                  <a:pt x="132738" y="105105"/>
                </a:lnTo>
                <a:close/>
              </a:path>
            </a:pathLst>
          </a:custGeom>
          <a:solidFill>
            <a:srgbClr val="1F9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Content Placeholder 31">
            <a:extLst>
              <a:ext uri="{FF2B5EF4-FFF2-40B4-BE49-F238E27FC236}">
                <a16:creationId xmlns:a16="http://schemas.microsoft.com/office/drawing/2014/main" id="{9C907590-96D6-EF41-BE44-0C11DBD5F53C}"/>
              </a:ext>
            </a:extLst>
          </p:cNvPr>
          <p:cNvSpPr txBox="1">
            <a:spLocks/>
          </p:cNvSpPr>
          <p:nvPr/>
        </p:nvSpPr>
        <p:spPr>
          <a:xfrm>
            <a:off x="579809" y="1196704"/>
            <a:ext cx="10510563" cy="615685"/>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342900" indent="-342900" fontAlgn="base">
              <a:buFont typeface="Arial" panose="020B0604020202020204" pitchFamily="34" charset="0"/>
              <a:buChar char="•"/>
            </a:pPr>
            <a:r>
              <a:rPr lang="en-US" sz="2400" dirty="0">
                <a:solidFill>
                  <a:srgbClr val="3E3E40"/>
                </a:solidFill>
                <a:ea typeface="Helvetica Neue"/>
                <a:cs typeface="Helvetica Neue"/>
                <a:sym typeface="Helvetica Neue"/>
              </a:rPr>
              <a:t>Builds on 15 years of experience at Google</a:t>
            </a:r>
          </a:p>
        </p:txBody>
      </p:sp>
      <p:sp>
        <p:nvSpPr>
          <p:cNvPr id="92" name="Content Placeholder 31">
            <a:extLst>
              <a:ext uri="{FF2B5EF4-FFF2-40B4-BE49-F238E27FC236}">
                <a16:creationId xmlns:a16="http://schemas.microsoft.com/office/drawing/2014/main" id="{CC5CE827-4407-D941-B390-008CD220572B}"/>
              </a:ext>
            </a:extLst>
          </p:cNvPr>
          <p:cNvSpPr txBox="1">
            <a:spLocks/>
          </p:cNvSpPr>
          <p:nvPr/>
        </p:nvSpPr>
        <p:spPr>
          <a:xfrm>
            <a:off x="579809" y="1976534"/>
            <a:ext cx="10510563" cy="615685"/>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342900" indent="-342900" fontAlgn="base">
              <a:buFont typeface="Arial" panose="020B0604020202020204" pitchFamily="34" charset="0"/>
              <a:buChar char="•"/>
            </a:pPr>
            <a:r>
              <a:rPr lang="en-US" sz="2400" dirty="0">
                <a:solidFill>
                  <a:srgbClr val="3E3E40"/>
                </a:solidFill>
                <a:ea typeface="Helvetica Neue"/>
                <a:cs typeface="Helvetica Neue"/>
                <a:sym typeface="Helvetica Neue"/>
              </a:rPr>
              <a:t>No need to focus on server lifecycle</a:t>
            </a:r>
          </a:p>
        </p:txBody>
      </p:sp>
      <p:sp>
        <p:nvSpPr>
          <p:cNvPr id="93" name="Content Placeholder 31">
            <a:extLst>
              <a:ext uri="{FF2B5EF4-FFF2-40B4-BE49-F238E27FC236}">
                <a16:creationId xmlns:a16="http://schemas.microsoft.com/office/drawing/2014/main" id="{9CCEBC19-0F00-6848-99A7-3EB9071A1790}"/>
              </a:ext>
            </a:extLst>
          </p:cNvPr>
          <p:cNvSpPr txBox="1">
            <a:spLocks/>
          </p:cNvSpPr>
          <p:nvPr/>
        </p:nvSpPr>
        <p:spPr>
          <a:xfrm>
            <a:off x="579810" y="2755720"/>
            <a:ext cx="10510562" cy="615685"/>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342900" indent="-342900" fontAlgn="base">
              <a:buFont typeface="Arial" panose="020B0604020202020204" pitchFamily="34" charset="0"/>
              <a:buChar char="•"/>
            </a:pPr>
            <a:r>
              <a:rPr lang="en-US" sz="2400" dirty="0">
                <a:solidFill>
                  <a:srgbClr val="3E3E40"/>
                </a:solidFill>
                <a:ea typeface="Helvetica Neue"/>
                <a:cs typeface="Helvetica Neue"/>
                <a:sym typeface="Helvetica Neue"/>
              </a:rPr>
              <a:t>“Universal” PaaS</a:t>
            </a:r>
          </a:p>
          <a:p>
            <a:pPr marL="342900" indent="-342900" fontAlgn="base">
              <a:buFont typeface="Arial" panose="020B0604020202020204" pitchFamily="34" charset="0"/>
              <a:buChar char="•"/>
            </a:pPr>
            <a:endParaRPr lang="en-US" sz="2400" dirty="0">
              <a:solidFill>
                <a:srgbClr val="3E3E40"/>
              </a:solidFill>
              <a:ea typeface="Helvetica Neue"/>
              <a:cs typeface="Helvetica Neue"/>
              <a:sym typeface="Helvetica Neue"/>
            </a:endParaRPr>
          </a:p>
        </p:txBody>
      </p:sp>
      <p:pic>
        <p:nvPicPr>
          <p:cNvPr id="16" name="Google Shape;1379;p123">
            <a:extLst>
              <a:ext uri="{FF2B5EF4-FFF2-40B4-BE49-F238E27FC236}">
                <a16:creationId xmlns:a16="http://schemas.microsoft.com/office/drawing/2014/main" id="{4410C88F-E36C-7345-A462-F1C18EE455DD}"/>
              </a:ext>
            </a:extLst>
          </p:cNvPr>
          <p:cNvPicPr preferRelativeResize="0"/>
          <p:nvPr/>
        </p:nvPicPr>
        <p:blipFill>
          <a:blip r:embed="rId3">
            <a:alphaModFix/>
          </a:blip>
          <a:stretch>
            <a:fillRect/>
          </a:stretch>
        </p:blipFill>
        <p:spPr>
          <a:xfrm>
            <a:off x="8139427" y="550845"/>
            <a:ext cx="1990725" cy="1943100"/>
          </a:xfrm>
          <a:prstGeom prst="rect">
            <a:avLst/>
          </a:prstGeom>
          <a:noFill/>
          <a:ln>
            <a:noFill/>
          </a:ln>
        </p:spPr>
      </p:pic>
      <p:pic>
        <p:nvPicPr>
          <p:cNvPr id="17" name="Google Shape;1376;p123">
            <a:extLst>
              <a:ext uri="{FF2B5EF4-FFF2-40B4-BE49-F238E27FC236}">
                <a16:creationId xmlns:a16="http://schemas.microsoft.com/office/drawing/2014/main" id="{B31E22A1-5EA8-DE4E-8696-09683C7A6314}"/>
              </a:ext>
            </a:extLst>
          </p:cNvPr>
          <p:cNvPicPr preferRelativeResize="0"/>
          <p:nvPr/>
        </p:nvPicPr>
        <p:blipFill>
          <a:blip r:embed="rId4">
            <a:alphaModFix/>
          </a:blip>
          <a:stretch>
            <a:fillRect/>
          </a:stretch>
        </p:blipFill>
        <p:spPr>
          <a:xfrm>
            <a:off x="913312" y="3934376"/>
            <a:ext cx="3233146" cy="1661349"/>
          </a:xfrm>
          <a:prstGeom prst="rect">
            <a:avLst/>
          </a:prstGeom>
          <a:noFill/>
          <a:ln>
            <a:noFill/>
          </a:ln>
        </p:spPr>
      </p:pic>
      <p:pic>
        <p:nvPicPr>
          <p:cNvPr id="18" name="Google Shape;1381;p123">
            <a:extLst>
              <a:ext uri="{FF2B5EF4-FFF2-40B4-BE49-F238E27FC236}">
                <a16:creationId xmlns:a16="http://schemas.microsoft.com/office/drawing/2014/main" id="{7F37CA72-6404-E449-B8D0-C0941E4BF558}"/>
              </a:ext>
            </a:extLst>
          </p:cNvPr>
          <p:cNvPicPr preferRelativeResize="0"/>
          <p:nvPr/>
        </p:nvPicPr>
        <p:blipFill>
          <a:blip r:embed="rId5">
            <a:alphaModFix/>
          </a:blip>
          <a:stretch>
            <a:fillRect/>
          </a:stretch>
        </p:blipFill>
        <p:spPr>
          <a:xfrm>
            <a:off x="2596937" y="3496951"/>
            <a:ext cx="3799856" cy="1943099"/>
          </a:xfrm>
          <a:prstGeom prst="rect">
            <a:avLst/>
          </a:prstGeom>
          <a:noFill/>
          <a:ln>
            <a:noFill/>
          </a:ln>
        </p:spPr>
      </p:pic>
      <p:pic>
        <p:nvPicPr>
          <p:cNvPr id="19" name="Google Shape;1382;p123">
            <a:extLst>
              <a:ext uri="{FF2B5EF4-FFF2-40B4-BE49-F238E27FC236}">
                <a16:creationId xmlns:a16="http://schemas.microsoft.com/office/drawing/2014/main" id="{715CC9B4-5488-1349-BD6B-BD62DB2CC124}"/>
              </a:ext>
            </a:extLst>
          </p:cNvPr>
          <p:cNvPicPr preferRelativeResize="0"/>
          <p:nvPr/>
        </p:nvPicPr>
        <p:blipFill>
          <a:blip r:embed="rId6">
            <a:alphaModFix/>
          </a:blip>
          <a:stretch>
            <a:fillRect/>
          </a:stretch>
        </p:blipFill>
        <p:spPr>
          <a:xfrm>
            <a:off x="4146456" y="4539026"/>
            <a:ext cx="3819715" cy="1661350"/>
          </a:xfrm>
          <a:prstGeom prst="rect">
            <a:avLst/>
          </a:prstGeom>
          <a:noFill/>
          <a:ln>
            <a:noFill/>
          </a:ln>
        </p:spPr>
      </p:pic>
      <p:pic>
        <p:nvPicPr>
          <p:cNvPr id="20" name="Google Shape;1383;p123">
            <a:extLst>
              <a:ext uri="{FF2B5EF4-FFF2-40B4-BE49-F238E27FC236}">
                <a16:creationId xmlns:a16="http://schemas.microsoft.com/office/drawing/2014/main" id="{5CFB5DF4-6A58-7D46-BC01-38A1C758246F}"/>
              </a:ext>
            </a:extLst>
          </p:cNvPr>
          <p:cNvPicPr preferRelativeResize="0"/>
          <p:nvPr/>
        </p:nvPicPr>
        <p:blipFill>
          <a:blip r:embed="rId7">
            <a:alphaModFix/>
          </a:blip>
          <a:stretch>
            <a:fillRect/>
          </a:stretch>
        </p:blipFill>
        <p:spPr>
          <a:xfrm>
            <a:off x="6223840" y="3288175"/>
            <a:ext cx="4092648" cy="1943100"/>
          </a:xfrm>
          <a:prstGeom prst="rect">
            <a:avLst/>
          </a:prstGeom>
          <a:noFill/>
          <a:ln>
            <a:noFill/>
          </a:ln>
        </p:spPr>
      </p:pic>
      <p:pic>
        <p:nvPicPr>
          <p:cNvPr id="21" name="Google Shape;1384;p123">
            <a:extLst>
              <a:ext uri="{FF2B5EF4-FFF2-40B4-BE49-F238E27FC236}">
                <a16:creationId xmlns:a16="http://schemas.microsoft.com/office/drawing/2014/main" id="{7ED3DD16-1608-0B42-98A6-0F9293276662}"/>
              </a:ext>
            </a:extLst>
          </p:cNvPr>
          <p:cNvPicPr preferRelativeResize="0"/>
          <p:nvPr/>
        </p:nvPicPr>
        <p:blipFill>
          <a:blip r:embed="rId8">
            <a:alphaModFix/>
          </a:blip>
          <a:stretch>
            <a:fillRect/>
          </a:stretch>
        </p:blipFill>
        <p:spPr>
          <a:xfrm>
            <a:off x="8477185" y="4091090"/>
            <a:ext cx="2908526" cy="2010425"/>
          </a:xfrm>
          <a:prstGeom prst="rect">
            <a:avLst/>
          </a:prstGeom>
          <a:noFill/>
          <a:ln>
            <a:noFill/>
          </a:ln>
        </p:spPr>
      </p:pic>
    </p:spTree>
    <p:extLst>
      <p:ext uri="{BB962C8B-B14F-4D97-AF65-F5344CB8AC3E}">
        <p14:creationId xmlns:p14="http://schemas.microsoft.com/office/powerpoint/2010/main" val="156271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500"/>
                                        <p:tgtEl>
                                          <p:spTgt spid="9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3"/>
                                        </p:tgtEl>
                                        <p:attrNameLst>
                                          <p:attrName>style.visibility</p:attrName>
                                        </p:attrNameLst>
                                      </p:cBhvr>
                                      <p:to>
                                        <p:strVal val="visible"/>
                                      </p:to>
                                    </p:set>
                                    <p:animEffect transition="in" filter="fade">
                                      <p:cBhvr>
                                        <p:cTn id="17" dur="500"/>
                                        <p:tgtEl>
                                          <p:spTgt spid="9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2" grpId="0"/>
      <p:bldP spid="9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5AA0D1-FD68-42B0-B79D-F39AAEAD2790}"/>
              </a:ext>
            </a:extLst>
          </p:cNvPr>
          <p:cNvSpPr>
            <a:spLocks noGrp="1"/>
          </p:cNvSpPr>
          <p:nvPr>
            <p:ph type="title"/>
          </p:nvPr>
        </p:nvSpPr>
        <p:spPr/>
        <p:txBody>
          <a:bodyPr/>
          <a:lstStyle/>
          <a:p>
            <a:r>
              <a:rPr lang="en-US" dirty="0"/>
              <a:t>Kubernetes: Center of the Cloud-Native ecosystem</a:t>
            </a:r>
          </a:p>
        </p:txBody>
      </p:sp>
      <p:sp>
        <p:nvSpPr>
          <p:cNvPr id="11" name="Google Shape;1191;p114">
            <a:extLst>
              <a:ext uri="{FF2B5EF4-FFF2-40B4-BE49-F238E27FC236}">
                <a16:creationId xmlns:a16="http://schemas.microsoft.com/office/drawing/2014/main" id="{C6A5A016-4506-094F-9184-682FC3E209F1}"/>
              </a:ext>
            </a:extLst>
          </p:cNvPr>
          <p:cNvSpPr/>
          <p:nvPr/>
        </p:nvSpPr>
        <p:spPr>
          <a:xfrm>
            <a:off x="10967700" y="317575"/>
            <a:ext cx="683398" cy="613026"/>
          </a:xfrm>
          <a:custGeom>
            <a:avLst/>
            <a:gdLst/>
            <a:ahLst/>
            <a:cxnLst/>
            <a:rect l="l" t="t" r="r" b="b"/>
            <a:pathLst>
              <a:path w="191294" h="167608" extrusionOk="0">
                <a:moveTo>
                  <a:pt x="37009" y="1"/>
                </a:moveTo>
                <a:lnTo>
                  <a:pt x="1975" y="20890"/>
                </a:lnTo>
                <a:lnTo>
                  <a:pt x="37009" y="41615"/>
                </a:lnTo>
                <a:lnTo>
                  <a:pt x="71880" y="20890"/>
                </a:lnTo>
                <a:lnTo>
                  <a:pt x="37009" y="1"/>
                </a:lnTo>
                <a:close/>
                <a:moveTo>
                  <a:pt x="154285" y="1"/>
                </a:moveTo>
                <a:lnTo>
                  <a:pt x="119250" y="20890"/>
                </a:lnTo>
                <a:lnTo>
                  <a:pt x="154285" y="41615"/>
                </a:lnTo>
                <a:lnTo>
                  <a:pt x="189155" y="20890"/>
                </a:lnTo>
                <a:lnTo>
                  <a:pt x="154285" y="1"/>
                </a:lnTo>
                <a:close/>
                <a:moveTo>
                  <a:pt x="1" y="24509"/>
                </a:moveTo>
                <a:lnTo>
                  <a:pt x="1" y="66287"/>
                </a:lnTo>
                <a:lnTo>
                  <a:pt x="34871" y="87012"/>
                </a:lnTo>
                <a:lnTo>
                  <a:pt x="34871" y="45562"/>
                </a:lnTo>
                <a:lnTo>
                  <a:pt x="1" y="24509"/>
                </a:lnTo>
                <a:close/>
                <a:moveTo>
                  <a:pt x="117277" y="24509"/>
                </a:moveTo>
                <a:lnTo>
                  <a:pt x="117277" y="66122"/>
                </a:lnTo>
                <a:lnTo>
                  <a:pt x="152147" y="87012"/>
                </a:lnTo>
                <a:lnTo>
                  <a:pt x="152147" y="45562"/>
                </a:lnTo>
                <a:lnTo>
                  <a:pt x="117277" y="24509"/>
                </a:lnTo>
                <a:close/>
                <a:moveTo>
                  <a:pt x="191294" y="24509"/>
                </a:moveTo>
                <a:lnTo>
                  <a:pt x="156259" y="45562"/>
                </a:lnTo>
                <a:lnTo>
                  <a:pt x="156259" y="87012"/>
                </a:lnTo>
                <a:lnTo>
                  <a:pt x="191294" y="66287"/>
                </a:lnTo>
                <a:lnTo>
                  <a:pt x="191294" y="24509"/>
                </a:lnTo>
                <a:close/>
                <a:moveTo>
                  <a:pt x="74018" y="24509"/>
                </a:moveTo>
                <a:lnTo>
                  <a:pt x="39148" y="45562"/>
                </a:lnTo>
                <a:lnTo>
                  <a:pt x="39148" y="87176"/>
                </a:lnTo>
                <a:lnTo>
                  <a:pt x="74018" y="66287"/>
                </a:lnTo>
                <a:lnTo>
                  <a:pt x="74018" y="24509"/>
                </a:lnTo>
                <a:close/>
                <a:moveTo>
                  <a:pt x="95729" y="80597"/>
                </a:moveTo>
                <a:lnTo>
                  <a:pt x="60695" y="101322"/>
                </a:lnTo>
                <a:lnTo>
                  <a:pt x="95729" y="122211"/>
                </a:lnTo>
                <a:lnTo>
                  <a:pt x="130600" y="101322"/>
                </a:lnTo>
                <a:lnTo>
                  <a:pt x="95729" y="80597"/>
                </a:lnTo>
                <a:close/>
                <a:moveTo>
                  <a:pt x="58721" y="105105"/>
                </a:moveTo>
                <a:lnTo>
                  <a:pt x="58721" y="146719"/>
                </a:lnTo>
                <a:lnTo>
                  <a:pt x="93591" y="167608"/>
                </a:lnTo>
                <a:lnTo>
                  <a:pt x="93591" y="126158"/>
                </a:lnTo>
                <a:lnTo>
                  <a:pt x="58721" y="105105"/>
                </a:lnTo>
                <a:close/>
                <a:moveTo>
                  <a:pt x="132738" y="105105"/>
                </a:moveTo>
                <a:lnTo>
                  <a:pt x="97703" y="126158"/>
                </a:lnTo>
                <a:lnTo>
                  <a:pt x="97703" y="167608"/>
                </a:lnTo>
                <a:lnTo>
                  <a:pt x="132738" y="146719"/>
                </a:lnTo>
                <a:lnTo>
                  <a:pt x="132738" y="105105"/>
                </a:lnTo>
                <a:close/>
              </a:path>
            </a:pathLst>
          </a:custGeom>
          <a:solidFill>
            <a:srgbClr val="1F9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92;p124">
            <a:extLst>
              <a:ext uri="{FF2B5EF4-FFF2-40B4-BE49-F238E27FC236}">
                <a16:creationId xmlns:a16="http://schemas.microsoft.com/office/drawing/2014/main" id="{DD316AC2-3089-684A-8D89-2E5406250291}"/>
              </a:ext>
            </a:extLst>
          </p:cNvPr>
          <p:cNvPicPr preferRelativeResize="0"/>
          <p:nvPr/>
        </p:nvPicPr>
        <p:blipFill>
          <a:blip r:embed="rId3">
            <a:alphaModFix/>
          </a:blip>
          <a:stretch>
            <a:fillRect/>
          </a:stretch>
        </p:blipFill>
        <p:spPr>
          <a:xfrm>
            <a:off x="4450916" y="2585825"/>
            <a:ext cx="2349737" cy="2293524"/>
          </a:xfrm>
          <a:prstGeom prst="rect">
            <a:avLst/>
          </a:prstGeom>
          <a:noFill/>
          <a:ln>
            <a:noFill/>
          </a:ln>
        </p:spPr>
      </p:pic>
      <p:pic>
        <p:nvPicPr>
          <p:cNvPr id="14" name="Google Shape;1393;p124">
            <a:extLst>
              <a:ext uri="{FF2B5EF4-FFF2-40B4-BE49-F238E27FC236}">
                <a16:creationId xmlns:a16="http://schemas.microsoft.com/office/drawing/2014/main" id="{985A2DC9-5ACE-3E4D-A82E-FD30C496DDC3}"/>
              </a:ext>
            </a:extLst>
          </p:cNvPr>
          <p:cNvPicPr preferRelativeResize="0"/>
          <p:nvPr/>
        </p:nvPicPr>
        <p:blipFill>
          <a:blip r:embed="rId4">
            <a:alphaModFix/>
          </a:blip>
          <a:stretch>
            <a:fillRect/>
          </a:stretch>
        </p:blipFill>
        <p:spPr>
          <a:xfrm>
            <a:off x="7132650" y="1762700"/>
            <a:ext cx="2857500" cy="923925"/>
          </a:xfrm>
          <a:prstGeom prst="rect">
            <a:avLst/>
          </a:prstGeom>
          <a:noFill/>
          <a:ln>
            <a:noFill/>
          </a:ln>
        </p:spPr>
      </p:pic>
      <p:pic>
        <p:nvPicPr>
          <p:cNvPr id="15" name="Google Shape;1394;p124">
            <a:extLst>
              <a:ext uri="{FF2B5EF4-FFF2-40B4-BE49-F238E27FC236}">
                <a16:creationId xmlns:a16="http://schemas.microsoft.com/office/drawing/2014/main" id="{39011817-F2B6-4542-A5C2-AE9F58244772}"/>
              </a:ext>
            </a:extLst>
          </p:cNvPr>
          <p:cNvPicPr preferRelativeResize="0"/>
          <p:nvPr/>
        </p:nvPicPr>
        <p:blipFill>
          <a:blip r:embed="rId5">
            <a:alphaModFix/>
          </a:blip>
          <a:stretch>
            <a:fillRect/>
          </a:stretch>
        </p:blipFill>
        <p:spPr>
          <a:xfrm>
            <a:off x="7937150" y="3208450"/>
            <a:ext cx="2238350" cy="790884"/>
          </a:xfrm>
          <a:prstGeom prst="rect">
            <a:avLst/>
          </a:prstGeom>
          <a:noFill/>
          <a:ln>
            <a:noFill/>
          </a:ln>
        </p:spPr>
      </p:pic>
      <p:pic>
        <p:nvPicPr>
          <p:cNvPr id="22" name="Google Shape;1395;p124">
            <a:extLst>
              <a:ext uri="{FF2B5EF4-FFF2-40B4-BE49-F238E27FC236}">
                <a16:creationId xmlns:a16="http://schemas.microsoft.com/office/drawing/2014/main" id="{38C25492-2AD8-5144-819E-683150F9DCEF}"/>
              </a:ext>
            </a:extLst>
          </p:cNvPr>
          <p:cNvPicPr preferRelativeResize="0"/>
          <p:nvPr/>
        </p:nvPicPr>
        <p:blipFill>
          <a:blip r:embed="rId6">
            <a:alphaModFix/>
          </a:blip>
          <a:stretch>
            <a:fillRect/>
          </a:stretch>
        </p:blipFill>
        <p:spPr>
          <a:xfrm>
            <a:off x="7562735" y="4345300"/>
            <a:ext cx="2217330" cy="790875"/>
          </a:xfrm>
          <a:prstGeom prst="rect">
            <a:avLst/>
          </a:prstGeom>
          <a:noFill/>
          <a:ln>
            <a:noFill/>
          </a:ln>
        </p:spPr>
      </p:pic>
      <p:pic>
        <p:nvPicPr>
          <p:cNvPr id="23" name="Google Shape;1396;p124">
            <a:extLst>
              <a:ext uri="{FF2B5EF4-FFF2-40B4-BE49-F238E27FC236}">
                <a16:creationId xmlns:a16="http://schemas.microsoft.com/office/drawing/2014/main" id="{B7110FE7-F42B-F741-82E7-1F8036750C7E}"/>
              </a:ext>
            </a:extLst>
          </p:cNvPr>
          <p:cNvPicPr preferRelativeResize="0"/>
          <p:nvPr/>
        </p:nvPicPr>
        <p:blipFill>
          <a:blip r:embed="rId7">
            <a:alphaModFix/>
          </a:blip>
          <a:stretch>
            <a:fillRect/>
          </a:stretch>
        </p:blipFill>
        <p:spPr>
          <a:xfrm>
            <a:off x="5298936" y="5482141"/>
            <a:ext cx="2857500" cy="685800"/>
          </a:xfrm>
          <a:prstGeom prst="rect">
            <a:avLst/>
          </a:prstGeom>
          <a:noFill/>
          <a:ln>
            <a:noFill/>
          </a:ln>
        </p:spPr>
      </p:pic>
      <p:pic>
        <p:nvPicPr>
          <p:cNvPr id="24" name="Google Shape;1397;p124">
            <a:extLst>
              <a:ext uri="{FF2B5EF4-FFF2-40B4-BE49-F238E27FC236}">
                <a16:creationId xmlns:a16="http://schemas.microsoft.com/office/drawing/2014/main" id="{69C586A3-25D3-7F49-AA22-9D3DE9A927AF}"/>
              </a:ext>
            </a:extLst>
          </p:cNvPr>
          <p:cNvPicPr preferRelativeResize="0"/>
          <p:nvPr/>
        </p:nvPicPr>
        <p:blipFill>
          <a:blip r:embed="rId8">
            <a:alphaModFix/>
          </a:blip>
          <a:stretch>
            <a:fillRect/>
          </a:stretch>
        </p:blipFill>
        <p:spPr>
          <a:xfrm>
            <a:off x="1869339" y="4899440"/>
            <a:ext cx="2857498" cy="925601"/>
          </a:xfrm>
          <a:prstGeom prst="rect">
            <a:avLst/>
          </a:prstGeom>
          <a:noFill/>
          <a:ln>
            <a:noFill/>
          </a:ln>
        </p:spPr>
      </p:pic>
      <p:pic>
        <p:nvPicPr>
          <p:cNvPr id="26" name="Google Shape;1399;p124">
            <a:extLst>
              <a:ext uri="{FF2B5EF4-FFF2-40B4-BE49-F238E27FC236}">
                <a16:creationId xmlns:a16="http://schemas.microsoft.com/office/drawing/2014/main" id="{C3403828-0D7B-CD40-A954-8DADB0D73170}"/>
              </a:ext>
            </a:extLst>
          </p:cNvPr>
          <p:cNvPicPr preferRelativeResize="0"/>
          <p:nvPr/>
        </p:nvPicPr>
        <p:blipFill>
          <a:blip r:embed="rId9">
            <a:alphaModFix/>
          </a:blip>
          <a:stretch>
            <a:fillRect/>
          </a:stretch>
        </p:blipFill>
        <p:spPr>
          <a:xfrm>
            <a:off x="2082263" y="1943225"/>
            <a:ext cx="1215825" cy="1265225"/>
          </a:xfrm>
          <a:prstGeom prst="rect">
            <a:avLst/>
          </a:prstGeom>
          <a:noFill/>
          <a:ln>
            <a:noFill/>
          </a:ln>
        </p:spPr>
      </p:pic>
      <p:pic>
        <p:nvPicPr>
          <p:cNvPr id="27" name="Google Shape;1400;p124">
            <a:extLst>
              <a:ext uri="{FF2B5EF4-FFF2-40B4-BE49-F238E27FC236}">
                <a16:creationId xmlns:a16="http://schemas.microsoft.com/office/drawing/2014/main" id="{2EAD2A9F-971B-1146-85DB-DB97A063A3A9}"/>
              </a:ext>
            </a:extLst>
          </p:cNvPr>
          <p:cNvPicPr preferRelativeResize="0"/>
          <p:nvPr/>
        </p:nvPicPr>
        <p:blipFill>
          <a:blip r:embed="rId10">
            <a:alphaModFix/>
          </a:blip>
          <a:stretch>
            <a:fillRect/>
          </a:stretch>
        </p:blipFill>
        <p:spPr>
          <a:xfrm>
            <a:off x="3797650" y="1451737"/>
            <a:ext cx="3226433" cy="613025"/>
          </a:xfrm>
          <a:prstGeom prst="rect">
            <a:avLst/>
          </a:prstGeom>
          <a:noFill/>
          <a:ln>
            <a:noFill/>
          </a:ln>
        </p:spPr>
      </p:pic>
      <p:pic>
        <p:nvPicPr>
          <p:cNvPr id="3" name="Picture 2" descr="A picture containing game&#10;&#10;Description automatically generated">
            <a:extLst>
              <a:ext uri="{FF2B5EF4-FFF2-40B4-BE49-F238E27FC236}">
                <a16:creationId xmlns:a16="http://schemas.microsoft.com/office/drawing/2014/main" id="{67A3632F-583C-E04C-9982-32A556959930}"/>
              </a:ext>
            </a:extLst>
          </p:cNvPr>
          <p:cNvPicPr>
            <a:picLocks noChangeAspect="1"/>
          </p:cNvPicPr>
          <p:nvPr/>
        </p:nvPicPr>
        <p:blipFill>
          <a:blip r:embed="rId11"/>
          <a:stretch>
            <a:fillRect/>
          </a:stretch>
        </p:blipFill>
        <p:spPr>
          <a:xfrm>
            <a:off x="569566" y="2889620"/>
            <a:ext cx="3881350" cy="2031173"/>
          </a:xfrm>
          <a:prstGeom prst="rect">
            <a:avLst/>
          </a:prstGeom>
        </p:spPr>
      </p:pic>
    </p:spTree>
    <p:extLst>
      <p:ext uri="{BB962C8B-B14F-4D97-AF65-F5344CB8AC3E}">
        <p14:creationId xmlns:p14="http://schemas.microsoft.com/office/powerpoint/2010/main" val="34468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5AA0D1-FD68-42B0-B79D-F39AAEAD2790}"/>
              </a:ext>
            </a:extLst>
          </p:cNvPr>
          <p:cNvSpPr>
            <a:spLocks noGrp="1"/>
          </p:cNvSpPr>
          <p:nvPr>
            <p:ph type="title"/>
          </p:nvPr>
        </p:nvSpPr>
        <p:spPr/>
        <p:txBody>
          <a:bodyPr/>
          <a:lstStyle/>
          <a:p>
            <a:r>
              <a:rPr lang="en-US" dirty="0"/>
              <a:t>Welcome</a:t>
            </a:r>
          </a:p>
        </p:txBody>
      </p:sp>
      <p:sp>
        <p:nvSpPr>
          <p:cNvPr id="4" name="Content Placeholder 31">
            <a:extLst>
              <a:ext uri="{FF2B5EF4-FFF2-40B4-BE49-F238E27FC236}">
                <a16:creationId xmlns:a16="http://schemas.microsoft.com/office/drawing/2014/main" id="{389D83D3-782E-7C47-A391-7FF139DC4BE1}"/>
              </a:ext>
            </a:extLst>
          </p:cNvPr>
          <p:cNvSpPr txBox="1">
            <a:spLocks/>
          </p:cNvSpPr>
          <p:nvPr/>
        </p:nvSpPr>
        <p:spPr>
          <a:xfrm>
            <a:off x="592866" y="1397000"/>
            <a:ext cx="10962687" cy="4775200"/>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342900" indent="-342900" fontAlgn="base">
              <a:buFont typeface="Arial" panose="020B0604020202020204" pitchFamily="34" charset="0"/>
              <a:buChar char="•"/>
            </a:pPr>
            <a:r>
              <a:rPr lang="es-ES" dirty="0" err="1"/>
              <a:t>The</a:t>
            </a:r>
            <a:r>
              <a:rPr lang="es-ES" dirty="0"/>
              <a:t> </a:t>
            </a:r>
            <a:r>
              <a:rPr lang="es-ES" dirty="0" err="1"/>
              <a:t>spoken</a:t>
            </a:r>
            <a:r>
              <a:rPr lang="es-ES" dirty="0"/>
              <a:t> </a:t>
            </a:r>
            <a:r>
              <a:rPr lang="es-ES" dirty="0" err="1"/>
              <a:t>language</a:t>
            </a:r>
            <a:r>
              <a:rPr lang="es-ES" dirty="0"/>
              <a:t> of </a:t>
            </a:r>
            <a:r>
              <a:rPr lang="es-ES" dirty="0" err="1"/>
              <a:t>the</a:t>
            </a:r>
            <a:r>
              <a:rPr lang="es-ES" dirty="0"/>
              <a:t> workshop </a:t>
            </a:r>
            <a:r>
              <a:rPr lang="es-ES" dirty="0" err="1"/>
              <a:t>is</a:t>
            </a:r>
            <a:r>
              <a:rPr lang="es-ES" dirty="0"/>
              <a:t> </a:t>
            </a:r>
            <a:r>
              <a:rPr lang="es-ES" dirty="0" err="1"/>
              <a:t>Spanish</a:t>
            </a:r>
            <a:r>
              <a:rPr lang="es-ES" dirty="0"/>
              <a:t> </a:t>
            </a:r>
            <a:r>
              <a:rPr lang="es-ES" dirty="0" err="1"/>
              <a:t>but</a:t>
            </a:r>
            <a:r>
              <a:rPr lang="es-ES" dirty="0"/>
              <a:t> </a:t>
            </a:r>
            <a:r>
              <a:rPr lang="es-ES" dirty="0" err="1"/>
              <a:t>all</a:t>
            </a:r>
            <a:r>
              <a:rPr lang="es-ES" dirty="0"/>
              <a:t> </a:t>
            </a:r>
            <a:r>
              <a:rPr lang="es-ES" b="1" dirty="0" err="1"/>
              <a:t>documents</a:t>
            </a:r>
            <a:r>
              <a:rPr lang="es-ES" b="1" dirty="0"/>
              <a:t> and </a:t>
            </a:r>
            <a:r>
              <a:rPr lang="es-ES" b="1" dirty="0" err="1"/>
              <a:t>exercises</a:t>
            </a:r>
            <a:r>
              <a:rPr lang="es-ES" b="1" dirty="0"/>
              <a:t> </a:t>
            </a:r>
            <a:r>
              <a:rPr lang="es-ES" b="1" dirty="0" err="1"/>
              <a:t>will</a:t>
            </a:r>
            <a:r>
              <a:rPr lang="es-ES" b="1" dirty="0"/>
              <a:t> be in English</a:t>
            </a:r>
            <a:r>
              <a:rPr lang="es-ES" dirty="0"/>
              <a:t>.</a:t>
            </a:r>
          </a:p>
          <a:p>
            <a:pPr marL="342900" indent="-342900" fontAlgn="base">
              <a:buFont typeface="Arial" panose="020B0604020202020204" pitchFamily="34" charset="0"/>
              <a:buChar char="•"/>
            </a:pPr>
            <a:endParaRPr lang="es-ES" dirty="0"/>
          </a:p>
          <a:p>
            <a:pPr marL="342900" indent="-342900" fontAlgn="base">
              <a:buFont typeface="Arial" panose="020B0604020202020204" pitchFamily="34" charset="0"/>
              <a:buChar char="•"/>
            </a:pPr>
            <a:r>
              <a:rPr lang="es-ES" dirty="0" err="1"/>
              <a:t>Please</a:t>
            </a:r>
            <a:r>
              <a:rPr lang="es-ES" dirty="0"/>
              <a:t> </a:t>
            </a:r>
            <a:r>
              <a:rPr lang="es-ES" b="1" dirty="0" err="1"/>
              <a:t>provide</a:t>
            </a:r>
            <a:r>
              <a:rPr lang="es-ES" b="1" dirty="0"/>
              <a:t> </a:t>
            </a:r>
            <a:r>
              <a:rPr lang="es-ES" b="1" dirty="0" err="1"/>
              <a:t>proactive</a:t>
            </a:r>
            <a:r>
              <a:rPr lang="es-ES" b="1" dirty="0"/>
              <a:t> </a:t>
            </a:r>
            <a:r>
              <a:rPr lang="es-ES" b="1" dirty="0" err="1"/>
              <a:t>feedback</a:t>
            </a:r>
            <a:r>
              <a:rPr lang="es-ES" b="1" dirty="0"/>
              <a:t> </a:t>
            </a:r>
            <a:r>
              <a:rPr lang="es-ES" dirty="0" err="1"/>
              <a:t>on</a:t>
            </a:r>
            <a:r>
              <a:rPr lang="es-ES" dirty="0"/>
              <a:t> </a:t>
            </a:r>
            <a:r>
              <a:rPr lang="es-ES" dirty="0" err="1"/>
              <a:t>whether</a:t>
            </a:r>
            <a:r>
              <a:rPr lang="es-ES" dirty="0"/>
              <a:t> </a:t>
            </a:r>
            <a:r>
              <a:rPr lang="es-ES" dirty="0" err="1"/>
              <a:t>you</a:t>
            </a:r>
            <a:r>
              <a:rPr lang="es-ES" dirty="0"/>
              <a:t> are </a:t>
            </a:r>
            <a:r>
              <a:rPr lang="es-ES" dirty="0" err="1"/>
              <a:t>understanding</a:t>
            </a:r>
            <a:r>
              <a:rPr lang="es-ES" dirty="0"/>
              <a:t> </a:t>
            </a:r>
            <a:r>
              <a:rPr lang="es-ES" dirty="0" err="1"/>
              <a:t>what</a:t>
            </a:r>
            <a:r>
              <a:rPr lang="es-ES" dirty="0"/>
              <a:t> </a:t>
            </a:r>
            <a:r>
              <a:rPr lang="es-ES" dirty="0" err="1"/>
              <a:t>we</a:t>
            </a:r>
            <a:r>
              <a:rPr lang="es-ES" dirty="0"/>
              <a:t> are </a:t>
            </a:r>
            <a:r>
              <a:rPr lang="es-ES" dirty="0" err="1"/>
              <a:t>teaching</a:t>
            </a:r>
            <a:r>
              <a:rPr lang="es-ES" dirty="0"/>
              <a:t>. </a:t>
            </a:r>
          </a:p>
          <a:p>
            <a:pPr marL="342900" indent="-342900" fontAlgn="base">
              <a:buFont typeface="Arial" panose="020B0604020202020204" pitchFamily="34" charset="0"/>
              <a:buChar char="•"/>
            </a:pPr>
            <a:endParaRPr lang="es-ES" dirty="0"/>
          </a:p>
          <a:p>
            <a:pPr marL="342900" indent="-342900" fontAlgn="base">
              <a:buFont typeface="Arial" panose="020B0604020202020204" pitchFamily="34" charset="0"/>
              <a:buChar char="•"/>
            </a:pPr>
            <a:r>
              <a:rPr lang="es-ES" dirty="0" err="1"/>
              <a:t>All</a:t>
            </a:r>
            <a:r>
              <a:rPr lang="es-ES" dirty="0"/>
              <a:t> </a:t>
            </a:r>
            <a:r>
              <a:rPr lang="es-ES" dirty="0" err="1"/>
              <a:t>documents</a:t>
            </a:r>
            <a:r>
              <a:rPr lang="es-ES" dirty="0"/>
              <a:t>, </a:t>
            </a:r>
            <a:r>
              <a:rPr lang="es-ES" dirty="0" err="1"/>
              <a:t>exercises</a:t>
            </a:r>
            <a:r>
              <a:rPr lang="es-ES" dirty="0"/>
              <a:t> and </a:t>
            </a:r>
            <a:r>
              <a:rPr lang="es-ES" dirty="0" err="1"/>
              <a:t>references</a:t>
            </a:r>
            <a:r>
              <a:rPr lang="es-ES" dirty="0"/>
              <a:t> </a:t>
            </a:r>
            <a:r>
              <a:rPr lang="es-ES" dirty="0" err="1"/>
              <a:t>will</a:t>
            </a:r>
            <a:r>
              <a:rPr lang="es-ES" dirty="0"/>
              <a:t> be </a:t>
            </a:r>
            <a:r>
              <a:rPr lang="es-ES" dirty="0" err="1"/>
              <a:t>available</a:t>
            </a:r>
            <a:r>
              <a:rPr lang="es-ES" dirty="0"/>
              <a:t> in OneDrive </a:t>
            </a:r>
            <a:r>
              <a:rPr lang="es-ES" dirty="0" err="1"/>
              <a:t>or</a:t>
            </a:r>
            <a:r>
              <a:rPr lang="es-ES" dirty="0"/>
              <a:t> GitHub.</a:t>
            </a:r>
          </a:p>
          <a:p>
            <a:pPr marL="574675" lvl="2" indent="0">
              <a:buNone/>
            </a:pPr>
            <a:endParaRPr lang="en-US" sz="2000" b="1" dirty="0"/>
          </a:p>
        </p:txBody>
      </p:sp>
    </p:spTree>
    <p:extLst>
      <p:ext uri="{BB962C8B-B14F-4D97-AF65-F5344CB8AC3E}">
        <p14:creationId xmlns:p14="http://schemas.microsoft.com/office/powerpoint/2010/main" val="3178078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5AA0D1-FD68-42B0-B79D-F39AAEAD2790}"/>
              </a:ext>
            </a:extLst>
          </p:cNvPr>
          <p:cNvSpPr>
            <a:spLocks noGrp="1"/>
          </p:cNvSpPr>
          <p:nvPr>
            <p:ph type="title"/>
          </p:nvPr>
        </p:nvSpPr>
        <p:spPr/>
        <p:txBody>
          <a:bodyPr/>
          <a:lstStyle/>
          <a:p>
            <a:r>
              <a:rPr lang="en-US" dirty="0"/>
              <a:t>Kubernetes: Used in several projects</a:t>
            </a:r>
          </a:p>
        </p:txBody>
      </p:sp>
      <p:sp>
        <p:nvSpPr>
          <p:cNvPr id="11" name="Google Shape;1191;p114">
            <a:extLst>
              <a:ext uri="{FF2B5EF4-FFF2-40B4-BE49-F238E27FC236}">
                <a16:creationId xmlns:a16="http://schemas.microsoft.com/office/drawing/2014/main" id="{C6A5A016-4506-094F-9184-682FC3E209F1}"/>
              </a:ext>
            </a:extLst>
          </p:cNvPr>
          <p:cNvSpPr/>
          <p:nvPr/>
        </p:nvSpPr>
        <p:spPr>
          <a:xfrm>
            <a:off x="10967700" y="317575"/>
            <a:ext cx="683398" cy="613026"/>
          </a:xfrm>
          <a:custGeom>
            <a:avLst/>
            <a:gdLst/>
            <a:ahLst/>
            <a:cxnLst/>
            <a:rect l="l" t="t" r="r" b="b"/>
            <a:pathLst>
              <a:path w="191294" h="167608" extrusionOk="0">
                <a:moveTo>
                  <a:pt x="37009" y="1"/>
                </a:moveTo>
                <a:lnTo>
                  <a:pt x="1975" y="20890"/>
                </a:lnTo>
                <a:lnTo>
                  <a:pt x="37009" y="41615"/>
                </a:lnTo>
                <a:lnTo>
                  <a:pt x="71880" y="20890"/>
                </a:lnTo>
                <a:lnTo>
                  <a:pt x="37009" y="1"/>
                </a:lnTo>
                <a:close/>
                <a:moveTo>
                  <a:pt x="154285" y="1"/>
                </a:moveTo>
                <a:lnTo>
                  <a:pt x="119250" y="20890"/>
                </a:lnTo>
                <a:lnTo>
                  <a:pt x="154285" y="41615"/>
                </a:lnTo>
                <a:lnTo>
                  <a:pt x="189155" y="20890"/>
                </a:lnTo>
                <a:lnTo>
                  <a:pt x="154285" y="1"/>
                </a:lnTo>
                <a:close/>
                <a:moveTo>
                  <a:pt x="1" y="24509"/>
                </a:moveTo>
                <a:lnTo>
                  <a:pt x="1" y="66287"/>
                </a:lnTo>
                <a:lnTo>
                  <a:pt x="34871" y="87012"/>
                </a:lnTo>
                <a:lnTo>
                  <a:pt x="34871" y="45562"/>
                </a:lnTo>
                <a:lnTo>
                  <a:pt x="1" y="24509"/>
                </a:lnTo>
                <a:close/>
                <a:moveTo>
                  <a:pt x="117277" y="24509"/>
                </a:moveTo>
                <a:lnTo>
                  <a:pt x="117277" y="66122"/>
                </a:lnTo>
                <a:lnTo>
                  <a:pt x="152147" y="87012"/>
                </a:lnTo>
                <a:lnTo>
                  <a:pt x="152147" y="45562"/>
                </a:lnTo>
                <a:lnTo>
                  <a:pt x="117277" y="24509"/>
                </a:lnTo>
                <a:close/>
                <a:moveTo>
                  <a:pt x="191294" y="24509"/>
                </a:moveTo>
                <a:lnTo>
                  <a:pt x="156259" y="45562"/>
                </a:lnTo>
                <a:lnTo>
                  <a:pt x="156259" y="87012"/>
                </a:lnTo>
                <a:lnTo>
                  <a:pt x="191294" y="66287"/>
                </a:lnTo>
                <a:lnTo>
                  <a:pt x="191294" y="24509"/>
                </a:lnTo>
                <a:close/>
                <a:moveTo>
                  <a:pt x="74018" y="24509"/>
                </a:moveTo>
                <a:lnTo>
                  <a:pt x="39148" y="45562"/>
                </a:lnTo>
                <a:lnTo>
                  <a:pt x="39148" y="87176"/>
                </a:lnTo>
                <a:lnTo>
                  <a:pt x="74018" y="66287"/>
                </a:lnTo>
                <a:lnTo>
                  <a:pt x="74018" y="24509"/>
                </a:lnTo>
                <a:close/>
                <a:moveTo>
                  <a:pt x="95729" y="80597"/>
                </a:moveTo>
                <a:lnTo>
                  <a:pt x="60695" y="101322"/>
                </a:lnTo>
                <a:lnTo>
                  <a:pt x="95729" y="122211"/>
                </a:lnTo>
                <a:lnTo>
                  <a:pt x="130600" y="101322"/>
                </a:lnTo>
                <a:lnTo>
                  <a:pt x="95729" y="80597"/>
                </a:lnTo>
                <a:close/>
                <a:moveTo>
                  <a:pt x="58721" y="105105"/>
                </a:moveTo>
                <a:lnTo>
                  <a:pt x="58721" y="146719"/>
                </a:lnTo>
                <a:lnTo>
                  <a:pt x="93591" y="167608"/>
                </a:lnTo>
                <a:lnTo>
                  <a:pt x="93591" y="126158"/>
                </a:lnTo>
                <a:lnTo>
                  <a:pt x="58721" y="105105"/>
                </a:lnTo>
                <a:close/>
                <a:moveTo>
                  <a:pt x="132738" y="105105"/>
                </a:moveTo>
                <a:lnTo>
                  <a:pt x="97703" y="126158"/>
                </a:lnTo>
                <a:lnTo>
                  <a:pt x="97703" y="167608"/>
                </a:lnTo>
                <a:lnTo>
                  <a:pt x="132738" y="146719"/>
                </a:lnTo>
                <a:lnTo>
                  <a:pt x="132738" y="105105"/>
                </a:lnTo>
                <a:close/>
              </a:path>
            </a:pathLst>
          </a:custGeom>
          <a:solidFill>
            <a:srgbClr val="1F9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Google Shape;611;p69">
            <a:extLst>
              <a:ext uri="{FF2B5EF4-FFF2-40B4-BE49-F238E27FC236}">
                <a16:creationId xmlns:a16="http://schemas.microsoft.com/office/drawing/2014/main" id="{AD3A9483-6D63-DE42-8A6E-F8144D3DEBC6}"/>
              </a:ext>
            </a:extLst>
          </p:cNvPr>
          <p:cNvPicPr preferRelativeResize="0"/>
          <p:nvPr/>
        </p:nvPicPr>
        <p:blipFill>
          <a:blip r:embed="rId3">
            <a:alphaModFix/>
          </a:blip>
          <a:stretch>
            <a:fillRect/>
          </a:stretch>
        </p:blipFill>
        <p:spPr>
          <a:xfrm>
            <a:off x="8103240" y="1323516"/>
            <a:ext cx="3108935" cy="924170"/>
          </a:xfrm>
          <a:prstGeom prst="rect">
            <a:avLst/>
          </a:prstGeom>
          <a:noFill/>
          <a:ln>
            <a:noFill/>
          </a:ln>
        </p:spPr>
      </p:pic>
      <p:pic>
        <p:nvPicPr>
          <p:cNvPr id="13" name="Google Shape;612;p69">
            <a:extLst>
              <a:ext uri="{FF2B5EF4-FFF2-40B4-BE49-F238E27FC236}">
                <a16:creationId xmlns:a16="http://schemas.microsoft.com/office/drawing/2014/main" id="{ED4B7842-E4C4-E94F-B12C-31E99800EF26}"/>
              </a:ext>
            </a:extLst>
          </p:cNvPr>
          <p:cNvPicPr preferRelativeResize="0"/>
          <p:nvPr/>
        </p:nvPicPr>
        <p:blipFill>
          <a:blip r:embed="rId4">
            <a:alphaModFix/>
          </a:blip>
          <a:stretch>
            <a:fillRect/>
          </a:stretch>
        </p:blipFill>
        <p:spPr>
          <a:xfrm>
            <a:off x="5529897" y="1929200"/>
            <a:ext cx="2020518" cy="869310"/>
          </a:xfrm>
          <a:prstGeom prst="rect">
            <a:avLst/>
          </a:prstGeom>
          <a:noFill/>
          <a:ln>
            <a:noFill/>
          </a:ln>
        </p:spPr>
      </p:pic>
      <p:pic>
        <p:nvPicPr>
          <p:cNvPr id="14" name="Google Shape;613;p69">
            <a:extLst>
              <a:ext uri="{FF2B5EF4-FFF2-40B4-BE49-F238E27FC236}">
                <a16:creationId xmlns:a16="http://schemas.microsoft.com/office/drawing/2014/main" id="{9D57E08E-AD42-924F-993C-B66D150F1363}"/>
              </a:ext>
            </a:extLst>
          </p:cNvPr>
          <p:cNvPicPr preferRelativeResize="0"/>
          <p:nvPr/>
        </p:nvPicPr>
        <p:blipFill>
          <a:blip r:embed="rId5">
            <a:alphaModFix/>
          </a:blip>
          <a:stretch>
            <a:fillRect/>
          </a:stretch>
        </p:blipFill>
        <p:spPr>
          <a:xfrm>
            <a:off x="817488" y="4903374"/>
            <a:ext cx="2836531" cy="514585"/>
          </a:xfrm>
          <a:prstGeom prst="rect">
            <a:avLst/>
          </a:prstGeom>
          <a:noFill/>
          <a:ln>
            <a:noFill/>
          </a:ln>
        </p:spPr>
      </p:pic>
      <p:sp>
        <p:nvSpPr>
          <p:cNvPr id="15" name="Google Shape;614;p69">
            <a:extLst>
              <a:ext uri="{FF2B5EF4-FFF2-40B4-BE49-F238E27FC236}">
                <a16:creationId xmlns:a16="http://schemas.microsoft.com/office/drawing/2014/main" id="{F72499E0-0CDE-264A-AC24-EAE18CF16D46}"/>
              </a:ext>
            </a:extLst>
          </p:cNvPr>
          <p:cNvSpPr txBox="1"/>
          <p:nvPr/>
        </p:nvSpPr>
        <p:spPr>
          <a:xfrm>
            <a:off x="9378435" y="5235967"/>
            <a:ext cx="1853517" cy="869174"/>
          </a:xfrm>
          <a:prstGeom prst="rect">
            <a:avLst/>
          </a:prstGeom>
          <a:noFill/>
          <a:ln>
            <a:noFill/>
          </a:ln>
        </p:spPr>
        <p:txBody>
          <a:bodyPr spcFirstLastPara="1" wrap="square" lIns="91401" tIns="91401" rIns="91401" bIns="91401" anchor="t" anchorCtr="0">
            <a:noAutofit/>
          </a:bodyPr>
          <a:lstStyle/>
          <a:p>
            <a:r>
              <a:rPr lang="en-US" sz="2399">
                <a:latin typeface="Calibri"/>
                <a:ea typeface="Calibri"/>
                <a:cs typeface="Calibri"/>
                <a:sym typeface="Calibri"/>
              </a:rPr>
              <a:t>and more...</a:t>
            </a:r>
            <a:endParaRPr sz="2399">
              <a:latin typeface="Calibri"/>
              <a:ea typeface="Calibri"/>
              <a:cs typeface="Calibri"/>
              <a:sym typeface="Calibri"/>
            </a:endParaRPr>
          </a:p>
        </p:txBody>
      </p:sp>
      <p:pic>
        <p:nvPicPr>
          <p:cNvPr id="16" name="Google Shape;615;p69">
            <a:extLst>
              <a:ext uri="{FF2B5EF4-FFF2-40B4-BE49-F238E27FC236}">
                <a16:creationId xmlns:a16="http://schemas.microsoft.com/office/drawing/2014/main" id="{FC2339AF-D50F-6341-AC91-DF5FB5221A2D}"/>
              </a:ext>
            </a:extLst>
          </p:cNvPr>
          <p:cNvPicPr preferRelativeResize="0"/>
          <p:nvPr/>
        </p:nvPicPr>
        <p:blipFill>
          <a:blip r:embed="rId6">
            <a:alphaModFix/>
          </a:blip>
          <a:stretch>
            <a:fillRect/>
          </a:stretch>
        </p:blipFill>
        <p:spPr>
          <a:xfrm>
            <a:off x="1064086" y="2836729"/>
            <a:ext cx="2343335" cy="924181"/>
          </a:xfrm>
          <a:prstGeom prst="rect">
            <a:avLst/>
          </a:prstGeom>
          <a:noFill/>
          <a:ln>
            <a:noFill/>
          </a:ln>
        </p:spPr>
      </p:pic>
      <p:pic>
        <p:nvPicPr>
          <p:cNvPr id="17" name="Google Shape;616;p69">
            <a:extLst>
              <a:ext uri="{FF2B5EF4-FFF2-40B4-BE49-F238E27FC236}">
                <a16:creationId xmlns:a16="http://schemas.microsoft.com/office/drawing/2014/main" id="{C14AD794-14BC-554B-8B8B-8BD5F3228CA9}"/>
              </a:ext>
            </a:extLst>
          </p:cNvPr>
          <p:cNvPicPr preferRelativeResize="0"/>
          <p:nvPr/>
        </p:nvPicPr>
        <p:blipFill>
          <a:blip r:embed="rId7">
            <a:alphaModFix/>
          </a:blip>
          <a:stretch>
            <a:fillRect/>
          </a:stretch>
        </p:blipFill>
        <p:spPr>
          <a:xfrm>
            <a:off x="8337761" y="3395627"/>
            <a:ext cx="3048673" cy="821966"/>
          </a:xfrm>
          <a:prstGeom prst="rect">
            <a:avLst/>
          </a:prstGeom>
          <a:noFill/>
          <a:ln>
            <a:noFill/>
          </a:ln>
        </p:spPr>
      </p:pic>
      <p:pic>
        <p:nvPicPr>
          <p:cNvPr id="18" name="Google Shape;617;p69">
            <a:extLst>
              <a:ext uri="{FF2B5EF4-FFF2-40B4-BE49-F238E27FC236}">
                <a16:creationId xmlns:a16="http://schemas.microsoft.com/office/drawing/2014/main" id="{C1189AFC-4519-D14E-8397-325AE85E6DEC}"/>
              </a:ext>
            </a:extLst>
          </p:cNvPr>
          <p:cNvPicPr preferRelativeResize="0"/>
          <p:nvPr/>
        </p:nvPicPr>
        <p:blipFill>
          <a:blip r:embed="rId8">
            <a:alphaModFix/>
          </a:blip>
          <a:stretch>
            <a:fillRect/>
          </a:stretch>
        </p:blipFill>
        <p:spPr>
          <a:xfrm>
            <a:off x="2096740" y="1092711"/>
            <a:ext cx="1201415" cy="1199771"/>
          </a:xfrm>
          <a:prstGeom prst="rect">
            <a:avLst/>
          </a:prstGeom>
          <a:noFill/>
          <a:ln>
            <a:noFill/>
          </a:ln>
        </p:spPr>
      </p:pic>
      <p:pic>
        <p:nvPicPr>
          <p:cNvPr id="19" name="Google Shape;618;p69">
            <a:extLst>
              <a:ext uri="{FF2B5EF4-FFF2-40B4-BE49-F238E27FC236}">
                <a16:creationId xmlns:a16="http://schemas.microsoft.com/office/drawing/2014/main" id="{667AB411-81C3-854A-BAE6-6D735E9844F7}"/>
              </a:ext>
            </a:extLst>
          </p:cNvPr>
          <p:cNvPicPr preferRelativeResize="0"/>
          <p:nvPr/>
        </p:nvPicPr>
        <p:blipFill>
          <a:blip r:embed="rId9">
            <a:alphaModFix/>
          </a:blip>
          <a:stretch>
            <a:fillRect/>
          </a:stretch>
        </p:blipFill>
        <p:spPr>
          <a:xfrm>
            <a:off x="4253382" y="3170635"/>
            <a:ext cx="1888531" cy="1394346"/>
          </a:xfrm>
          <a:prstGeom prst="rect">
            <a:avLst/>
          </a:prstGeom>
          <a:noFill/>
          <a:ln>
            <a:noFill/>
          </a:ln>
        </p:spPr>
      </p:pic>
      <p:pic>
        <p:nvPicPr>
          <p:cNvPr id="20" name="Google Shape;619;p69">
            <a:extLst>
              <a:ext uri="{FF2B5EF4-FFF2-40B4-BE49-F238E27FC236}">
                <a16:creationId xmlns:a16="http://schemas.microsoft.com/office/drawing/2014/main" id="{83C44C96-6574-8843-9E74-0980D3F3B2F2}"/>
              </a:ext>
            </a:extLst>
          </p:cNvPr>
          <p:cNvPicPr preferRelativeResize="0"/>
          <p:nvPr/>
        </p:nvPicPr>
        <p:blipFill>
          <a:blip r:embed="rId10">
            <a:alphaModFix/>
          </a:blip>
          <a:stretch>
            <a:fillRect/>
          </a:stretch>
        </p:blipFill>
        <p:spPr>
          <a:xfrm>
            <a:off x="7489903" y="4359982"/>
            <a:ext cx="1888532" cy="1862024"/>
          </a:xfrm>
          <a:prstGeom prst="rect">
            <a:avLst/>
          </a:prstGeom>
          <a:noFill/>
          <a:ln>
            <a:noFill/>
          </a:ln>
        </p:spPr>
      </p:pic>
    </p:spTree>
    <p:extLst>
      <p:ext uri="{BB962C8B-B14F-4D97-AF65-F5344CB8AC3E}">
        <p14:creationId xmlns:p14="http://schemas.microsoft.com/office/powerpoint/2010/main" val="2355064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5AA0D1-FD68-42B0-B79D-F39AAEAD2790}"/>
              </a:ext>
            </a:extLst>
          </p:cNvPr>
          <p:cNvSpPr>
            <a:spLocks noGrp="1"/>
          </p:cNvSpPr>
          <p:nvPr>
            <p:ph type="title"/>
          </p:nvPr>
        </p:nvSpPr>
        <p:spPr/>
        <p:txBody>
          <a:bodyPr/>
          <a:lstStyle/>
          <a:p>
            <a:r>
              <a:rPr lang="en-US" dirty="0"/>
              <a:t>So now…</a:t>
            </a:r>
          </a:p>
        </p:txBody>
      </p:sp>
      <p:sp>
        <p:nvSpPr>
          <p:cNvPr id="2" name="Subtitle 1">
            <a:extLst>
              <a:ext uri="{FF2B5EF4-FFF2-40B4-BE49-F238E27FC236}">
                <a16:creationId xmlns:a16="http://schemas.microsoft.com/office/drawing/2014/main" id="{0421FEEE-5F60-406D-869A-4E7D45E6A09F}"/>
              </a:ext>
            </a:extLst>
          </p:cNvPr>
          <p:cNvSpPr>
            <a:spLocks noGrp="1"/>
          </p:cNvSpPr>
          <p:nvPr>
            <p:ph type="subTitle" idx="10"/>
          </p:nvPr>
        </p:nvSpPr>
        <p:spPr/>
        <p:txBody>
          <a:bodyPr/>
          <a:lstStyle/>
          <a:p>
            <a:br>
              <a:rPr lang="es-ES" dirty="0"/>
            </a:br>
            <a:endParaRPr lang="en-US" dirty="0"/>
          </a:p>
        </p:txBody>
      </p:sp>
      <p:sp>
        <p:nvSpPr>
          <p:cNvPr id="7" name="Google Shape;787;p94">
            <a:extLst>
              <a:ext uri="{FF2B5EF4-FFF2-40B4-BE49-F238E27FC236}">
                <a16:creationId xmlns:a16="http://schemas.microsoft.com/office/drawing/2014/main" id="{C5BB0907-A2EA-0746-8914-7C6A91AB85F3}"/>
              </a:ext>
            </a:extLst>
          </p:cNvPr>
          <p:cNvSpPr/>
          <p:nvPr/>
        </p:nvSpPr>
        <p:spPr>
          <a:xfrm>
            <a:off x="2547175" y="1283475"/>
            <a:ext cx="6365700" cy="9072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chemeClr val="lt1"/>
                </a:solidFill>
                <a:ea typeface="Helvetica Neue"/>
                <a:cs typeface="Helvetica Neue"/>
                <a:sym typeface="Helvetica Neue"/>
              </a:rPr>
              <a:t>Application Code</a:t>
            </a:r>
            <a:endParaRPr sz="2000">
              <a:solidFill>
                <a:schemeClr val="lt1"/>
              </a:solidFill>
              <a:ea typeface="Helvetica Neue"/>
              <a:cs typeface="Helvetica Neue"/>
              <a:sym typeface="Helvetica Neue"/>
            </a:endParaRPr>
          </a:p>
        </p:txBody>
      </p:sp>
      <p:sp>
        <p:nvSpPr>
          <p:cNvPr id="8" name="Google Shape;788;p94">
            <a:extLst>
              <a:ext uri="{FF2B5EF4-FFF2-40B4-BE49-F238E27FC236}">
                <a16:creationId xmlns:a16="http://schemas.microsoft.com/office/drawing/2014/main" id="{4B8CEC6B-F447-AD4A-AD47-8FC00AA0B7B5}"/>
              </a:ext>
            </a:extLst>
          </p:cNvPr>
          <p:cNvSpPr/>
          <p:nvPr/>
        </p:nvSpPr>
        <p:spPr>
          <a:xfrm>
            <a:off x="2570550" y="2356500"/>
            <a:ext cx="1954800" cy="9072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chemeClr val="lt1"/>
                </a:solidFill>
                <a:ea typeface="Helvetica Neue"/>
                <a:cs typeface="Helvetica Neue"/>
                <a:sym typeface="Helvetica Neue"/>
              </a:rPr>
              <a:t>Database</a:t>
            </a:r>
            <a:endParaRPr sz="2000" dirty="0">
              <a:solidFill>
                <a:schemeClr val="lt1"/>
              </a:solidFill>
              <a:ea typeface="Helvetica Neue"/>
              <a:cs typeface="Helvetica Neue"/>
              <a:sym typeface="Helvetica Neue"/>
            </a:endParaRPr>
          </a:p>
        </p:txBody>
      </p:sp>
      <p:sp>
        <p:nvSpPr>
          <p:cNvPr id="9" name="Google Shape;789;p94">
            <a:extLst>
              <a:ext uri="{FF2B5EF4-FFF2-40B4-BE49-F238E27FC236}">
                <a16:creationId xmlns:a16="http://schemas.microsoft.com/office/drawing/2014/main" id="{9A0C935B-949E-1E41-8247-4C4035B5A403}"/>
              </a:ext>
            </a:extLst>
          </p:cNvPr>
          <p:cNvSpPr/>
          <p:nvPr/>
        </p:nvSpPr>
        <p:spPr>
          <a:xfrm>
            <a:off x="4742250" y="2350275"/>
            <a:ext cx="1954800" cy="9072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chemeClr val="lt1"/>
                </a:solidFill>
                <a:ea typeface="Helvetica Neue"/>
                <a:cs typeface="Helvetica Neue"/>
                <a:sym typeface="Helvetica Neue"/>
              </a:rPr>
              <a:t>Runtime</a:t>
            </a:r>
            <a:endParaRPr sz="2000" dirty="0">
              <a:solidFill>
                <a:schemeClr val="lt1"/>
              </a:solidFill>
              <a:ea typeface="Helvetica Neue"/>
              <a:cs typeface="Helvetica Neue"/>
              <a:sym typeface="Helvetica Neue"/>
            </a:endParaRPr>
          </a:p>
        </p:txBody>
      </p:sp>
      <p:sp>
        <p:nvSpPr>
          <p:cNvPr id="10" name="Google Shape;790;p94">
            <a:extLst>
              <a:ext uri="{FF2B5EF4-FFF2-40B4-BE49-F238E27FC236}">
                <a16:creationId xmlns:a16="http://schemas.microsoft.com/office/drawing/2014/main" id="{EA13FF20-9508-D54A-8D9A-BA9AA82446C6}"/>
              </a:ext>
            </a:extLst>
          </p:cNvPr>
          <p:cNvSpPr/>
          <p:nvPr/>
        </p:nvSpPr>
        <p:spPr>
          <a:xfrm>
            <a:off x="6913950" y="2350275"/>
            <a:ext cx="1954800" cy="9072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solidFill>
                  <a:schemeClr val="lt1"/>
                </a:solidFill>
                <a:ea typeface="Helvetica Neue"/>
                <a:cs typeface="Helvetica Neue"/>
                <a:sym typeface="Helvetica Neue"/>
              </a:rPr>
              <a:t>Web Server</a:t>
            </a:r>
            <a:endParaRPr sz="2000" dirty="0">
              <a:solidFill>
                <a:schemeClr val="lt1"/>
              </a:solidFill>
              <a:ea typeface="Helvetica Neue"/>
              <a:cs typeface="Helvetica Neue"/>
              <a:sym typeface="Helvetica Neue"/>
            </a:endParaRPr>
          </a:p>
        </p:txBody>
      </p:sp>
      <p:sp>
        <p:nvSpPr>
          <p:cNvPr id="11" name="Google Shape;791;p94">
            <a:extLst>
              <a:ext uri="{FF2B5EF4-FFF2-40B4-BE49-F238E27FC236}">
                <a16:creationId xmlns:a16="http://schemas.microsoft.com/office/drawing/2014/main" id="{17E06C2A-2A39-9848-9716-70EFB42D095B}"/>
              </a:ext>
            </a:extLst>
          </p:cNvPr>
          <p:cNvSpPr/>
          <p:nvPr/>
        </p:nvSpPr>
        <p:spPr>
          <a:xfrm>
            <a:off x="2547175" y="3417075"/>
            <a:ext cx="6365700" cy="9072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chemeClr val="lt1"/>
                </a:solidFill>
                <a:ea typeface="Helvetica Neue"/>
                <a:cs typeface="Helvetica Neue"/>
                <a:sym typeface="Helvetica Neue"/>
              </a:rPr>
              <a:t>Operating System</a:t>
            </a:r>
            <a:endParaRPr sz="2000" dirty="0">
              <a:solidFill>
                <a:schemeClr val="lt1"/>
              </a:solidFill>
              <a:ea typeface="Helvetica Neue"/>
              <a:cs typeface="Helvetica Neue"/>
              <a:sym typeface="Helvetica Neue"/>
            </a:endParaRPr>
          </a:p>
        </p:txBody>
      </p:sp>
      <p:sp>
        <p:nvSpPr>
          <p:cNvPr id="12" name="Google Shape;792;p94">
            <a:extLst>
              <a:ext uri="{FF2B5EF4-FFF2-40B4-BE49-F238E27FC236}">
                <a16:creationId xmlns:a16="http://schemas.microsoft.com/office/drawing/2014/main" id="{7A2AB4DD-8458-BA40-8328-5700D426D68C}"/>
              </a:ext>
            </a:extLst>
          </p:cNvPr>
          <p:cNvSpPr/>
          <p:nvPr/>
        </p:nvSpPr>
        <p:spPr>
          <a:xfrm>
            <a:off x="2547175" y="4560075"/>
            <a:ext cx="6365700" cy="9072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rgbClr val="FFFFFF"/>
                </a:solidFill>
                <a:ea typeface="Helvetica Neue"/>
                <a:cs typeface="Helvetica Neue"/>
                <a:sym typeface="Helvetica Neue"/>
              </a:rPr>
              <a:t>Hardware</a:t>
            </a:r>
            <a:endParaRPr sz="2000">
              <a:solidFill>
                <a:srgbClr val="FFFFFF"/>
              </a:solidFill>
              <a:ea typeface="Helvetica Neue"/>
              <a:cs typeface="Helvetica Neue"/>
              <a:sym typeface="Helvetica Neue"/>
            </a:endParaRPr>
          </a:p>
        </p:txBody>
      </p:sp>
      <p:sp>
        <p:nvSpPr>
          <p:cNvPr id="13" name="Google Shape;793;p94">
            <a:extLst>
              <a:ext uri="{FF2B5EF4-FFF2-40B4-BE49-F238E27FC236}">
                <a16:creationId xmlns:a16="http://schemas.microsoft.com/office/drawing/2014/main" id="{A6BFAA70-D0E6-6246-8654-617602092F00}"/>
              </a:ext>
            </a:extLst>
          </p:cNvPr>
          <p:cNvSpPr txBox="1"/>
          <p:nvPr/>
        </p:nvSpPr>
        <p:spPr>
          <a:xfrm>
            <a:off x="1027611" y="5703075"/>
            <a:ext cx="9257212" cy="613200"/>
          </a:xfrm>
          <a:prstGeom prst="rect">
            <a:avLst/>
          </a:prstGeom>
          <a:noFill/>
          <a:ln>
            <a:noFill/>
          </a:ln>
        </p:spPr>
        <p:txBody>
          <a:bodyPr spcFirstLastPara="1" wrap="square" lIns="91425" tIns="45700" rIns="91425" bIns="45700" anchor="t" anchorCtr="0">
            <a:noAutofit/>
          </a:bodyPr>
          <a:lstStyle/>
          <a:p>
            <a:pPr algn="ctr"/>
            <a:r>
              <a:rPr lang="en-US" sz="2000" b="1" u="sng" dirty="0">
                <a:ea typeface="Helvetica Neue"/>
                <a:cs typeface="Helvetica Neue"/>
                <a:sym typeface="Helvetica Neue"/>
              </a:rPr>
              <a:t>Automation is not optional</a:t>
            </a:r>
          </a:p>
        </p:txBody>
      </p:sp>
      <p:sp>
        <p:nvSpPr>
          <p:cNvPr id="3" name="Up Arrow 2">
            <a:extLst>
              <a:ext uri="{FF2B5EF4-FFF2-40B4-BE49-F238E27FC236}">
                <a16:creationId xmlns:a16="http://schemas.microsoft.com/office/drawing/2014/main" id="{372BB888-9840-E04D-ACEE-FC1B393B30DB}"/>
              </a:ext>
            </a:extLst>
          </p:cNvPr>
          <p:cNvSpPr/>
          <p:nvPr/>
        </p:nvSpPr>
        <p:spPr>
          <a:xfrm>
            <a:off x="9146610" y="1295373"/>
            <a:ext cx="609600" cy="907200"/>
          </a:xfrm>
          <a:prstGeom prst="upArrow">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s-ES" sz="1200">
              <a:solidFill>
                <a:schemeClr val="bg1"/>
              </a:solidFill>
            </a:endParaRPr>
          </a:p>
        </p:txBody>
      </p:sp>
      <p:sp>
        <p:nvSpPr>
          <p:cNvPr id="15" name="Google Shape;1191;p114">
            <a:extLst>
              <a:ext uri="{FF2B5EF4-FFF2-40B4-BE49-F238E27FC236}">
                <a16:creationId xmlns:a16="http://schemas.microsoft.com/office/drawing/2014/main" id="{389CB5DF-2CB5-334E-A7A4-51DB8C5CB669}"/>
              </a:ext>
            </a:extLst>
          </p:cNvPr>
          <p:cNvSpPr/>
          <p:nvPr/>
        </p:nvSpPr>
        <p:spPr>
          <a:xfrm>
            <a:off x="10967700" y="317575"/>
            <a:ext cx="683398" cy="613026"/>
          </a:xfrm>
          <a:custGeom>
            <a:avLst/>
            <a:gdLst/>
            <a:ahLst/>
            <a:cxnLst/>
            <a:rect l="l" t="t" r="r" b="b"/>
            <a:pathLst>
              <a:path w="191294" h="167608" extrusionOk="0">
                <a:moveTo>
                  <a:pt x="37009" y="1"/>
                </a:moveTo>
                <a:lnTo>
                  <a:pt x="1975" y="20890"/>
                </a:lnTo>
                <a:lnTo>
                  <a:pt x="37009" y="41615"/>
                </a:lnTo>
                <a:lnTo>
                  <a:pt x="71880" y="20890"/>
                </a:lnTo>
                <a:lnTo>
                  <a:pt x="37009" y="1"/>
                </a:lnTo>
                <a:close/>
                <a:moveTo>
                  <a:pt x="154285" y="1"/>
                </a:moveTo>
                <a:lnTo>
                  <a:pt x="119250" y="20890"/>
                </a:lnTo>
                <a:lnTo>
                  <a:pt x="154285" y="41615"/>
                </a:lnTo>
                <a:lnTo>
                  <a:pt x="189155" y="20890"/>
                </a:lnTo>
                <a:lnTo>
                  <a:pt x="154285" y="1"/>
                </a:lnTo>
                <a:close/>
                <a:moveTo>
                  <a:pt x="1" y="24509"/>
                </a:moveTo>
                <a:lnTo>
                  <a:pt x="1" y="66287"/>
                </a:lnTo>
                <a:lnTo>
                  <a:pt x="34871" y="87012"/>
                </a:lnTo>
                <a:lnTo>
                  <a:pt x="34871" y="45562"/>
                </a:lnTo>
                <a:lnTo>
                  <a:pt x="1" y="24509"/>
                </a:lnTo>
                <a:close/>
                <a:moveTo>
                  <a:pt x="117277" y="24509"/>
                </a:moveTo>
                <a:lnTo>
                  <a:pt x="117277" y="66122"/>
                </a:lnTo>
                <a:lnTo>
                  <a:pt x="152147" y="87012"/>
                </a:lnTo>
                <a:lnTo>
                  <a:pt x="152147" y="45562"/>
                </a:lnTo>
                <a:lnTo>
                  <a:pt x="117277" y="24509"/>
                </a:lnTo>
                <a:close/>
                <a:moveTo>
                  <a:pt x="191294" y="24509"/>
                </a:moveTo>
                <a:lnTo>
                  <a:pt x="156259" y="45562"/>
                </a:lnTo>
                <a:lnTo>
                  <a:pt x="156259" y="87012"/>
                </a:lnTo>
                <a:lnTo>
                  <a:pt x="191294" y="66287"/>
                </a:lnTo>
                <a:lnTo>
                  <a:pt x="191294" y="24509"/>
                </a:lnTo>
                <a:close/>
                <a:moveTo>
                  <a:pt x="74018" y="24509"/>
                </a:moveTo>
                <a:lnTo>
                  <a:pt x="39148" y="45562"/>
                </a:lnTo>
                <a:lnTo>
                  <a:pt x="39148" y="87176"/>
                </a:lnTo>
                <a:lnTo>
                  <a:pt x="74018" y="66287"/>
                </a:lnTo>
                <a:lnTo>
                  <a:pt x="74018" y="24509"/>
                </a:lnTo>
                <a:close/>
                <a:moveTo>
                  <a:pt x="95729" y="80597"/>
                </a:moveTo>
                <a:lnTo>
                  <a:pt x="60695" y="101322"/>
                </a:lnTo>
                <a:lnTo>
                  <a:pt x="95729" y="122211"/>
                </a:lnTo>
                <a:lnTo>
                  <a:pt x="130600" y="101322"/>
                </a:lnTo>
                <a:lnTo>
                  <a:pt x="95729" y="80597"/>
                </a:lnTo>
                <a:close/>
                <a:moveTo>
                  <a:pt x="58721" y="105105"/>
                </a:moveTo>
                <a:lnTo>
                  <a:pt x="58721" y="146719"/>
                </a:lnTo>
                <a:lnTo>
                  <a:pt x="93591" y="167608"/>
                </a:lnTo>
                <a:lnTo>
                  <a:pt x="93591" y="126158"/>
                </a:lnTo>
                <a:lnTo>
                  <a:pt x="58721" y="105105"/>
                </a:lnTo>
                <a:close/>
                <a:moveTo>
                  <a:pt x="132738" y="105105"/>
                </a:moveTo>
                <a:lnTo>
                  <a:pt x="97703" y="126158"/>
                </a:lnTo>
                <a:lnTo>
                  <a:pt x="97703" y="167608"/>
                </a:lnTo>
                <a:lnTo>
                  <a:pt x="132738" y="146719"/>
                </a:lnTo>
                <a:lnTo>
                  <a:pt x="132738" y="105105"/>
                </a:lnTo>
                <a:close/>
              </a:path>
            </a:pathLst>
          </a:custGeom>
          <a:solidFill>
            <a:srgbClr val="1F9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461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5AA0D1-FD68-42B0-B79D-F39AAEAD2790}"/>
              </a:ext>
            </a:extLst>
          </p:cNvPr>
          <p:cNvSpPr>
            <a:spLocks noGrp="1"/>
          </p:cNvSpPr>
          <p:nvPr>
            <p:ph type="title"/>
          </p:nvPr>
        </p:nvSpPr>
        <p:spPr/>
        <p:txBody>
          <a:bodyPr/>
          <a:lstStyle/>
          <a:p>
            <a:r>
              <a:rPr lang="en-US" dirty="0"/>
              <a:t>Extra: Serverless, the future?</a:t>
            </a:r>
          </a:p>
        </p:txBody>
      </p:sp>
      <p:sp>
        <p:nvSpPr>
          <p:cNvPr id="11" name="Google Shape;1191;p114">
            <a:extLst>
              <a:ext uri="{FF2B5EF4-FFF2-40B4-BE49-F238E27FC236}">
                <a16:creationId xmlns:a16="http://schemas.microsoft.com/office/drawing/2014/main" id="{C6A5A016-4506-094F-9184-682FC3E209F1}"/>
              </a:ext>
            </a:extLst>
          </p:cNvPr>
          <p:cNvSpPr/>
          <p:nvPr/>
        </p:nvSpPr>
        <p:spPr>
          <a:xfrm>
            <a:off x="10967700" y="317575"/>
            <a:ext cx="683398" cy="613026"/>
          </a:xfrm>
          <a:custGeom>
            <a:avLst/>
            <a:gdLst/>
            <a:ahLst/>
            <a:cxnLst/>
            <a:rect l="l" t="t" r="r" b="b"/>
            <a:pathLst>
              <a:path w="191294" h="167608" extrusionOk="0">
                <a:moveTo>
                  <a:pt x="37009" y="1"/>
                </a:moveTo>
                <a:lnTo>
                  <a:pt x="1975" y="20890"/>
                </a:lnTo>
                <a:lnTo>
                  <a:pt x="37009" y="41615"/>
                </a:lnTo>
                <a:lnTo>
                  <a:pt x="71880" y="20890"/>
                </a:lnTo>
                <a:lnTo>
                  <a:pt x="37009" y="1"/>
                </a:lnTo>
                <a:close/>
                <a:moveTo>
                  <a:pt x="154285" y="1"/>
                </a:moveTo>
                <a:lnTo>
                  <a:pt x="119250" y="20890"/>
                </a:lnTo>
                <a:lnTo>
                  <a:pt x="154285" y="41615"/>
                </a:lnTo>
                <a:lnTo>
                  <a:pt x="189155" y="20890"/>
                </a:lnTo>
                <a:lnTo>
                  <a:pt x="154285" y="1"/>
                </a:lnTo>
                <a:close/>
                <a:moveTo>
                  <a:pt x="1" y="24509"/>
                </a:moveTo>
                <a:lnTo>
                  <a:pt x="1" y="66287"/>
                </a:lnTo>
                <a:lnTo>
                  <a:pt x="34871" y="87012"/>
                </a:lnTo>
                <a:lnTo>
                  <a:pt x="34871" y="45562"/>
                </a:lnTo>
                <a:lnTo>
                  <a:pt x="1" y="24509"/>
                </a:lnTo>
                <a:close/>
                <a:moveTo>
                  <a:pt x="117277" y="24509"/>
                </a:moveTo>
                <a:lnTo>
                  <a:pt x="117277" y="66122"/>
                </a:lnTo>
                <a:lnTo>
                  <a:pt x="152147" y="87012"/>
                </a:lnTo>
                <a:lnTo>
                  <a:pt x="152147" y="45562"/>
                </a:lnTo>
                <a:lnTo>
                  <a:pt x="117277" y="24509"/>
                </a:lnTo>
                <a:close/>
                <a:moveTo>
                  <a:pt x="191294" y="24509"/>
                </a:moveTo>
                <a:lnTo>
                  <a:pt x="156259" y="45562"/>
                </a:lnTo>
                <a:lnTo>
                  <a:pt x="156259" y="87012"/>
                </a:lnTo>
                <a:lnTo>
                  <a:pt x="191294" y="66287"/>
                </a:lnTo>
                <a:lnTo>
                  <a:pt x="191294" y="24509"/>
                </a:lnTo>
                <a:close/>
                <a:moveTo>
                  <a:pt x="74018" y="24509"/>
                </a:moveTo>
                <a:lnTo>
                  <a:pt x="39148" y="45562"/>
                </a:lnTo>
                <a:lnTo>
                  <a:pt x="39148" y="87176"/>
                </a:lnTo>
                <a:lnTo>
                  <a:pt x="74018" y="66287"/>
                </a:lnTo>
                <a:lnTo>
                  <a:pt x="74018" y="24509"/>
                </a:lnTo>
                <a:close/>
                <a:moveTo>
                  <a:pt x="95729" y="80597"/>
                </a:moveTo>
                <a:lnTo>
                  <a:pt x="60695" y="101322"/>
                </a:lnTo>
                <a:lnTo>
                  <a:pt x="95729" y="122211"/>
                </a:lnTo>
                <a:lnTo>
                  <a:pt x="130600" y="101322"/>
                </a:lnTo>
                <a:lnTo>
                  <a:pt x="95729" y="80597"/>
                </a:lnTo>
                <a:close/>
                <a:moveTo>
                  <a:pt x="58721" y="105105"/>
                </a:moveTo>
                <a:lnTo>
                  <a:pt x="58721" y="146719"/>
                </a:lnTo>
                <a:lnTo>
                  <a:pt x="93591" y="167608"/>
                </a:lnTo>
                <a:lnTo>
                  <a:pt x="93591" y="126158"/>
                </a:lnTo>
                <a:lnTo>
                  <a:pt x="58721" y="105105"/>
                </a:lnTo>
                <a:close/>
                <a:moveTo>
                  <a:pt x="132738" y="105105"/>
                </a:moveTo>
                <a:lnTo>
                  <a:pt x="97703" y="126158"/>
                </a:lnTo>
                <a:lnTo>
                  <a:pt x="97703" y="167608"/>
                </a:lnTo>
                <a:lnTo>
                  <a:pt x="132738" y="146719"/>
                </a:lnTo>
                <a:lnTo>
                  <a:pt x="132738" y="105105"/>
                </a:lnTo>
                <a:close/>
              </a:path>
            </a:pathLst>
          </a:custGeom>
          <a:solidFill>
            <a:srgbClr val="1F9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50;p127">
            <a:extLst>
              <a:ext uri="{FF2B5EF4-FFF2-40B4-BE49-F238E27FC236}">
                <a16:creationId xmlns:a16="http://schemas.microsoft.com/office/drawing/2014/main" id="{9B9DC038-6A0A-954D-841A-64AAC3A12F07}"/>
              </a:ext>
            </a:extLst>
          </p:cNvPr>
          <p:cNvSpPr txBox="1"/>
          <p:nvPr/>
        </p:nvSpPr>
        <p:spPr>
          <a:xfrm>
            <a:off x="593299" y="1112150"/>
            <a:ext cx="10309831" cy="8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chemeClr val="bg2">
                    <a:lumMod val="10000"/>
                  </a:schemeClr>
                </a:solidFill>
                <a:ea typeface="Helvetica Neue"/>
                <a:cs typeface="Helvetica Neue"/>
                <a:sym typeface="Helvetica Neue"/>
              </a:rPr>
              <a:t>Up until now, we have talked about servers: either in the form of VMs or containers</a:t>
            </a:r>
            <a:endParaRPr sz="2400" dirty="0">
              <a:solidFill>
                <a:schemeClr val="bg2">
                  <a:lumMod val="10000"/>
                </a:schemeClr>
              </a:solidFill>
              <a:ea typeface="Helvetica Neue"/>
              <a:cs typeface="Helvetica Neue"/>
              <a:sym typeface="Helvetica Neue"/>
            </a:endParaRPr>
          </a:p>
        </p:txBody>
      </p:sp>
      <p:sp>
        <p:nvSpPr>
          <p:cNvPr id="22" name="Google Shape;1451;p127">
            <a:extLst>
              <a:ext uri="{FF2B5EF4-FFF2-40B4-BE49-F238E27FC236}">
                <a16:creationId xmlns:a16="http://schemas.microsoft.com/office/drawing/2014/main" id="{15D906C2-63DF-AC42-96B5-42CB86A5E85D}"/>
              </a:ext>
            </a:extLst>
          </p:cNvPr>
          <p:cNvSpPr/>
          <p:nvPr/>
        </p:nvSpPr>
        <p:spPr>
          <a:xfrm>
            <a:off x="3027550" y="2535825"/>
            <a:ext cx="4497900" cy="2823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52;p127">
            <a:extLst>
              <a:ext uri="{FF2B5EF4-FFF2-40B4-BE49-F238E27FC236}">
                <a16:creationId xmlns:a16="http://schemas.microsoft.com/office/drawing/2014/main" id="{8504C4D6-E3C5-1142-9B77-5EB54F4D73BE}"/>
              </a:ext>
            </a:extLst>
          </p:cNvPr>
          <p:cNvSpPr/>
          <p:nvPr/>
        </p:nvSpPr>
        <p:spPr>
          <a:xfrm>
            <a:off x="3264529" y="2838236"/>
            <a:ext cx="4013100" cy="659700"/>
          </a:xfrm>
          <a:prstGeom prst="roundRect">
            <a:avLst>
              <a:gd name="adj" fmla="val 16667"/>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chemeClr val="lt1"/>
                </a:solidFill>
                <a:latin typeface="Helvetica Neue"/>
                <a:ea typeface="Helvetica Neue"/>
                <a:cs typeface="Helvetica Neue"/>
                <a:sym typeface="Helvetica Neue"/>
              </a:rPr>
              <a:t>Application Code</a:t>
            </a:r>
            <a:endParaRPr sz="2400">
              <a:solidFill>
                <a:schemeClr val="lt1"/>
              </a:solidFill>
              <a:latin typeface="Helvetica Neue"/>
              <a:ea typeface="Helvetica Neue"/>
              <a:cs typeface="Helvetica Neue"/>
              <a:sym typeface="Helvetica Neue"/>
            </a:endParaRPr>
          </a:p>
        </p:txBody>
      </p:sp>
      <p:sp>
        <p:nvSpPr>
          <p:cNvPr id="24" name="Google Shape;1453;p127">
            <a:extLst>
              <a:ext uri="{FF2B5EF4-FFF2-40B4-BE49-F238E27FC236}">
                <a16:creationId xmlns:a16="http://schemas.microsoft.com/office/drawing/2014/main" id="{755DD9A5-D656-9045-B6F4-3550B01A2195}"/>
              </a:ext>
            </a:extLst>
          </p:cNvPr>
          <p:cNvSpPr/>
          <p:nvPr/>
        </p:nvSpPr>
        <p:spPr>
          <a:xfrm>
            <a:off x="3264460" y="3637709"/>
            <a:ext cx="2093400" cy="659700"/>
          </a:xfrm>
          <a:prstGeom prst="roundRect">
            <a:avLst>
              <a:gd name="adj" fmla="val 16667"/>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chemeClr val="lt1"/>
                </a:solidFill>
                <a:latin typeface="Helvetica Neue"/>
                <a:ea typeface="Helvetica Neue"/>
                <a:cs typeface="Helvetica Neue"/>
                <a:sym typeface="Helvetica Neue"/>
              </a:rPr>
              <a:t>Runtime</a:t>
            </a:r>
            <a:endParaRPr sz="2400">
              <a:solidFill>
                <a:schemeClr val="lt1"/>
              </a:solidFill>
              <a:latin typeface="Helvetica Neue"/>
              <a:ea typeface="Helvetica Neue"/>
              <a:cs typeface="Helvetica Neue"/>
              <a:sym typeface="Helvetica Neue"/>
            </a:endParaRPr>
          </a:p>
        </p:txBody>
      </p:sp>
      <p:sp>
        <p:nvSpPr>
          <p:cNvPr id="25" name="Google Shape;1454;p127">
            <a:extLst>
              <a:ext uri="{FF2B5EF4-FFF2-40B4-BE49-F238E27FC236}">
                <a16:creationId xmlns:a16="http://schemas.microsoft.com/office/drawing/2014/main" id="{CAAD56F5-484E-B44B-9F2E-C64EECF569BB}"/>
              </a:ext>
            </a:extLst>
          </p:cNvPr>
          <p:cNvSpPr/>
          <p:nvPr/>
        </p:nvSpPr>
        <p:spPr>
          <a:xfrm>
            <a:off x="5406886" y="3637709"/>
            <a:ext cx="1870800" cy="659700"/>
          </a:xfrm>
          <a:prstGeom prst="roundRect">
            <a:avLst>
              <a:gd name="adj" fmla="val 16667"/>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chemeClr val="lt1"/>
                </a:solidFill>
                <a:latin typeface="Helvetica Neue"/>
                <a:ea typeface="Helvetica Neue"/>
                <a:cs typeface="Helvetica Neue"/>
                <a:sym typeface="Helvetica Neue"/>
              </a:rPr>
              <a:t>Server</a:t>
            </a:r>
            <a:endParaRPr sz="2400">
              <a:solidFill>
                <a:schemeClr val="lt1"/>
              </a:solidFill>
              <a:latin typeface="Helvetica Neue"/>
              <a:ea typeface="Helvetica Neue"/>
              <a:cs typeface="Helvetica Neue"/>
              <a:sym typeface="Helvetica Neue"/>
            </a:endParaRPr>
          </a:p>
        </p:txBody>
      </p:sp>
      <p:sp>
        <p:nvSpPr>
          <p:cNvPr id="26" name="Google Shape;1455;p127">
            <a:extLst>
              <a:ext uri="{FF2B5EF4-FFF2-40B4-BE49-F238E27FC236}">
                <a16:creationId xmlns:a16="http://schemas.microsoft.com/office/drawing/2014/main" id="{124D7558-4D19-DA4E-8AFC-647B1F262D59}"/>
              </a:ext>
            </a:extLst>
          </p:cNvPr>
          <p:cNvSpPr/>
          <p:nvPr/>
        </p:nvSpPr>
        <p:spPr>
          <a:xfrm>
            <a:off x="3264460" y="4393609"/>
            <a:ext cx="4013100" cy="712800"/>
          </a:xfrm>
          <a:prstGeom prst="roundRect">
            <a:avLst>
              <a:gd name="adj" fmla="val 16667"/>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chemeClr val="lt1"/>
                </a:solidFill>
                <a:latin typeface="Helvetica Neue"/>
                <a:ea typeface="Helvetica Neue"/>
                <a:cs typeface="Helvetica Neue"/>
                <a:sym typeface="Helvetica Neue"/>
              </a:rPr>
              <a:t>Operating System</a:t>
            </a:r>
            <a:endParaRPr sz="2400">
              <a:solidFill>
                <a:schemeClr val="lt1"/>
              </a:solidFill>
              <a:latin typeface="Helvetica Neue"/>
              <a:ea typeface="Helvetica Neue"/>
              <a:cs typeface="Helvetica Neue"/>
              <a:sym typeface="Helvetica Neue"/>
            </a:endParaRPr>
          </a:p>
        </p:txBody>
      </p:sp>
      <p:sp>
        <p:nvSpPr>
          <p:cNvPr id="27" name="Google Shape;1456;p127">
            <a:extLst>
              <a:ext uri="{FF2B5EF4-FFF2-40B4-BE49-F238E27FC236}">
                <a16:creationId xmlns:a16="http://schemas.microsoft.com/office/drawing/2014/main" id="{2739E5BE-9806-3F4B-A3CF-556D1F085C0C}"/>
              </a:ext>
            </a:extLst>
          </p:cNvPr>
          <p:cNvSpPr txBox="1"/>
          <p:nvPr/>
        </p:nvSpPr>
        <p:spPr>
          <a:xfrm>
            <a:off x="4246775" y="5510050"/>
            <a:ext cx="1770848" cy="54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ea typeface="Helvetica Neue"/>
                <a:cs typeface="Helvetica Neue"/>
                <a:sym typeface="Helvetica Neue"/>
              </a:rPr>
              <a:t>Server</a:t>
            </a:r>
            <a:endParaRPr sz="2400" dirty="0">
              <a:ea typeface="Helvetica Neue"/>
              <a:cs typeface="Helvetica Neue"/>
              <a:sym typeface="Helvetica Neue"/>
            </a:endParaRPr>
          </a:p>
        </p:txBody>
      </p:sp>
      <p:sp>
        <p:nvSpPr>
          <p:cNvPr id="28" name="Google Shape;1457;p127">
            <a:extLst>
              <a:ext uri="{FF2B5EF4-FFF2-40B4-BE49-F238E27FC236}">
                <a16:creationId xmlns:a16="http://schemas.microsoft.com/office/drawing/2014/main" id="{2B32CF9B-CE7C-9044-9C08-15D2D9AD1DFE}"/>
              </a:ext>
            </a:extLst>
          </p:cNvPr>
          <p:cNvSpPr txBox="1"/>
          <p:nvPr/>
        </p:nvSpPr>
        <p:spPr>
          <a:xfrm>
            <a:off x="5212650" y="5510050"/>
            <a:ext cx="1173900" cy="54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ea typeface="Helvetica Neue"/>
                <a:cs typeface="Helvetica Neue"/>
                <a:sym typeface="Helvetica Neue"/>
              </a:rPr>
              <a:t>less</a:t>
            </a:r>
            <a:endParaRPr sz="2400" dirty="0">
              <a:ea typeface="Helvetica Neue"/>
              <a:cs typeface="Helvetica Neue"/>
              <a:sym typeface="Helvetica Neue"/>
            </a:endParaRPr>
          </a:p>
        </p:txBody>
      </p:sp>
      <p:sp>
        <p:nvSpPr>
          <p:cNvPr id="29" name="Google Shape;1458;p127">
            <a:extLst>
              <a:ext uri="{FF2B5EF4-FFF2-40B4-BE49-F238E27FC236}">
                <a16:creationId xmlns:a16="http://schemas.microsoft.com/office/drawing/2014/main" id="{F8FBDF7B-1B41-564C-A4DC-932F49130E48}"/>
              </a:ext>
            </a:extLst>
          </p:cNvPr>
          <p:cNvSpPr/>
          <p:nvPr/>
        </p:nvSpPr>
        <p:spPr>
          <a:xfrm>
            <a:off x="3264450" y="2305275"/>
            <a:ext cx="3843000" cy="3285000"/>
          </a:xfrm>
          <a:prstGeom prst="mathMultiply">
            <a:avLst>
              <a:gd name="adj1" fmla="val 2352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59;p127">
            <a:extLst>
              <a:ext uri="{FF2B5EF4-FFF2-40B4-BE49-F238E27FC236}">
                <a16:creationId xmlns:a16="http://schemas.microsoft.com/office/drawing/2014/main" id="{BF97B536-808A-CB45-A138-D20283E063B8}"/>
              </a:ext>
            </a:extLst>
          </p:cNvPr>
          <p:cNvSpPr txBox="1"/>
          <p:nvPr/>
        </p:nvSpPr>
        <p:spPr>
          <a:xfrm>
            <a:off x="8149800" y="3294050"/>
            <a:ext cx="2489400" cy="134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7200">
                <a:latin typeface="Helvetica Neue"/>
                <a:ea typeface="Helvetica Neue"/>
                <a:cs typeface="Helvetica Neue"/>
                <a:sym typeface="Helvetica Neue"/>
              </a:rPr>
              <a:t>????</a:t>
            </a:r>
            <a:endParaRPr sz="7200">
              <a:latin typeface="Helvetica Neue"/>
              <a:ea typeface="Helvetica Neue"/>
              <a:cs typeface="Helvetica Neue"/>
              <a:sym typeface="Helvetica Neue"/>
            </a:endParaRPr>
          </a:p>
        </p:txBody>
      </p:sp>
    </p:spTree>
    <p:extLst>
      <p:ext uri="{BB962C8B-B14F-4D97-AF65-F5344CB8AC3E}">
        <p14:creationId xmlns:p14="http://schemas.microsoft.com/office/powerpoint/2010/main" val="514846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par>
                                <p:cTn id="33" presetID="10"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5AA0D1-FD68-42B0-B79D-F39AAEAD2790}"/>
              </a:ext>
            </a:extLst>
          </p:cNvPr>
          <p:cNvSpPr>
            <a:spLocks noGrp="1"/>
          </p:cNvSpPr>
          <p:nvPr>
            <p:ph type="title"/>
          </p:nvPr>
        </p:nvSpPr>
        <p:spPr/>
        <p:txBody>
          <a:bodyPr/>
          <a:lstStyle/>
          <a:p>
            <a:r>
              <a:rPr lang="en-US" dirty="0"/>
              <a:t>What’s really happening?</a:t>
            </a:r>
          </a:p>
        </p:txBody>
      </p:sp>
      <p:sp>
        <p:nvSpPr>
          <p:cNvPr id="11" name="Google Shape;1191;p114">
            <a:extLst>
              <a:ext uri="{FF2B5EF4-FFF2-40B4-BE49-F238E27FC236}">
                <a16:creationId xmlns:a16="http://schemas.microsoft.com/office/drawing/2014/main" id="{C6A5A016-4506-094F-9184-682FC3E209F1}"/>
              </a:ext>
            </a:extLst>
          </p:cNvPr>
          <p:cNvSpPr/>
          <p:nvPr/>
        </p:nvSpPr>
        <p:spPr>
          <a:xfrm>
            <a:off x="10967700" y="317575"/>
            <a:ext cx="683398" cy="613026"/>
          </a:xfrm>
          <a:custGeom>
            <a:avLst/>
            <a:gdLst/>
            <a:ahLst/>
            <a:cxnLst/>
            <a:rect l="l" t="t" r="r" b="b"/>
            <a:pathLst>
              <a:path w="191294" h="167608" extrusionOk="0">
                <a:moveTo>
                  <a:pt x="37009" y="1"/>
                </a:moveTo>
                <a:lnTo>
                  <a:pt x="1975" y="20890"/>
                </a:lnTo>
                <a:lnTo>
                  <a:pt x="37009" y="41615"/>
                </a:lnTo>
                <a:lnTo>
                  <a:pt x="71880" y="20890"/>
                </a:lnTo>
                <a:lnTo>
                  <a:pt x="37009" y="1"/>
                </a:lnTo>
                <a:close/>
                <a:moveTo>
                  <a:pt x="154285" y="1"/>
                </a:moveTo>
                <a:lnTo>
                  <a:pt x="119250" y="20890"/>
                </a:lnTo>
                <a:lnTo>
                  <a:pt x="154285" y="41615"/>
                </a:lnTo>
                <a:lnTo>
                  <a:pt x="189155" y="20890"/>
                </a:lnTo>
                <a:lnTo>
                  <a:pt x="154285" y="1"/>
                </a:lnTo>
                <a:close/>
                <a:moveTo>
                  <a:pt x="1" y="24509"/>
                </a:moveTo>
                <a:lnTo>
                  <a:pt x="1" y="66287"/>
                </a:lnTo>
                <a:lnTo>
                  <a:pt x="34871" y="87012"/>
                </a:lnTo>
                <a:lnTo>
                  <a:pt x="34871" y="45562"/>
                </a:lnTo>
                <a:lnTo>
                  <a:pt x="1" y="24509"/>
                </a:lnTo>
                <a:close/>
                <a:moveTo>
                  <a:pt x="117277" y="24509"/>
                </a:moveTo>
                <a:lnTo>
                  <a:pt x="117277" y="66122"/>
                </a:lnTo>
                <a:lnTo>
                  <a:pt x="152147" y="87012"/>
                </a:lnTo>
                <a:lnTo>
                  <a:pt x="152147" y="45562"/>
                </a:lnTo>
                <a:lnTo>
                  <a:pt x="117277" y="24509"/>
                </a:lnTo>
                <a:close/>
                <a:moveTo>
                  <a:pt x="191294" y="24509"/>
                </a:moveTo>
                <a:lnTo>
                  <a:pt x="156259" y="45562"/>
                </a:lnTo>
                <a:lnTo>
                  <a:pt x="156259" y="87012"/>
                </a:lnTo>
                <a:lnTo>
                  <a:pt x="191294" y="66287"/>
                </a:lnTo>
                <a:lnTo>
                  <a:pt x="191294" y="24509"/>
                </a:lnTo>
                <a:close/>
                <a:moveTo>
                  <a:pt x="74018" y="24509"/>
                </a:moveTo>
                <a:lnTo>
                  <a:pt x="39148" y="45562"/>
                </a:lnTo>
                <a:lnTo>
                  <a:pt x="39148" y="87176"/>
                </a:lnTo>
                <a:lnTo>
                  <a:pt x="74018" y="66287"/>
                </a:lnTo>
                <a:lnTo>
                  <a:pt x="74018" y="24509"/>
                </a:lnTo>
                <a:close/>
                <a:moveTo>
                  <a:pt x="95729" y="80597"/>
                </a:moveTo>
                <a:lnTo>
                  <a:pt x="60695" y="101322"/>
                </a:lnTo>
                <a:lnTo>
                  <a:pt x="95729" y="122211"/>
                </a:lnTo>
                <a:lnTo>
                  <a:pt x="130600" y="101322"/>
                </a:lnTo>
                <a:lnTo>
                  <a:pt x="95729" y="80597"/>
                </a:lnTo>
                <a:close/>
                <a:moveTo>
                  <a:pt x="58721" y="105105"/>
                </a:moveTo>
                <a:lnTo>
                  <a:pt x="58721" y="146719"/>
                </a:lnTo>
                <a:lnTo>
                  <a:pt x="93591" y="167608"/>
                </a:lnTo>
                <a:lnTo>
                  <a:pt x="93591" y="126158"/>
                </a:lnTo>
                <a:lnTo>
                  <a:pt x="58721" y="105105"/>
                </a:lnTo>
                <a:close/>
                <a:moveTo>
                  <a:pt x="132738" y="105105"/>
                </a:moveTo>
                <a:lnTo>
                  <a:pt x="97703" y="126158"/>
                </a:lnTo>
                <a:lnTo>
                  <a:pt x="97703" y="167608"/>
                </a:lnTo>
                <a:lnTo>
                  <a:pt x="132738" y="146719"/>
                </a:lnTo>
                <a:lnTo>
                  <a:pt x="132738" y="105105"/>
                </a:lnTo>
                <a:close/>
              </a:path>
            </a:pathLst>
          </a:custGeom>
          <a:solidFill>
            <a:srgbClr val="1F9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67;p128">
            <a:extLst>
              <a:ext uri="{FF2B5EF4-FFF2-40B4-BE49-F238E27FC236}">
                <a16:creationId xmlns:a16="http://schemas.microsoft.com/office/drawing/2014/main" id="{9DE67913-424D-9046-A13C-9DB9A744C769}"/>
              </a:ext>
            </a:extLst>
          </p:cNvPr>
          <p:cNvSpPr/>
          <p:nvPr/>
        </p:nvSpPr>
        <p:spPr>
          <a:xfrm>
            <a:off x="7262202" y="956820"/>
            <a:ext cx="4110127" cy="2474228"/>
          </a:xfrm>
          <a:custGeom>
            <a:avLst/>
            <a:gdLst/>
            <a:ahLst/>
            <a:cxnLst/>
            <a:rect l="l" t="t" r="r" b="b"/>
            <a:pathLst>
              <a:path w="208055" h="161135" extrusionOk="0">
                <a:moveTo>
                  <a:pt x="188053" y="82624"/>
                </a:moveTo>
                <a:lnTo>
                  <a:pt x="189175" y="77950"/>
                </a:lnTo>
                <a:lnTo>
                  <a:pt x="190297" y="68978"/>
                </a:lnTo>
                <a:lnTo>
                  <a:pt x="189362" y="60566"/>
                </a:lnTo>
                <a:lnTo>
                  <a:pt x="186371" y="52902"/>
                </a:lnTo>
                <a:lnTo>
                  <a:pt x="184315" y="49350"/>
                </a:lnTo>
                <a:lnTo>
                  <a:pt x="181511" y="45985"/>
                </a:lnTo>
                <a:lnTo>
                  <a:pt x="175155" y="40377"/>
                </a:lnTo>
                <a:lnTo>
                  <a:pt x="167491" y="36639"/>
                </a:lnTo>
                <a:lnTo>
                  <a:pt x="159266" y="34956"/>
                </a:lnTo>
                <a:lnTo>
                  <a:pt x="154967" y="34956"/>
                </a:lnTo>
                <a:lnTo>
                  <a:pt x="153284" y="31031"/>
                </a:lnTo>
                <a:lnTo>
                  <a:pt x="149172" y="23927"/>
                </a:lnTo>
                <a:lnTo>
                  <a:pt x="144124" y="17385"/>
                </a:lnTo>
                <a:lnTo>
                  <a:pt x="138143" y="11964"/>
                </a:lnTo>
                <a:lnTo>
                  <a:pt x="131600" y="7290"/>
                </a:lnTo>
                <a:lnTo>
                  <a:pt x="124310" y="3926"/>
                </a:lnTo>
                <a:lnTo>
                  <a:pt x="116459" y="1496"/>
                </a:lnTo>
                <a:lnTo>
                  <a:pt x="108234" y="187"/>
                </a:lnTo>
                <a:lnTo>
                  <a:pt x="104121" y="0"/>
                </a:lnTo>
                <a:lnTo>
                  <a:pt x="98700" y="187"/>
                </a:lnTo>
                <a:lnTo>
                  <a:pt x="88232" y="2617"/>
                </a:lnTo>
                <a:lnTo>
                  <a:pt x="78699" y="6730"/>
                </a:lnTo>
                <a:lnTo>
                  <a:pt x="69913" y="12898"/>
                </a:lnTo>
                <a:lnTo>
                  <a:pt x="62436" y="20563"/>
                </a:lnTo>
                <a:lnTo>
                  <a:pt x="56454" y="29535"/>
                </a:lnTo>
                <a:lnTo>
                  <a:pt x="51780" y="39630"/>
                </a:lnTo>
                <a:lnTo>
                  <a:pt x="49163" y="50472"/>
                </a:lnTo>
                <a:lnTo>
                  <a:pt x="48790" y="56079"/>
                </a:lnTo>
                <a:lnTo>
                  <a:pt x="43555" y="56640"/>
                </a:lnTo>
                <a:lnTo>
                  <a:pt x="33648" y="59444"/>
                </a:lnTo>
                <a:lnTo>
                  <a:pt x="24675" y="63931"/>
                </a:lnTo>
                <a:lnTo>
                  <a:pt x="16824" y="69912"/>
                </a:lnTo>
                <a:lnTo>
                  <a:pt x="10282" y="77203"/>
                </a:lnTo>
                <a:lnTo>
                  <a:pt x="5235" y="85615"/>
                </a:lnTo>
                <a:lnTo>
                  <a:pt x="1683" y="94961"/>
                </a:lnTo>
                <a:lnTo>
                  <a:pt x="0" y="105055"/>
                </a:lnTo>
                <a:lnTo>
                  <a:pt x="0" y="110290"/>
                </a:lnTo>
                <a:lnTo>
                  <a:pt x="374" y="115524"/>
                </a:lnTo>
                <a:lnTo>
                  <a:pt x="2617" y="125431"/>
                </a:lnTo>
                <a:lnTo>
                  <a:pt x="6730" y="134404"/>
                </a:lnTo>
                <a:lnTo>
                  <a:pt x="12338" y="142629"/>
                </a:lnTo>
                <a:lnTo>
                  <a:pt x="19441" y="149358"/>
                </a:lnTo>
                <a:lnTo>
                  <a:pt x="27666" y="154966"/>
                </a:lnTo>
                <a:lnTo>
                  <a:pt x="36826" y="158705"/>
                </a:lnTo>
                <a:lnTo>
                  <a:pt x="46920" y="160761"/>
                </a:lnTo>
                <a:lnTo>
                  <a:pt x="52154" y="161135"/>
                </a:lnTo>
                <a:lnTo>
                  <a:pt x="166556" y="161135"/>
                </a:lnTo>
                <a:lnTo>
                  <a:pt x="170856" y="160948"/>
                </a:lnTo>
                <a:lnTo>
                  <a:pt x="179081" y="159266"/>
                </a:lnTo>
                <a:lnTo>
                  <a:pt x="186745" y="156275"/>
                </a:lnTo>
                <a:lnTo>
                  <a:pt x="193287" y="151788"/>
                </a:lnTo>
                <a:lnTo>
                  <a:pt x="198895" y="146180"/>
                </a:lnTo>
                <a:lnTo>
                  <a:pt x="203195" y="139451"/>
                </a:lnTo>
                <a:lnTo>
                  <a:pt x="206373" y="131787"/>
                </a:lnTo>
                <a:lnTo>
                  <a:pt x="207868" y="123375"/>
                </a:lnTo>
                <a:lnTo>
                  <a:pt x="208055" y="119075"/>
                </a:lnTo>
                <a:lnTo>
                  <a:pt x="207868" y="113841"/>
                </a:lnTo>
                <a:lnTo>
                  <a:pt x="205064" y="103747"/>
                </a:lnTo>
                <a:lnTo>
                  <a:pt x="199643" y="94213"/>
                </a:lnTo>
                <a:lnTo>
                  <a:pt x="192353" y="85988"/>
                </a:lnTo>
                <a:lnTo>
                  <a:pt x="188053" y="82624"/>
                </a:lnTo>
                <a:close/>
              </a:path>
            </a:pathLst>
          </a:custGeom>
          <a:solidFill>
            <a:srgbClr val="6FA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68;p128">
            <a:extLst>
              <a:ext uri="{FF2B5EF4-FFF2-40B4-BE49-F238E27FC236}">
                <a16:creationId xmlns:a16="http://schemas.microsoft.com/office/drawing/2014/main" id="{E00C3392-79F3-0647-857D-0FCE535DC69D}"/>
              </a:ext>
            </a:extLst>
          </p:cNvPr>
          <p:cNvSpPr/>
          <p:nvPr/>
        </p:nvSpPr>
        <p:spPr>
          <a:xfrm>
            <a:off x="2297125" y="1187508"/>
            <a:ext cx="670495" cy="546534"/>
          </a:xfrm>
          <a:custGeom>
            <a:avLst/>
            <a:gdLst/>
            <a:ahLst/>
            <a:cxnLst/>
            <a:rect l="l" t="t" r="r" b="b"/>
            <a:pathLst>
              <a:path w="202261" h="204503" extrusionOk="0">
                <a:moveTo>
                  <a:pt x="193475" y="164687"/>
                </a:moveTo>
                <a:lnTo>
                  <a:pt x="192166" y="162443"/>
                </a:lnTo>
                <a:lnTo>
                  <a:pt x="188614" y="158331"/>
                </a:lnTo>
                <a:lnTo>
                  <a:pt x="181324" y="152536"/>
                </a:lnTo>
                <a:lnTo>
                  <a:pt x="167678" y="145620"/>
                </a:lnTo>
                <a:lnTo>
                  <a:pt x="150293" y="138703"/>
                </a:lnTo>
                <a:lnTo>
                  <a:pt x="140199" y="135151"/>
                </a:lnTo>
                <a:lnTo>
                  <a:pt x="128049" y="130665"/>
                </a:lnTo>
                <a:lnTo>
                  <a:pt x="128049" y="108607"/>
                </a:lnTo>
                <a:lnTo>
                  <a:pt x="130479" y="105803"/>
                </a:lnTo>
                <a:lnTo>
                  <a:pt x="134030" y="99634"/>
                </a:lnTo>
                <a:lnTo>
                  <a:pt x="136647" y="93092"/>
                </a:lnTo>
                <a:lnTo>
                  <a:pt x="138143" y="86175"/>
                </a:lnTo>
                <a:lnTo>
                  <a:pt x="138517" y="82624"/>
                </a:lnTo>
                <a:lnTo>
                  <a:pt x="140012" y="80941"/>
                </a:lnTo>
                <a:lnTo>
                  <a:pt x="142255" y="76829"/>
                </a:lnTo>
                <a:lnTo>
                  <a:pt x="142816" y="74586"/>
                </a:lnTo>
                <a:lnTo>
                  <a:pt x="143190" y="72156"/>
                </a:lnTo>
                <a:lnTo>
                  <a:pt x="143377" y="67482"/>
                </a:lnTo>
                <a:lnTo>
                  <a:pt x="142629" y="62996"/>
                </a:lnTo>
                <a:lnTo>
                  <a:pt x="140573" y="59070"/>
                </a:lnTo>
                <a:lnTo>
                  <a:pt x="139078" y="57388"/>
                </a:lnTo>
                <a:lnTo>
                  <a:pt x="139451" y="56266"/>
                </a:lnTo>
                <a:lnTo>
                  <a:pt x="140012" y="54958"/>
                </a:lnTo>
                <a:lnTo>
                  <a:pt x="142816" y="47854"/>
                </a:lnTo>
                <a:lnTo>
                  <a:pt x="146742" y="33835"/>
                </a:lnTo>
                <a:lnTo>
                  <a:pt x="147676" y="24114"/>
                </a:lnTo>
                <a:lnTo>
                  <a:pt x="146929" y="19441"/>
                </a:lnTo>
                <a:lnTo>
                  <a:pt x="146368" y="17011"/>
                </a:lnTo>
                <a:lnTo>
                  <a:pt x="143938" y="12711"/>
                </a:lnTo>
                <a:lnTo>
                  <a:pt x="140199" y="8973"/>
                </a:lnTo>
                <a:lnTo>
                  <a:pt x="135339" y="5982"/>
                </a:lnTo>
                <a:lnTo>
                  <a:pt x="126927" y="2617"/>
                </a:lnTo>
                <a:lnTo>
                  <a:pt x="113842" y="374"/>
                </a:lnTo>
                <a:lnTo>
                  <a:pt x="106925" y="0"/>
                </a:lnTo>
                <a:lnTo>
                  <a:pt x="102065" y="187"/>
                </a:lnTo>
                <a:lnTo>
                  <a:pt x="91784" y="1495"/>
                </a:lnTo>
                <a:lnTo>
                  <a:pt x="82437" y="4486"/>
                </a:lnTo>
                <a:lnTo>
                  <a:pt x="77016" y="8038"/>
                </a:lnTo>
                <a:lnTo>
                  <a:pt x="74212" y="11029"/>
                </a:lnTo>
                <a:lnTo>
                  <a:pt x="73278" y="12524"/>
                </a:lnTo>
                <a:lnTo>
                  <a:pt x="69913" y="12898"/>
                </a:lnTo>
                <a:lnTo>
                  <a:pt x="63931" y="16076"/>
                </a:lnTo>
                <a:lnTo>
                  <a:pt x="61688" y="18693"/>
                </a:lnTo>
                <a:lnTo>
                  <a:pt x="60379" y="20562"/>
                </a:lnTo>
                <a:lnTo>
                  <a:pt x="58884" y="24862"/>
                </a:lnTo>
                <a:lnTo>
                  <a:pt x="58136" y="31965"/>
                </a:lnTo>
                <a:lnTo>
                  <a:pt x="60193" y="47294"/>
                </a:lnTo>
                <a:lnTo>
                  <a:pt x="62623" y="55332"/>
                </a:lnTo>
                <a:lnTo>
                  <a:pt x="63183" y="57388"/>
                </a:lnTo>
                <a:lnTo>
                  <a:pt x="61688" y="58883"/>
                </a:lnTo>
                <a:lnTo>
                  <a:pt x="59632" y="62809"/>
                </a:lnTo>
                <a:lnTo>
                  <a:pt x="58884" y="67482"/>
                </a:lnTo>
                <a:lnTo>
                  <a:pt x="58884" y="72156"/>
                </a:lnTo>
                <a:lnTo>
                  <a:pt x="59445" y="74586"/>
                </a:lnTo>
                <a:lnTo>
                  <a:pt x="60006" y="76829"/>
                </a:lnTo>
                <a:lnTo>
                  <a:pt x="62062" y="80941"/>
                </a:lnTo>
                <a:lnTo>
                  <a:pt x="63744" y="82624"/>
                </a:lnTo>
                <a:lnTo>
                  <a:pt x="63931" y="85988"/>
                </a:lnTo>
                <a:lnTo>
                  <a:pt x="65427" y="92718"/>
                </a:lnTo>
                <a:lnTo>
                  <a:pt x="68044" y="98887"/>
                </a:lnTo>
                <a:lnTo>
                  <a:pt x="71782" y="104682"/>
                </a:lnTo>
                <a:lnTo>
                  <a:pt x="74212" y="107299"/>
                </a:lnTo>
                <a:lnTo>
                  <a:pt x="74212" y="130665"/>
                </a:lnTo>
                <a:lnTo>
                  <a:pt x="62062" y="135151"/>
                </a:lnTo>
                <a:lnTo>
                  <a:pt x="52154" y="138703"/>
                </a:lnTo>
                <a:lnTo>
                  <a:pt x="34583" y="145620"/>
                </a:lnTo>
                <a:lnTo>
                  <a:pt x="20937" y="152536"/>
                </a:lnTo>
                <a:lnTo>
                  <a:pt x="13647" y="158331"/>
                </a:lnTo>
                <a:lnTo>
                  <a:pt x="10095" y="162443"/>
                </a:lnTo>
                <a:lnTo>
                  <a:pt x="8973" y="164687"/>
                </a:lnTo>
                <a:lnTo>
                  <a:pt x="6917" y="168986"/>
                </a:lnTo>
                <a:lnTo>
                  <a:pt x="3739" y="177772"/>
                </a:lnTo>
                <a:lnTo>
                  <a:pt x="1496" y="186931"/>
                </a:lnTo>
                <a:lnTo>
                  <a:pt x="188" y="196278"/>
                </a:lnTo>
                <a:lnTo>
                  <a:pt x="1" y="200951"/>
                </a:lnTo>
                <a:lnTo>
                  <a:pt x="188" y="202447"/>
                </a:lnTo>
                <a:lnTo>
                  <a:pt x="2057" y="204316"/>
                </a:lnTo>
                <a:lnTo>
                  <a:pt x="3365" y="204503"/>
                </a:lnTo>
                <a:lnTo>
                  <a:pt x="198896" y="204503"/>
                </a:lnTo>
                <a:lnTo>
                  <a:pt x="200204" y="204316"/>
                </a:lnTo>
                <a:lnTo>
                  <a:pt x="202073" y="202447"/>
                </a:lnTo>
                <a:lnTo>
                  <a:pt x="202260" y="200951"/>
                </a:lnTo>
                <a:lnTo>
                  <a:pt x="202073" y="196278"/>
                </a:lnTo>
                <a:lnTo>
                  <a:pt x="200765" y="186931"/>
                </a:lnTo>
                <a:lnTo>
                  <a:pt x="198522" y="177772"/>
                </a:lnTo>
                <a:lnTo>
                  <a:pt x="195344" y="168986"/>
                </a:lnTo>
                <a:lnTo>
                  <a:pt x="193475" y="16468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69;p128">
            <a:extLst>
              <a:ext uri="{FF2B5EF4-FFF2-40B4-BE49-F238E27FC236}">
                <a16:creationId xmlns:a16="http://schemas.microsoft.com/office/drawing/2014/main" id="{229E293A-D502-0D4B-86C7-E76912138117}"/>
              </a:ext>
            </a:extLst>
          </p:cNvPr>
          <p:cNvSpPr/>
          <p:nvPr/>
        </p:nvSpPr>
        <p:spPr>
          <a:xfrm>
            <a:off x="900426" y="1941195"/>
            <a:ext cx="3397800" cy="6597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solidFill>
                  <a:schemeClr val="lt1"/>
                </a:solidFill>
                <a:ea typeface="Helvetica Neue"/>
                <a:cs typeface="Helvetica Neue"/>
                <a:sym typeface="Helvetica Neue"/>
              </a:rPr>
              <a:t>Application</a:t>
            </a:r>
            <a:r>
              <a:rPr lang="en-US" sz="2400" dirty="0">
                <a:solidFill>
                  <a:schemeClr val="lt1"/>
                </a:solidFill>
                <a:latin typeface="Helvetica Neue"/>
                <a:ea typeface="Helvetica Neue"/>
                <a:cs typeface="Helvetica Neue"/>
                <a:sym typeface="Helvetica Neue"/>
              </a:rPr>
              <a:t> Code</a:t>
            </a:r>
            <a:endParaRPr sz="2400" dirty="0">
              <a:solidFill>
                <a:schemeClr val="lt1"/>
              </a:solidFill>
              <a:latin typeface="Helvetica Neue"/>
              <a:ea typeface="Helvetica Neue"/>
              <a:cs typeface="Helvetica Neue"/>
              <a:sym typeface="Helvetica Neue"/>
            </a:endParaRPr>
          </a:p>
        </p:txBody>
      </p:sp>
      <p:grpSp>
        <p:nvGrpSpPr>
          <p:cNvPr id="2" name="Group 1">
            <a:extLst>
              <a:ext uri="{FF2B5EF4-FFF2-40B4-BE49-F238E27FC236}">
                <a16:creationId xmlns:a16="http://schemas.microsoft.com/office/drawing/2014/main" id="{A75A83B2-D1FC-B64B-9F26-877E1F6623DE}"/>
              </a:ext>
            </a:extLst>
          </p:cNvPr>
          <p:cNvGrpSpPr/>
          <p:nvPr/>
        </p:nvGrpSpPr>
        <p:grpSpPr>
          <a:xfrm>
            <a:off x="861275" y="3065645"/>
            <a:ext cx="3399900" cy="659700"/>
            <a:chOff x="861275" y="3065645"/>
            <a:chExt cx="3399900" cy="659700"/>
          </a:xfrm>
        </p:grpSpPr>
        <p:sp>
          <p:nvSpPr>
            <p:cNvPr id="17" name="Google Shape;1470;p128">
              <a:extLst>
                <a:ext uri="{FF2B5EF4-FFF2-40B4-BE49-F238E27FC236}">
                  <a16:creationId xmlns:a16="http://schemas.microsoft.com/office/drawing/2014/main" id="{24BF463E-4B85-F24D-8499-786A86497F1A}"/>
                </a:ext>
              </a:extLst>
            </p:cNvPr>
            <p:cNvSpPr/>
            <p:nvPr/>
          </p:nvSpPr>
          <p:spPr>
            <a:xfrm>
              <a:off x="861275" y="3065645"/>
              <a:ext cx="580500" cy="6597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solidFill>
                    <a:schemeClr val="lt1"/>
                  </a:solidFill>
                  <a:ea typeface="Helvetica Neue"/>
                  <a:cs typeface="Helvetica Neue"/>
                  <a:sym typeface="Helvetica Neue"/>
                </a:rPr>
                <a:t>f1</a:t>
              </a:r>
              <a:endParaRPr sz="2400" dirty="0">
                <a:solidFill>
                  <a:schemeClr val="lt1"/>
                </a:solidFill>
                <a:ea typeface="Helvetica Neue"/>
                <a:cs typeface="Helvetica Neue"/>
                <a:sym typeface="Helvetica Neue"/>
              </a:endParaRPr>
            </a:p>
          </p:txBody>
        </p:sp>
        <p:sp>
          <p:nvSpPr>
            <p:cNvPr id="18" name="Google Shape;1471;p128">
              <a:extLst>
                <a:ext uri="{FF2B5EF4-FFF2-40B4-BE49-F238E27FC236}">
                  <a16:creationId xmlns:a16="http://schemas.microsoft.com/office/drawing/2014/main" id="{A8FACBBE-B3C6-2A49-B781-F50EB26453DB}"/>
                </a:ext>
              </a:extLst>
            </p:cNvPr>
            <p:cNvSpPr/>
            <p:nvPr/>
          </p:nvSpPr>
          <p:spPr>
            <a:xfrm>
              <a:off x="1623275" y="3065645"/>
              <a:ext cx="580500" cy="6597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solidFill>
                    <a:schemeClr val="lt1"/>
                  </a:solidFill>
                  <a:ea typeface="Helvetica Neue"/>
                  <a:cs typeface="Helvetica Neue"/>
                  <a:sym typeface="Helvetica Neue"/>
                </a:rPr>
                <a:t>f2</a:t>
              </a:r>
              <a:endParaRPr sz="2400" dirty="0">
                <a:solidFill>
                  <a:schemeClr val="lt1"/>
                </a:solidFill>
                <a:ea typeface="Helvetica Neue"/>
                <a:cs typeface="Helvetica Neue"/>
                <a:sym typeface="Helvetica Neue"/>
              </a:endParaRPr>
            </a:p>
          </p:txBody>
        </p:sp>
        <p:sp>
          <p:nvSpPr>
            <p:cNvPr id="19" name="Google Shape;1472;p128">
              <a:extLst>
                <a:ext uri="{FF2B5EF4-FFF2-40B4-BE49-F238E27FC236}">
                  <a16:creationId xmlns:a16="http://schemas.microsoft.com/office/drawing/2014/main" id="{C2BF717C-FEB1-5A49-B38A-39363B2D2F77}"/>
                </a:ext>
              </a:extLst>
            </p:cNvPr>
            <p:cNvSpPr/>
            <p:nvPr/>
          </p:nvSpPr>
          <p:spPr>
            <a:xfrm>
              <a:off x="2309075" y="3065645"/>
              <a:ext cx="580500" cy="6597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chemeClr val="lt1"/>
                  </a:solidFill>
                  <a:ea typeface="Helvetica Neue"/>
                  <a:cs typeface="Helvetica Neue"/>
                  <a:sym typeface="Helvetica Neue"/>
                </a:rPr>
                <a:t>f3</a:t>
              </a:r>
              <a:endParaRPr sz="2400">
                <a:solidFill>
                  <a:schemeClr val="lt1"/>
                </a:solidFill>
                <a:ea typeface="Helvetica Neue"/>
                <a:cs typeface="Helvetica Neue"/>
                <a:sym typeface="Helvetica Neue"/>
              </a:endParaRPr>
            </a:p>
          </p:txBody>
        </p:sp>
        <p:sp>
          <p:nvSpPr>
            <p:cNvPr id="20" name="Google Shape;1473;p128">
              <a:extLst>
                <a:ext uri="{FF2B5EF4-FFF2-40B4-BE49-F238E27FC236}">
                  <a16:creationId xmlns:a16="http://schemas.microsoft.com/office/drawing/2014/main" id="{51F146B7-4A3F-E64E-8910-824B4F53DFA1}"/>
                </a:ext>
              </a:extLst>
            </p:cNvPr>
            <p:cNvSpPr/>
            <p:nvPr/>
          </p:nvSpPr>
          <p:spPr>
            <a:xfrm>
              <a:off x="2994875" y="3065645"/>
              <a:ext cx="580500" cy="6597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chemeClr val="lt1"/>
                  </a:solidFill>
                  <a:ea typeface="Helvetica Neue"/>
                  <a:cs typeface="Helvetica Neue"/>
                  <a:sym typeface="Helvetica Neue"/>
                </a:rPr>
                <a:t>f4</a:t>
              </a:r>
              <a:endParaRPr sz="2400">
                <a:solidFill>
                  <a:schemeClr val="lt1"/>
                </a:solidFill>
                <a:ea typeface="Helvetica Neue"/>
                <a:cs typeface="Helvetica Neue"/>
                <a:sym typeface="Helvetica Neue"/>
              </a:endParaRPr>
            </a:p>
          </p:txBody>
        </p:sp>
        <p:sp>
          <p:nvSpPr>
            <p:cNvPr id="31" name="Google Shape;1474;p128">
              <a:extLst>
                <a:ext uri="{FF2B5EF4-FFF2-40B4-BE49-F238E27FC236}">
                  <a16:creationId xmlns:a16="http://schemas.microsoft.com/office/drawing/2014/main" id="{EEF101F8-FDE4-2B44-B2DF-7EC1F74BAFD4}"/>
                </a:ext>
              </a:extLst>
            </p:cNvPr>
            <p:cNvSpPr/>
            <p:nvPr/>
          </p:nvSpPr>
          <p:spPr>
            <a:xfrm>
              <a:off x="3680675" y="3065645"/>
              <a:ext cx="580500" cy="6597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chemeClr val="lt1"/>
                  </a:solidFill>
                  <a:ea typeface="Helvetica Neue"/>
                  <a:cs typeface="Helvetica Neue"/>
                  <a:sym typeface="Helvetica Neue"/>
                </a:rPr>
                <a:t>f5</a:t>
              </a:r>
              <a:endParaRPr sz="2400">
                <a:solidFill>
                  <a:schemeClr val="lt1"/>
                </a:solidFill>
                <a:ea typeface="Helvetica Neue"/>
                <a:cs typeface="Helvetica Neue"/>
                <a:sym typeface="Helvetica Neue"/>
              </a:endParaRPr>
            </a:p>
          </p:txBody>
        </p:sp>
      </p:grpSp>
      <p:cxnSp>
        <p:nvCxnSpPr>
          <p:cNvPr id="32" name="Google Shape;1475;p128">
            <a:extLst>
              <a:ext uri="{FF2B5EF4-FFF2-40B4-BE49-F238E27FC236}">
                <a16:creationId xmlns:a16="http://schemas.microsoft.com/office/drawing/2014/main" id="{98214023-E715-D144-BF51-15EAF4FD20B4}"/>
              </a:ext>
            </a:extLst>
          </p:cNvPr>
          <p:cNvCxnSpPr>
            <a:stCxn id="16" idx="2"/>
            <a:endCxn id="19" idx="0"/>
          </p:cNvCxnSpPr>
          <p:nvPr/>
        </p:nvCxnSpPr>
        <p:spPr>
          <a:xfrm>
            <a:off x="2599326" y="2600895"/>
            <a:ext cx="0" cy="464700"/>
          </a:xfrm>
          <a:prstGeom prst="straightConnector1">
            <a:avLst/>
          </a:prstGeom>
          <a:noFill/>
          <a:ln w="38100" cap="flat" cmpd="sng">
            <a:solidFill>
              <a:schemeClr val="dk2"/>
            </a:solidFill>
            <a:prstDash val="solid"/>
            <a:round/>
            <a:headEnd type="none" w="med" len="med"/>
            <a:tailEnd type="triangle" w="med" len="med"/>
          </a:ln>
        </p:spPr>
      </p:cxnSp>
      <p:grpSp>
        <p:nvGrpSpPr>
          <p:cNvPr id="3" name="Group 2">
            <a:extLst>
              <a:ext uri="{FF2B5EF4-FFF2-40B4-BE49-F238E27FC236}">
                <a16:creationId xmlns:a16="http://schemas.microsoft.com/office/drawing/2014/main" id="{1E4AB73A-5EB2-5B4F-94B0-FDE995F2AA53}"/>
              </a:ext>
            </a:extLst>
          </p:cNvPr>
          <p:cNvGrpSpPr/>
          <p:nvPr/>
        </p:nvGrpSpPr>
        <p:grpSpPr>
          <a:xfrm>
            <a:off x="7954075" y="1413945"/>
            <a:ext cx="2485500" cy="1726500"/>
            <a:chOff x="7954075" y="1413945"/>
            <a:chExt cx="2485500" cy="1726500"/>
          </a:xfrm>
        </p:grpSpPr>
        <p:sp>
          <p:nvSpPr>
            <p:cNvPr id="33" name="Google Shape;1476;p128">
              <a:extLst>
                <a:ext uri="{FF2B5EF4-FFF2-40B4-BE49-F238E27FC236}">
                  <a16:creationId xmlns:a16="http://schemas.microsoft.com/office/drawing/2014/main" id="{63E2BF61-BDE4-FB44-9509-7F493DC7705E}"/>
                </a:ext>
              </a:extLst>
            </p:cNvPr>
            <p:cNvSpPr/>
            <p:nvPr/>
          </p:nvSpPr>
          <p:spPr>
            <a:xfrm>
              <a:off x="7954075" y="2023545"/>
              <a:ext cx="580500" cy="659700"/>
            </a:xfrm>
            <a:prstGeom prst="roundRect">
              <a:avLst>
                <a:gd name="adj" fmla="val 16667"/>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chemeClr val="lt1"/>
                  </a:solidFill>
                  <a:latin typeface="Helvetica Neue"/>
                  <a:ea typeface="Helvetica Neue"/>
                  <a:cs typeface="Helvetica Neue"/>
                  <a:sym typeface="Helvetica Neue"/>
                </a:rPr>
                <a:t>f1</a:t>
              </a:r>
              <a:endParaRPr sz="2400">
                <a:solidFill>
                  <a:schemeClr val="lt1"/>
                </a:solidFill>
                <a:latin typeface="Helvetica Neue"/>
                <a:ea typeface="Helvetica Neue"/>
                <a:cs typeface="Helvetica Neue"/>
                <a:sym typeface="Helvetica Neue"/>
              </a:endParaRPr>
            </a:p>
          </p:txBody>
        </p:sp>
        <p:sp>
          <p:nvSpPr>
            <p:cNvPr id="34" name="Google Shape;1477;p128">
              <a:extLst>
                <a:ext uri="{FF2B5EF4-FFF2-40B4-BE49-F238E27FC236}">
                  <a16:creationId xmlns:a16="http://schemas.microsoft.com/office/drawing/2014/main" id="{33949E5D-5BE0-6A48-8B28-4F2778299E04}"/>
                </a:ext>
              </a:extLst>
            </p:cNvPr>
            <p:cNvSpPr/>
            <p:nvPr/>
          </p:nvSpPr>
          <p:spPr>
            <a:xfrm>
              <a:off x="8868475" y="1413945"/>
              <a:ext cx="580500" cy="659700"/>
            </a:xfrm>
            <a:prstGeom prst="roundRect">
              <a:avLst>
                <a:gd name="adj" fmla="val 16667"/>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chemeClr val="lt1"/>
                  </a:solidFill>
                  <a:latin typeface="Helvetica Neue"/>
                  <a:ea typeface="Helvetica Neue"/>
                  <a:cs typeface="Helvetica Neue"/>
                  <a:sym typeface="Helvetica Neue"/>
                </a:rPr>
                <a:t>f2</a:t>
              </a:r>
              <a:endParaRPr sz="2400">
                <a:solidFill>
                  <a:schemeClr val="lt1"/>
                </a:solidFill>
                <a:latin typeface="Helvetica Neue"/>
                <a:ea typeface="Helvetica Neue"/>
                <a:cs typeface="Helvetica Neue"/>
                <a:sym typeface="Helvetica Neue"/>
              </a:endParaRPr>
            </a:p>
          </p:txBody>
        </p:sp>
        <p:sp>
          <p:nvSpPr>
            <p:cNvPr id="35" name="Google Shape;1478;p128">
              <a:extLst>
                <a:ext uri="{FF2B5EF4-FFF2-40B4-BE49-F238E27FC236}">
                  <a16:creationId xmlns:a16="http://schemas.microsoft.com/office/drawing/2014/main" id="{D93B3A37-9F20-1D42-A55D-A527B3D2957B}"/>
                </a:ext>
              </a:extLst>
            </p:cNvPr>
            <p:cNvSpPr/>
            <p:nvPr/>
          </p:nvSpPr>
          <p:spPr>
            <a:xfrm>
              <a:off x="8792275" y="2328345"/>
              <a:ext cx="580500" cy="659700"/>
            </a:xfrm>
            <a:prstGeom prst="roundRect">
              <a:avLst>
                <a:gd name="adj" fmla="val 16667"/>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chemeClr val="lt1"/>
                  </a:solidFill>
                  <a:latin typeface="Helvetica Neue"/>
                  <a:ea typeface="Helvetica Neue"/>
                  <a:cs typeface="Helvetica Neue"/>
                  <a:sym typeface="Helvetica Neue"/>
                </a:rPr>
                <a:t>f3</a:t>
              </a:r>
              <a:endParaRPr sz="2400">
                <a:solidFill>
                  <a:schemeClr val="lt1"/>
                </a:solidFill>
                <a:latin typeface="Helvetica Neue"/>
                <a:ea typeface="Helvetica Neue"/>
                <a:cs typeface="Helvetica Neue"/>
                <a:sym typeface="Helvetica Neue"/>
              </a:endParaRPr>
            </a:p>
          </p:txBody>
        </p:sp>
        <p:sp>
          <p:nvSpPr>
            <p:cNvPr id="36" name="Google Shape;1479;p128">
              <a:extLst>
                <a:ext uri="{FF2B5EF4-FFF2-40B4-BE49-F238E27FC236}">
                  <a16:creationId xmlns:a16="http://schemas.microsoft.com/office/drawing/2014/main" id="{B41AD1CD-841B-DA40-8C19-2BB8BFC5B04D}"/>
                </a:ext>
              </a:extLst>
            </p:cNvPr>
            <p:cNvSpPr/>
            <p:nvPr/>
          </p:nvSpPr>
          <p:spPr>
            <a:xfrm>
              <a:off x="9706675" y="1642545"/>
              <a:ext cx="580500" cy="659700"/>
            </a:xfrm>
            <a:prstGeom prst="roundRect">
              <a:avLst>
                <a:gd name="adj" fmla="val 16667"/>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chemeClr val="lt1"/>
                  </a:solidFill>
                  <a:latin typeface="Helvetica Neue"/>
                  <a:ea typeface="Helvetica Neue"/>
                  <a:cs typeface="Helvetica Neue"/>
                  <a:sym typeface="Helvetica Neue"/>
                </a:rPr>
                <a:t>f4</a:t>
              </a:r>
              <a:endParaRPr sz="2400">
                <a:solidFill>
                  <a:schemeClr val="lt1"/>
                </a:solidFill>
                <a:latin typeface="Helvetica Neue"/>
                <a:ea typeface="Helvetica Neue"/>
                <a:cs typeface="Helvetica Neue"/>
                <a:sym typeface="Helvetica Neue"/>
              </a:endParaRPr>
            </a:p>
          </p:txBody>
        </p:sp>
        <p:sp>
          <p:nvSpPr>
            <p:cNvPr id="37" name="Google Shape;1480;p128">
              <a:extLst>
                <a:ext uri="{FF2B5EF4-FFF2-40B4-BE49-F238E27FC236}">
                  <a16:creationId xmlns:a16="http://schemas.microsoft.com/office/drawing/2014/main" id="{63EDD02C-7BBE-B649-85AD-1DED86FDED5B}"/>
                </a:ext>
              </a:extLst>
            </p:cNvPr>
            <p:cNvSpPr/>
            <p:nvPr/>
          </p:nvSpPr>
          <p:spPr>
            <a:xfrm>
              <a:off x="9859075" y="2480745"/>
              <a:ext cx="580500" cy="659700"/>
            </a:xfrm>
            <a:prstGeom prst="roundRect">
              <a:avLst>
                <a:gd name="adj" fmla="val 16667"/>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chemeClr val="lt1"/>
                  </a:solidFill>
                  <a:latin typeface="Helvetica Neue"/>
                  <a:ea typeface="Helvetica Neue"/>
                  <a:cs typeface="Helvetica Neue"/>
                  <a:sym typeface="Helvetica Neue"/>
                </a:rPr>
                <a:t>f5</a:t>
              </a:r>
              <a:endParaRPr sz="2400">
                <a:solidFill>
                  <a:schemeClr val="lt1"/>
                </a:solidFill>
                <a:latin typeface="Helvetica Neue"/>
                <a:ea typeface="Helvetica Neue"/>
                <a:cs typeface="Helvetica Neue"/>
                <a:sym typeface="Helvetica Neue"/>
              </a:endParaRPr>
            </a:p>
          </p:txBody>
        </p:sp>
      </p:grpSp>
      <p:sp>
        <p:nvSpPr>
          <p:cNvPr id="38" name="Google Shape;1481;p128">
            <a:extLst>
              <a:ext uri="{FF2B5EF4-FFF2-40B4-BE49-F238E27FC236}">
                <a16:creationId xmlns:a16="http://schemas.microsoft.com/office/drawing/2014/main" id="{CAC53D3C-0890-744E-8CA2-F2837FEC2344}"/>
              </a:ext>
            </a:extLst>
          </p:cNvPr>
          <p:cNvSpPr txBox="1"/>
          <p:nvPr/>
        </p:nvSpPr>
        <p:spPr>
          <a:xfrm>
            <a:off x="184325" y="3955095"/>
            <a:ext cx="7093800" cy="2108100"/>
          </a:xfrm>
          <a:prstGeom prst="rect">
            <a:avLst/>
          </a:prstGeom>
          <a:noFill/>
          <a:ln>
            <a:noFill/>
          </a:ln>
        </p:spPr>
        <p:txBody>
          <a:bodyPr spcFirstLastPara="1" wrap="square" lIns="91425" tIns="45700" rIns="91425" bIns="45700" anchor="t" anchorCtr="0">
            <a:noAutofit/>
          </a:bodyPr>
          <a:lstStyle/>
          <a:p>
            <a:pPr marL="285750" lvl="0" indent="-234950" algn="l" rtl="0">
              <a:spcBef>
                <a:spcPts val="1200"/>
              </a:spcBef>
              <a:spcAft>
                <a:spcPts val="0"/>
              </a:spcAft>
              <a:buClr>
                <a:schemeClr val="accent3"/>
              </a:buClr>
              <a:buSzPts val="2400"/>
              <a:buFont typeface="Helvetica Neue"/>
              <a:buChar char="•"/>
            </a:pPr>
            <a:r>
              <a:rPr lang="en-US" sz="2400" dirty="0">
                <a:solidFill>
                  <a:srgbClr val="3E3E40"/>
                </a:solidFill>
                <a:latin typeface="Helvetica Neue"/>
                <a:ea typeface="Helvetica Neue"/>
                <a:cs typeface="Helvetica Neue"/>
                <a:sym typeface="Helvetica Neue"/>
              </a:rPr>
              <a:t>We deploy functions to the cloud</a:t>
            </a:r>
            <a:endParaRPr sz="2400" dirty="0">
              <a:solidFill>
                <a:srgbClr val="3E3E40"/>
              </a:solidFill>
              <a:latin typeface="Helvetica Neue"/>
              <a:ea typeface="Helvetica Neue"/>
              <a:cs typeface="Helvetica Neue"/>
              <a:sym typeface="Helvetica Neue"/>
            </a:endParaRPr>
          </a:p>
          <a:p>
            <a:pPr marL="285750" lvl="0" indent="-234950" algn="l" rtl="0">
              <a:spcBef>
                <a:spcPts val="1200"/>
              </a:spcBef>
              <a:spcAft>
                <a:spcPts val="0"/>
              </a:spcAft>
              <a:buClr>
                <a:schemeClr val="accent3"/>
              </a:buClr>
              <a:buSzPts val="2400"/>
              <a:buFont typeface="Helvetica Neue"/>
              <a:buChar char="•"/>
            </a:pPr>
            <a:r>
              <a:rPr lang="en-US" sz="2400" dirty="0">
                <a:solidFill>
                  <a:srgbClr val="3E3E40"/>
                </a:solidFill>
                <a:latin typeface="Helvetica Neue"/>
                <a:ea typeface="Helvetica Neue"/>
                <a:cs typeface="Helvetica Neue"/>
                <a:sym typeface="Helvetica Neue"/>
              </a:rPr>
              <a:t>Functions can interact with each other</a:t>
            </a:r>
            <a:endParaRPr sz="2400" dirty="0">
              <a:solidFill>
                <a:srgbClr val="3E3E40"/>
              </a:solidFill>
              <a:latin typeface="Helvetica Neue"/>
              <a:ea typeface="Helvetica Neue"/>
              <a:cs typeface="Helvetica Neue"/>
              <a:sym typeface="Helvetica Neue"/>
            </a:endParaRPr>
          </a:p>
          <a:p>
            <a:pPr marL="285750" lvl="0" indent="-234950" algn="l" rtl="0">
              <a:spcBef>
                <a:spcPts val="1200"/>
              </a:spcBef>
              <a:spcAft>
                <a:spcPts val="0"/>
              </a:spcAft>
              <a:buClr>
                <a:schemeClr val="accent3"/>
              </a:buClr>
              <a:buSzPts val="2400"/>
              <a:buFont typeface="Helvetica Neue"/>
              <a:buChar char="•"/>
            </a:pPr>
            <a:r>
              <a:rPr lang="en-US" sz="2400" dirty="0">
                <a:solidFill>
                  <a:srgbClr val="3E3E40"/>
                </a:solidFill>
                <a:latin typeface="Helvetica Neue"/>
                <a:ea typeface="Helvetica Neue"/>
                <a:cs typeface="Helvetica Neue"/>
                <a:sym typeface="Helvetica Neue"/>
              </a:rPr>
              <a:t>We have events and triggers</a:t>
            </a:r>
            <a:endParaRPr sz="2400" dirty="0">
              <a:solidFill>
                <a:srgbClr val="3E3E40"/>
              </a:solidFill>
              <a:latin typeface="Helvetica Neue"/>
              <a:ea typeface="Helvetica Neue"/>
              <a:cs typeface="Helvetica Neue"/>
              <a:sym typeface="Helvetica Neue"/>
            </a:endParaRPr>
          </a:p>
          <a:p>
            <a:pPr marL="285750" lvl="0" indent="-234950" algn="l" rtl="0">
              <a:spcBef>
                <a:spcPts val="1200"/>
              </a:spcBef>
              <a:spcAft>
                <a:spcPts val="0"/>
              </a:spcAft>
              <a:buClr>
                <a:schemeClr val="accent3"/>
              </a:buClr>
              <a:buSzPts val="2400"/>
              <a:buFont typeface="Helvetica Neue"/>
              <a:buChar char="•"/>
            </a:pPr>
            <a:r>
              <a:rPr lang="en-US" sz="2400" dirty="0">
                <a:solidFill>
                  <a:srgbClr val="3E3E40"/>
                </a:solidFill>
                <a:latin typeface="Helvetica Neue"/>
                <a:ea typeface="Helvetica Neue"/>
                <a:cs typeface="Helvetica Neue"/>
                <a:sym typeface="Helvetica Neue"/>
              </a:rPr>
              <a:t>Examples: AWS Lambda, Google Functions...</a:t>
            </a:r>
            <a:endParaRPr sz="2400" dirty="0">
              <a:solidFill>
                <a:srgbClr val="3E3E40"/>
              </a:solidFill>
              <a:latin typeface="Helvetica Neue"/>
              <a:ea typeface="Helvetica Neue"/>
              <a:cs typeface="Helvetica Neue"/>
              <a:sym typeface="Helvetica Neue"/>
            </a:endParaRPr>
          </a:p>
        </p:txBody>
      </p:sp>
      <p:cxnSp>
        <p:nvCxnSpPr>
          <p:cNvPr id="39" name="Google Shape;1482;p128">
            <a:extLst>
              <a:ext uri="{FF2B5EF4-FFF2-40B4-BE49-F238E27FC236}">
                <a16:creationId xmlns:a16="http://schemas.microsoft.com/office/drawing/2014/main" id="{A4F6637F-B053-5C43-AFD1-E8488DA10CCD}"/>
              </a:ext>
            </a:extLst>
          </p:cNvPr>
          <p:cNvCxnSpPr/>
          <p:nvPr/>
        </p:nvCxnSpPr>
        <p:spPr>
          <a:xfrm rot="10800000" flipH="1">
            <a:off x="7583075" y="3694070"/>
            <a:ext cx="3707100" cy="12300"/>
          </a:xfrm>
          <a:prstGeom prst="straightConnector1">
            <a:avLst/>
          </a:prstGeom>
          <a:noFill/>
          <a:ln w="9525" cap="flat" cmpd="sng">
            <a:solidFill>
              <a:schemeClr val="dk2"/>
            </a:solidFill>
            <a:prstDash val="dash"/>
            <a:round/>
            <a:headEnd type="none" w="med" len="med"/>
            <a:tailEnd type="none" w="med" len="med"/>
          </a:ln>
        </p:spPr>
      </p:cxnSp>
      <p:grpSp>
        <p:nvGrpSpPr>
          <p:cNvPr id="4" name="Group 3">
            <a:extLst>
              <a:ext uri="{FF2B5EF4-FFF2-40B4-BE49-F238E27FC236}">
                <a16:creationId xmlns:a16="http://schemas.microsoft.com/office/drawing/2014/main" id="{3106BE6B-057E-FE4E-9790-C320A5D57D59}"/>
              </a:ext>
            </a:extLst>
          </p:cNvPr>
          <p:cNvGrpSpPr/>
          <p:nvPr/>
        </p:nvGrpSpPr>
        <p:grpSpPr>
          <a:xfrm>
            <a:off x="7954075" y="4271195"/>
            <a:ext cx="2894100" cy="1633200"/>
            <a:chOff x="7954075" y="4271195"/>
            <a:chExt cx="2894100" cy="1633200"/>
          </a:xfrm>
        </p:grpSpPr>
        <p:sp>
          <p:nvSpPr>
            <p:cNvPr id="40" name="Google Shape;1483;p128">
              <a:extLst>
                <a:ext uri="{FF2B5EF4-FFF2-40B4-BE49-F238E27FC236}">
                  <a16:creationId xmlns:a16="http://schemas.microsoft.com/office/drawing/2014/main" id="{E585F8B0-9CEE-8440-8CF2-8C3807203E4E}"/>
                </a:ext>
              </a:extLst>
            </p:cNvPr>
            <p:cNvSpPr/>
            <p:nvPr/>
          </p:nvSpPr>
          <p:spPr>
            <a:xfrm>
              <a:off x="7954075" y="4271195"/>
              <a:ext cx="2894100" cy="16332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84;p128">
              <a:extLst>
                <a:ext uri="{FF2B5EF4-FFF2-40B4-BE49-F238E27FC236}">
                  <a16:creationId xmlns:a16="http://schemas.microsoft.com/office/drawing/2014/main" id="{B1C27206-F776-7940-87E5-3CEFB66E5576}"/>
                </a:ext>
              </a:extLst>
            </p:cNvPr>
            <p:cNvSpPr/>
            <p:nvPr/>
          </p:nvSpPr>
          <p:spPr>
            <a:xfrm>
              <a:off x="8069100" y="4381070"/>
              <a:ext cx="2693700" cy="659700"/>
            </a:xfrm>
            <a:prstGeom prst="roundRect">
              <a:avLst>
                <a:gd name="adj" fmla="val 16667"/>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chemeClr val="lt1"/>
                  </a:solidFill>
                  <a:latin typeface="Helvetica Neue"/>
                  <a:ea typeface="Helvetica Neue"/>
                  <a:cs typeface="Helvetica Neue"/>
                  <a:sym typeface="Helvetica Neue"/>
                </a:rPr>
                <a:t>Function f5 Code</a:t>
              </a:r>
              <a:endParaRPr sz="2000">
                <a:solidFill>
                  <a:schemeClr val="lt1"/>
                </a:solidFill>
                <a:latin typeface="Helvetica Neue"/>
                <a:ea typeface="Helvetica Neue"/>
                <a:cs typeface="Helvetica Neue"/>
                <a:sym typeface="Helvetica Neue"/>
              </a:endParaRPr>
            </a:p>
          </p:txBody>
        </p:sp>
        <p:sp>
          <p:nvSpPr>
            <p:cNvPr id="42" name="Google Shape;1485;p128">
              <a:extLst>
                <a:ext uri="{FF2B5EF4-FFF2-40B4-BE49-F238E27FC236}">
                  <a16:creationId xmlns:a16="http://schemas.microsoft.com/office/drawing/2014/main" id="{DCEE07F8-7EF2-4742-B0FD-3F35ACCD7E28}"/>
                </a:ext>
              </a:extLst>
            </p:cNvPr>
            <p:cNvSpPr/>
            <p:nvPr/>
          </p:nvSpPr>
          <p:spPr>
            <a:xfrm>
              <a:off x="9460128" y="5140720"/>
              <a:ext cx="1302600" cy="659700"/>
            </a:xfrm>
            <a:prstGeom prst="roundRect">
              <a:avLst>
                <a:gd name="adj" fmla="val 16667"/>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chemeClr val="lt1"/>
                  </a:solidFill>
                  <a:latin typeface="Helvetica Neue"/>
                  <a:ea typeface="Helvetica Neue"/>
                  <a:cs typeface="Helvetica Neue"/>
                  <a:sym typeface="Helvetica Neue"/>
                </a:rPr>
                <a:t>Server</a:t>
              </a:r>
              <a:endParaRPr sz="2000">
                <a:solidFill>
                  <a:schemeClr val="lt1"/>
                </a:solidFill>
                <a:latin typeface="Helvetica Neue"/>
                <a:ea typeface="Helvetica Neue"/>
                <a:cs typeface="Helvetica Neue"/>
                <a:sym typeface="Helvetica Neue"/>
              </a:endParaRPr>
            </a:p>
          </p:txBody>
        </p:sp>
        <p:sp>
          <p:nvSpPr>
            <p:cNvPr id="43" name="Google Shape;1486;p128">
              <a:extLst>
                <a:ext uri="{FF2B5EF4-FFF2-40B4-BE49-F238E27FC236}">
                  <a16:creationId xmlns:a16="http://schemas.microsoft.com/office/drawing/2014/main" id="{32E98141-AFEB-FC4C-866F-96E3AD7635C4}"/>
                </a:ext>
              </a:extLst>
            </p:cNvPr>
            <p:cNvSpPr/>
            <p:nvPr/>
          </p:nvSpPr>
          <p:spPr>
            <a:xfrm>
              <a:off x="8069100" y="5122695"/>
              <a:ext cx="1302600" cy="659700"/>
            </a:xfrm>
            <a:prstGeom prst="roundRect">
              <a:avLst>
                <a:gd name="adj" fmla="val 16667"/>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chemeClr val="lt1"/>
                  </a:solidFill>
                  <a:latin typeface="Helvetica Neue"/>
                  <a:ea typeface="Helvetica Neue"/>
                  <a:cs typeface="Helvetica Neue"/>
                  <a:sym typeface="Helvetica Neue"/>
                </a:rPr>
                <a:t>Runtime</a:t>
              </a:r>
              <a:endParaRPr sz="2000">
                <a:solidFill>
                  <a:schemeClr val="lt1"/>
                </a:solidFill>
                <a:latin typeface="Helvetica Neue"/>
                <a:ea typeface="Helvetica Neue"/>
                <a:cs typeface="Helvetica Neue"/>
                <a:sym typeface="Helvetica Neue"/>
              </a:endParaRPr>
            </a:p>
          </p:txBody>
        </p:sp>
      </p:grpSp>
      <p:sp>
        <p:nvSpPr>
          <p:cNvPr id="44" name="Google Shape;1487;p128">
            <a:extLst>
              <a:ext uri="{FF2B5EF4-FFF2-40B4-BE49-F238E27FC236}">
                <a16:creationId xmlns:a16="http://schemas.microsoft.com/office/drawing/2014/main" id="{6A0A90DE-A39E-F744-B210-5E7BB35B90F0}"/>
              </a:ext>
            </a:extLst>
          </p:cNvPr>
          <p:cNvSpPr txBox="1"/>
          <p:nvPr/>
        </p:nvSpPr>
        <p:spPr>
          <a:xfrm>
            <a:off x="7804200" y="3756420"/>
            <a:ext cx="3568200" cy="28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solidFill>
                  <a:schemeClr val="bg2">
                    <a:lumMod val="10000"/>
                  </a:schemeClr>
                </a:solidFill>
                <a:ea typeface="Helvetica Neue"/>
                <a:cs typeface="Helvetica Neue"/>
                <a:sym typeface="Helvetica Neue"/>
              </a:rPr>
              <a:t>Under the hood (example)</a:t>
            </a:r>
            <a:endParaRPr sz="2000" dirty="0">
              <a:solidFill>
                <a:schemeClr val="bg2">
                  <a:lumMod val="10000"/>
                </a:schemeClr>
              </a:solidFill>
              <a:ea typeface="Helvetica Neue"/>
              <a:cs typeface="Helvetica Neue"/>
              <a:sym typeface="Helvetica Neue"/>
            </a:endParaRPr>
          </a:p>
        </p:txBody>
      </p:sp>
      <p:sp>
        <p:nvSpPr>
          <p:cNvPr id="45" name="Google Shape;1488;p128">
            <a:extLst>
              <a:ext uri="{FF2B5EF4-FFF2-40B4-BE49-F238E27FC236}">
                <a16:creationId xmlns:a16="http://schemas.microsoft.com/office/drawing/2014/main" id="{53F2EBFE-134E-BC48-A8ED-CEEB6D0587AA}"/>
              </a:ext>
            </a:extLst>
          </p:cNvPr>
          <p:cNvSpPr txBox="1"/>
          <p:nvPr/>
        </p:nvSpPr>
        <p:spPr>
          <a:xfrm>
            <a:off x="8233975" y="5990795"/>
            <a:ext cx="2693700" cy="28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solidFill>
                  <a:schemeClr val="bg2">
                    <a:lumMod val="10000"/>
                  </a:schemeClr>
                </a:solidFill>
                <a:ea typeface="Helvetica Neue"/>
                <a:cs typeface="Helvetica Neue"/>
                <a:sym typeface="Helvetica Neue"/>
              </a:rPr>
              <a:t>So there’s a server!!</a:t>
            </a:r>
            <a:endParaRPr sz="2000" dirty="0">
              <a:solidFill>
                <a:schemeClr val="bg2">
                  <a:lumMod val="10000"/>
                </a:schemeClr>
              </a:solidFill>
              <a:ea typeface="Helvetica Neue"/>
              <a:cs typeface="Helvetica Neue"/>
              <a:sym typeface="Helvetica Neue"/>
            </a:endParaRPr>
          </a:p>
        </p:txBody>
      </p:sp>
      <p:cxnSp>
        <p:nvCxnSpPr>
          <p:cNvPr id="46" name="Google Shape;1489;p128">
            <a:extLst>
              <a:ext uri="{FF2B5EF4-FFF2-40B4-BE49-F238E27FC236}">
                <a16:creationId xmlns:a16="http://schemas.microsoft.com/office/drawing/2014/main" id="{6A9A0B58-6A9C-124C-AFAD-16FED11A3615}"/>
              </a:ext>
            </a:extLst>
          </p:cNvPr>
          <p:cNvCxnSpPr>
            <a:stCxn id="37" idx="2"/>
          </p:cNvCxnSpPr>
          <p:nvPr/>
        </p:nvCxnSpPr>
        <p:spPr>
          <a:xfrm flipH="1">
            <a:off x="9843025" y="3140445"/>
            <a:ext cx="306300" cy="410400"/>
          </a:xfrm>
          <a:prstGeom prst="straightConnector1">
            <a:avLst/>
          </a:prstGeom>
          <a:noFill/>
          <a:ln w="2857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1638309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8">
                                            <p:txEl>
                                              <p:pRg st="0" end="0"/>
                                            </p:txEl>
                                          </p:spTgt>
                                        </p:tgtEl>
                                        <p:attrNameLst>
                                          <p:attrName>style.visibility</p:attrName>
                                        </p:attrNameLst>
                                      </p:cBhvr>
                                      <p:to>
                                        <p:strVal val="visible"/>
                                      </p:to>
                                    </p:set>
                                    <p:animEffect transition="in" filter="fade">
                                      <p:cBhvr>
                                        <p:cTn id="31" dur="500"/>
                                        <p:tgtEl>
                                          <p:spTgt spid="38">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8">
                                            <p:txEl>
                                              <p:pRg st="1" end="1"/>
                                            </p:txEl>
                                          </p:spTgt>
                                        </p:tgtEl>
                                        <p:attrNameLst>
                                          <p:attrName>style.visibility</p:attrName>
                                        </p:attrNameLst>
                                      </p:cBhvr>
                                      <p:to>
                                        <p:strVal val="visible"/>
                                      </p:to>
                                    </p:set>
                                    <p:animEffect transition="in" filter="fade">
                                      <p:cBhvr>
                                        <p:cTn id="36" dur="500"/>
                                        <p:tgtEl>
                                          <p:spTgt spid="38">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8">
                                            <p:txEl>
                                              <p:pRg st="2" end="2"/>
                                            </p:txEl>
                                          </p:spTgt>
                                        </p:tgtEl>
                                        <p:attrNameLst>
                                          <p:attrName>style.visibility</p:attrName>
                                        </p:attrNameLst>
                                      </p:cBhvr>
                                      <p:to>
                                        <p:strVal val="visible"/>
                                      </p:to>
                                    </p:set>
                                    <p:animEffect transition="in" filter="fade">
                                      <p:cBhvr>
                                        <p:cTn id="41" dur="500"/>
                                        <p:tgtEl>
                                          <p:spTgt spid="38">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8">
                                            <p:txEl>
                                              <p:pRg st="3" end="3"/>
                                            </p:txEl>
                                          </p:spTgt>
                                        </p:tgtEl>
                                        <p:attrNameLst>
                                          <p:attrName>style.visibility</p:attrName>
                                        </p:attrNameLst>
                                      </p:cBhvr>
                                      <p:to>
                                        <p:strVal val="visible"/>
                                      </p:to>
                                    </p:set>
                                    <p:animEffect transition="in" filter="fade">
                                      <p:cBhvr>
                                        <p:cTn id="46" dur="500"/>
                                        <p:tgtEl>
                                          <p:spTgt spid="38">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500"/>
                                        <p:tgtEl>
                                          <p:spTgt spid="39"/>
                                        </p:tgtEl>
                                      </p:cBhvr>
                                    </p:animEffect>
                                  </p:childTnLst>
                                </p:cTn>
                              </p:par>
                              <p:par>
                                <p:cTn id="52" presetID="10" presetClass="entr" presetSubtype="0" fill="hold" nodeType="with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fade">
                                      <p:cBhvr>
                                        <p:cTn id="54" dur="500"/>
                                        <p:tgtEl>
                                          <p:spTgt spid="44"/>
                                        </p:tgtEl>
                                      </p:cBhvr>
                                    </p:animEffect>
                                  </p:childTnLst>
                                </p:cTn>
                              </p:par>
                              <p:par>
                                <p:cTn id="55" presetID="10" presetClass="entr" presetSubtype="0" fill="hold" nodeType="with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500"/>
                                        <p:tgtEl>
                                          <p:spTgt spid="46"/>
                                        </p:tgtEl>
                                      </p:cBhvr>
                                    </p:animEffect>
                                  </p:childTnLst>
                                </p:cTn>
                              </p:par>
                              <p:par>
                                <p:cTn id="58" presetID="10" presetClass="entr" presetSubtype="0" fill="hold" nodeType="withEffect">
                                  <p:stCondLst>
                                    <p:cond delay="0"/>
                                  </p:stCondLst>
                                  <p:childTnLst>
                                    <p:set>
                                      <p:cBhvr>
                                        <p:cTn id="59" dur="1" fill="hold">
                                          <p:stCondLst>
                                            <p:cond delay="0"/>
                                          </p:stCondLst>
                                        </p:cTn>
                                        <p:tgtEl>
                                          <p:spTgt spid="4"/>
                                        </p:tgtEl>
                                        <p:attrNameLst>
                                          <p:attrName>style.visibility</p:attrName>
                                        </p:attrNameLst>
                                      </p:cBhvr>
                                      <p:to>
                                        <p:strVal val="visible"/>
                                      </p:to>
                                    </p:set>
                                    <p:animEffect transition="in" filter="fade">
                                      <p:cBhvr>
                                        <p:cTn id="60" dur="500"/>
                                        <p:tgtEl>
                                          <p:spTgt spid="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45"/>
                                        </p:tgtEl>
                                        <p:attrNameLst>
                                          <p:attrName>style.visibility</p:attrName>
                                        </p:attrNameLst>
                                      </p:cBhvr>
                                      <p:to>
                                        <p:strVal val="visible"/>
                                      </p:to>
                                    </p:set>
                                    <p:animEffect transition="in" filter="fade">
                                      <p:cBhvr>
                                        <p:cTn id="6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8FE9FB-D10E-4881-880C-5E84147FE3CA}"/>
              </a:ext>
            </a:extLst>
          </p:cNvPr>
          <p:cNvSpPr>
            <a:spLocks noGrp="1"/>
          </p:cNvSpPr>
          <p:nvPr>
            <p:ph type="title"/>
          </p:nvPr>
        </p:nvSpPr>
        <p:spPr/>
        <p:txBody>
          <a:bodyPr/>
          <a:lstStyle/>
          <a:p>
            <a:r>
              <a:rPr lang="en-US" dirty="0"/>
              <a:t>This is where we are right now</a:t>
            </a:r>
          </a:p>
        </p:txBody>
      </p:sp>
      <p:graphicFrame>
        <p:nvGraphicFramePr>
          <p:cNvPr id="7" name="Table 6">
            <a:extLst>
              <a:ext uri="{FF2B5EF4-FFF2-40B4-BE49-F238E27FC236}">
                <a16:creationId xmlns:a16="http://schemas.microsoft.com/office/drawing/2014/main" id="{AFC06C3E-BB90-413C-B6C5-F296AF955571}"/>
              </a:ext>
            </a:extLst>
          </p:cNvPr>
          <p:cNvGraphicFramePr>
            <a:graphicFrameLocks noGrp="1"/>
          </p:cNvGraphicFramePr>
          <p:nvPr/>
        </p:nvGraphicFramePr>
        <p:xfrm>
          <a:off x="136714" y="1129828"/>
          <a:ext cx="11887194" cy="1017120"/>
        </p:xfrm>
        <a:graphic>
          <a:graphicData uri="http://schemas.openxmlformats.org/drawingml/2006/table">
            <a:tbl>
              <a:tblPr firstRow="1" bandRow="1">
                <a:tableStyleId>{5C22544A-7EE6-4342-B048-85BDC9FD1C3A}</a:tableStyleId>
              </a:tblPr>
              <a:tblGrid>
                <a:gridCol w="30677">
                  <a:extLst>
                    <a:ext uri="{9D8B030D-6E8A-4147-A177-3AD203B41FA5}">
                      <a16:colId xmlns:a16="http://schemas.microsoft.com/office/drawing/2014/main" val="20009"/>
                    </a:ext>
                  </a:extLst>
                </a:gridCol>
                <a:gridCol w="550717">
                  <a:extLst>
                    <a:ext uri="{9D8B030D-6E8A-4147-A177-3AD203B41FA5}">
                      <a16:colId xmlns:a16="http://schemas.microsoft.com/office/drawing/2014/main" val="20010"/>
                    </a:ext>
                  </a:extLst>
                </a:gridCol>
                <a:gridCol w="550717">
                  <a:extLst>
                    <a:ext uri="{9D8B030D-6E8A-4147-A177-3AD203B41FA5}">
                      <a16:colId xmlns:a16="http://schemas.microsoft.com/office/drawing/2014/main" val="3355282539"/>
                    </a:ext>
                  </a:extLst>
                </a:gridCol>
                <a:gridCol w="566057">
                  <a:extLst>
                    <a:ext uri="{9D8B030D-6E8A-4147-A177-3AD203B41FA5}">
                      <a16:colId xmlns:a16="http://schemas.microsoft.com/office/drawing/2014/main" val="20011"/>
                    </a:ext>
                  </a:extLst>
                </a:gridCol>
                <a:gridCol w="566057">
                  <a:extLst>
                    <a:ext uri="{9D8B030D-6E8A-4147-A177-3AD203B41FA5}">
                      <a16:colId xmlns:a16="http://schemas.microsoft.com/office/drawing/2014/main" val="20012"/>
                    </a:ext>
                  </a:extLst>
                </a:gridCol>
                <a:gridCol w="566057">
                  <a:extLst>
                    <a:ext uri="{9D8B030D-6E8A-4147-A177-3AD203B41FA5}">
                      <a16:colId xmlns:a16="http://schemas.microsoft.com/office/drawing/2014/main" val="20013"/>
                    </a:ext>
                  </a:extLst>
                </a:gridCol>
                <a:gridCol w="566057">
                  <a:extLst>
                    <a:ext uri="{9D8B030D-6E8A-4147-A177-3AD203B41FA5}">
                      <a16:colId xmlns:a16="http://schemas.microsoft.com/office/drawing/2014/main" val="20014"/>
                    </a:ext>
                  </a:extLst>
                </a:gridCol>
                <a:gridCol w="566057">
                  <a:extLst>
                    <a:ext uri="{9D8B030D-6E8A-4147-A177-3AD203B41FA5}">
                      <a16:colId xmlns:a16="http://schemas.microsoft.com/office/drawing/2014/main" val="20015"/>
                    </a:ext>
                  </a:extLst>
                </a:gridCol>
                <a:gridCol w="566057">
                  <a:extLst>
                    <a:ext uri="{9D8B030D-6E8A-4147-A177-3AD203B41FA5}">
                      <a16:colId xmlns:a16="http://schemas.microsoft.com/office/drawing/2014/main" val="20016"/>
                    </a:ext>
                  </a:extLst>
                </a:gridCol>
                <a:gridCol w="566057">
                  <a:extLst>
                    <a:ext uri="{9D8B030D-6E8A-4147-A177-3AD203B41FA5}">
                      <a16:colId xmlns:a16="http://schemas.microsoft.com/office/drawing/2014/main" val="20018"/>
                    </a:ext>
                  </a:extLst>
                </a:gridCol>
                <a:gridCol w="566057">
                  <a:extLst>
                    <a:ext uri="{9D8B030D-6E8A-4147-A177-3AD203B41FA5}">
                      <a16:colId xmlns:a16="http://schemas.microsoft.com/office/drawing/2014/main" val="20022"/>
                    </a:ext>
                  </a:extLst>
                </a:gridCol>
                <a:gridCol w="566057">
                  <a:extLst>
                    <a:ext uri="{9D8B030D-6E8A-4147-A177-3AD203B41FA5}">
                      <a16:colId xmlns:a16="http://schemas.microsoft.com/office/drawing/2014/main" val="20023"/>
                    </a:ext>
                  </a:extLst>
                </a:gridCol>
                <a:gridCol w="566057">
                  <a:extLst>
                    <a:ext uri="{9D8B030D-6E8A-4147-A177-3AD203B41FA5}">
                      <a16:colId xmlns:a16="http://schemas.microsoft.com/office/drawing/2014/main" val="20024"/>
                    </a:ext>
                  </a:extLst>
                </a:gridCol>
                <a:gridCol w="566057">
                  <a:extLst>
                    <a:ext uri="{9D8B030D-6E8A-4147-A177-3AD203B41FA5}">
                      <a16:colId xmlns:a16="http://schemas.microsoft.com/office/drawing/2014/main" val="20025"/>
                    </a:ext>
                  </a:extLst>
                </a:gridCol>
                <a:gridCol w="566057">
                  <a:extLst>
                    <a:ext uri="{9D8B030D-6E8A-4147-A177-3AD203B41FA5}">
                      <a16:colId xmlns:a16="http://schemas.microsoft.com/office/drawing/2014/main" val="4085297955"/>
                    </a:ext>
                  </a:extLst>
                </a:gridCol>
                <a:gridCol w="566057">
                  <a:extLst>
                    <a:ext uri="{9D8B030D-6E8A-4147-A177-3AD203B41FA5}">
                      <a16:colId xmlns:a16="http://schemas.microsoft.com/office/drawing/2014/main" val="20026"/>
                    </a:ext>
                  </a:extLst>
                </a:gridCol>
                <a:gridCol w="566057">
                  <a:extLst>
                    <a:ext uri="{9D8B030D-6E8A-4147-A177-3AD203B41FA5}">
                      <a16:colId xmlns:a16="http://schemas.microsoft.com/office/drawing/2014/main" val="20027"/>
                    </a:ext>
                  </a:extLst>
                </a:gridCol>
                <a:gridCol w="566057">
                  <a:extLst>
                    <a:ext uri="{9D8B030D-6E8A-4147-A177-3AD203B41FA5}">
                      <a16:colId xmlns:a16="http://schemas.microsoft.com/office/drawing/2014/main" val="20028"/>
                    </a:ext>
                  </a:extLst>
                </a:gridCol>
                <a:gridCol w="566057">
                  <a:extLst>
                    <a:ext uri="{9D8B030D-6E8A-4147-A177-3AD203B41FA5}">
                      <a16:colId xmlns:a16="http://schemas.microsoft.com/office/drawing/2014/main" val="4145841087"/>
                    </a:ext>
                  </a:extLst>
                </a:gridCol>
                <a:gridCol w="566057">
                  <a:extLst>
                    <a:ext uri="{9D8B030D-6E8A-4147-A177-3AD203B41FA5}">
                      <a16:colId xmlns:a16="http://schemas.microsoft.com/office/drawing/2014/main" val="3981948892"/>
                    </a:ext>
                  </a:extLst>
                </a:gridCol>
                <a:gridCol w="566057">
                  <a:extLst>
                    <a:ext uri="{9D8B030D-6E8A-4147-A177-3AD203B41FA5}">
                      <a16:colId xmlns:a16="http://schemas.microsoft.com/office/drawing/2014/main" val="1228601702"/>
                    </a:ext>
                  </a:extLst>
                </a:gridCol>
                <a:gridCol w="566057">
                  <a:extLst>
                    <a:ext uri="{9D8B030D-6E8A-4147-A177-3AD203B41FA5}">
                      <a16:colId xmlns:a16="http://schemas.microsoft.com/office/drawing/2014/main" val="361776214"/>
                    </a:ext>
                  </a:extLst>
                </a:gridCol>
              </a:tblGrid>
              <a:tr h="358483">
                <a:tc gridSpan="5">
                  <a:txBody>
                    <a:bodyPr/>
                    <a:lstStyle/>
                    <a:p>
                      <a:pPr marL="0" marR="0" indent="0" algn="ctr" defTabSz="914126" rtl="0" eaLnBrk="1" fontAlgn="auto" latinLnBrk="0" hangingPunct="1">
                        <a:lnSpc>
                          <a:spcPct val="100000"/>
                        </a:lnSpc>
                        <a:spcBef>
                          <a:spcPts val="0"/>
                        </a:spcBef>
                        <a:spcAft>
                          <a:spcPts val="0"/>
                        </a:spcAft>
                        <a:buClrTx/>
                        <a:buSzTx/>
                        <a:buFontTx/>
                        <a:buNone/>
                        <a:tabLst/>
                        <a:defRPr/>
                      </a:pPr>
                      <a:r>
                        <a:rPr lang="en-US" sz="1400" b="0" kern="1200" dirty="0">
                          <a:solidFill>
                            <a:schemeClr val="bg1"/>
                          </a:solidFill>
                          <a:latin typeface="+mn-lt"/>
                          <a:ea typeface="+mn-ea"/>
                          <a:cs typeface="+mn-cs"/>
                        </a:rPr>
                        <a:t>Desktop era</a:t>
                      </a:r>
                    </a:p>
                  </a:txBody>
                  <a:tcPr marL="0" marR="0" marT="0" marB="0" anchor="ctr">
                    <a:lnL w="12700" cap="flat" cmpd="sng" algn="ctr">
                      <a:noFill/>
                      <a:prstDash val="dash"/>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marL="0" marR="0" indent="0" algn="ctr" defTabSz="914126" rtl="0" eaLnBrk="1" fontAlgn="auto" latinLnBrk="0" hangingPunct="1">
                        <a:lnSpc>
                          <a:spcPct val="100000"/>
                        </a:lnSpc>
                        <a:spcBef>
                          <a:spcPts val="0"/>
                        </a:spcBef>
                        <a:spcAft>
                          <a:spcPts val="0"/>
                        </a:spcAft>
                        <a:buClrTx/>
                        <a:buSzTx/>
                        <a:buFontTx/>
                        <a:buNone/>
                        <a:tabLst/>
                        <a:defRPr/>
                      </a:pPr>
                      <a:endParaRPr lang="en-US" sz="1400" b="0" kern="1200" dirty="0">
                        <a:solidFill>
                          <a:schemeClr val="bg1"/>
                        </a:solidFill>
                        <a:latin typeface="+mn-lt"/>
                        <a:ea typeface="+mn-ea"/>
                        <a:cs typeface="+mn-cs"/>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marL="0" marR="0" indent="0" algn="ctr" defTabSz="914126" rtl="0" eaLnBrk="1" fontAlgn="auto" latinLnBrk="0" hangingPunct="1">
                        <a:lnSpc>
                          <a:spcPct val="100000"/>
                        </a:lnSpc>
                        <a:spcBef>
                          <a:spcPts val="0"/>
                        </a:spcBef>
                        <a:spcAft>
                          <a:spcPts val="0"/>
                        </a:spcAft>
                        <a:buClrTx/>
                        <a:buSzTx/>
                        <a:buFontTx/>
                        <a:buNone/>
                        <a:tabLst/>
                        <a:defRPr/>
                      </a:pPr>
                      <a:endParaRPr lang="en-US" sz="1400" b="0" kern="1200" dirty="0">
                        <a:solidFill>
                          <a:schemeClr val="bg1"/>
                        </a:solidFill>
                        <a:latin typeface="+mn-lt"/>
                        <a:ea typeface="+mn-ea"/>
                        <a:cs typeface="+mn-cs"/>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marL="0" marR="0" indent="0" algn="ctr" defTabSz="914126" rtl="0" eaLnBrk="1" fontAlgn="auto" latinLnBrk="0" hangingPunct="1">
                        <a:lnSpc>
                          <a:spcPct val="100000"/>
                        </a:lnSpc>
                        <a:spcBef>
                          <a:spcPts val="0"/>
                        </a:spcBef>
                        <a:spcAft>
                          <a:spcPts val="0"/>
                        </a:spcAft>
                        <a:buClrTx/>
                        <a:buSzTx/>
                        <a:buFontTx/>
                        <a:buNone/>
                        <a:tabLst/>
                        <a:defRPr/>
                      </a:pPr>
                      <a:endParaRPr lang="en-US" sz="1400" b="0" kern="1200" dirty="0">
                        <a:solidFill>
                          <a:schemeClr val="bg1"/>
                        </a:solidFill>
                        <a:latin typeface="+mn-lt"/>
                        <a:ea typeface="+mn-ea"/>
                        <a:cs typeface="+mn-cs"/>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marL="0" marR="0" indent="0" algn="ctr" defTabSz="914126" rtl="0" eaLnBrk="1" fontAlgn="auto" latinLnBrk="0" hangingPunct="1">
                        <a:lnSpc>
                          <a:spcPct val="100000"/>
                        </a:lnSpc>
                        <a:spcBef>
                          <a:spcPts val="0"/>
                        </a:spcBef>
                        <a:spcAft>
                          <a:spcPts val="0"/>
                        </a:spcAft>
                        <a:buClrTx/>
                        <a:buSzTx/>
                        <a:buFontTx/>
                        <a:buNone/>
                        <a:tabLst/>
                        <a:defRPr/>
                      </a:pPr>
                      <a:endParaRPr lang="en-US" sz="1400" b="0" kern="1200" dirty="0">
                        <a:solidFill>
                          <a:schemeClr val="bg1"/>
                        </a:solidFill>
                        <a:latin typeface="+mn-lt"/>
                        <a:ea typeface="+mn-ea"/>
                        <a:cs typeface="+mn-cs"/>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10">
                  <a:txBody>
                    <a:bodyPr/>
                    <a:lstStyle/>
                    <a:p>
                      <a:pPr algn="ctr"/>
                      <a:r>
                        <a:rPr lang="en-US" sz="1400" b="0" dirty="0">
                          <a:solidFill>
                            <a:schemeClr val="bg1"/>
                          </a:solidFill>
                        </a:rPr>
                        <a:t>VMs era</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500" b="1">
                        <a:solidFill>
                          <a:schemeClr val="bg1"/>
                        </a:solidFill>
                      </a:endParaRPr>
                    </a:p>
                  </a:txBody>
                  <a:tcPr marL="89470" marR="89470" marT="22367" marB="22367" anchor="ctr">
                    <a:lnL w="19050" cap="flat" cmpd="sng" algn="ctr">
                      <a:solidFill>
                        <a:schemeClr val="bg1"/>
                      </a:solidFill>
                      <a:prstDash val="solid"/>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7">
                  <a:txBody>
                    <a:bodyPr/>
                    <a:lstStyle/>
                    <a:p>
                      <a:pPr algn="ctr"/>
                      <a:r>
                        <a:rPr lang="en-US" sz="1400" b="0" dirty="0">
                          <a:solidFill>
                            <a:schemeClr val="bg1"/>
                          </a:solidFill>
                        </a:rPr>
                        <a:t>Containers era</a:t>
                      </a:r>
                    </a:p>
                  </a:txBody>
                  <a:tcPr marL="0" marR="0" marT="0" marB="0" anchor="ctr">
                    <a:lnL w="19050" cap="flat" cmpd="sng" algn="ctr">
                      <a:solidFill>
                        <a:schemeClr val="bg1"/>
                      </a:solidFill>
                      <a:prstDash val="solid"/>
                      <a:round/>
                      <a:headEnd type="none" w="med" len="med"/>
                      <a:tailEnd type="none" w="med" len="med"/>
                    </a:lnL>
                    <a:lnR w="12700" cap="flat" cmpd="sng" algn="ctr">
                      <a:noFill/>
                      <a:prstDash val="dash"/>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b="0" dirty="0">
                        <a:solidFill>
                          <a:schemeClr val="bg1"/>
                        </a:solidFill>
                      </a:endParaRPr>
                    </a:p>
                  </a:txBody>
                  <a:tcPr marL="0" marR="0" marT="0" marB="0" anchor="ctr">
                    <a:lnL w="19050" cap="flat" cmpd="sng" algn="ctr">
                      <a:noFill/>
                      <a:prstDash val="solid"/>
                      <a:round/>
                      <a:headEnd type="none" w="med" len="med"/>
                      <a:tailEnd type="none" w="med" len="med"/>
                    </a:lnL>
                    <a:lnR w="12700" cap="flat" cmpd="sng" algn="ctr">
                      <a:noFill/>
                      <a:prstDash val="dash"/>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b="0" dirty="0">
                        <a:solidFill>
                          <a:schemeClr val="bg1"/>
                        </a:solidFill>
                      </a:endParaRPr>
                    </a:p>
                  </a:txBody>
                  <a:tcPr marL="0" marR="0" marT="0" marB="0" anchor="ctr">
                    <a:lnL w="19050" cap="flat" cmpd="sng" algn="ctr">
                      <a:noFill/>
                      <a:prstDash val="solid"/>
                      <a:round/>
                      <a:headEnd type="none" w="med" len="med"/>
                      <a:tailEnd type="none" w="med" len="med"/>
                    </a:lnL>
                    <a:lnR w="12700" cap="flat" cmpd="sng" algn="ctr">
                      <a:noFill/>
                      <a:prstDash val="dash"/>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b="0" dirty="0">
                        <a:solidFill>
                          <a:schemeClr val="bg1"/>
                        </a:solidFill>
                      </a:endParaRPr>
                    </a:p>
                  </a:txBody>
                  <a:tcPr marL="0" marR="0" marT="0" marB="0" anchor="ctr">
                    <a:lnL w="19050" cap="flat" cmpd="sng" algn="ctr">
                      <a:noFill/>
                      <a:prstDash val="solid"/>
                      <a:round/>
                      <a:headEnd type="none" w="med" len="med"/>
                      <a:tailEnd type="none" w="med" len="med"/>
                    </a:lnL>
                    <a:lnR w="12700" cap="flat" cmpd="sng" algn="ctr">
                      <a:noFill/>
                      <a:prstDash val="dash"/>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tc hMerge="1">
                  <a:txBody>
                    <a:bodyPr/>
                    <a:lstStyle/>
                    <a:p>
                      <a:pPr algn="ctr"/>
                      <a:endParaRPr lang="en-US" sz="1400" b="0" dirty="0">
                        <a:solidFill>
                          <a:schemeClr val="bg1"/>
                        </a:solidFill>
                      </a:endParaRPr>
                    </a:p>
                  </a:txBody>
                  <a:tcPr marL="0" marR="0" marT="0" marB="0" anchor="ctr">
                    <a:lnL w="19050" cap="flat" cmpd="sng" algn="ctr">
                      <a:noFill/>
                      <a:prstDash val="solid"/>
                      <a:round/>
                      <a:headEnd type="none" w="med" len="med"/>
                      <a:tailEnd type="none" w="med" len="med"/>
                    </a:lnL>
                    <a:lnR w="12700" cap="flat" cmpd="sng" algn="ctr">
                      <a:noFill/>
                      <a:prstDash val="dash"/>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b="0" dirty="0">
                        <a:solidFill>
                          <a:schemeClr val="bg1"/>
                        </a:solidFill>
                      </a:endParaRPr>
                    </a:p>
                  </a:txBody>
                  <a:tcPr marL="0" marR="0" marT="0" marB="0" anchor="ctr">
                    <a:lnL w="19050" cap="flat" cmpd="sng" algn="ctr">
                      <a:noFill/>
                      <a:prstDash val="solid"/>
                      <a:round/>
                      <a:headEnd type="none" w="med" len="med"/>
                      <a:tailEnd type="none" w="med" len="med"/>
                    </a:lnL>
                    <a:lnR w="12700" cap="flat" cmpd="sng" algn="ctr">
                      <a:noFill/>
                      <a:prstDash val="dash"/>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358483">
                <a:tc gridSpan="5">
                  <a:txBody>
                    <a:bodyPr/>
                    <a:lstStyle/>
                    <a:p>
                      <a:pPr algn="ctr"/>
                      <a:r>
                        <a:rPr lang="en-US" sz="1400" b="0" dirty="0">
                          <a:solidFill>
                            <a:schemeClr val="bg1"/>
                          </a:solidFill>
                        </a:rPr>
                        <a:t>Early 2000s</a:t>
                      </a:r>
                    </a:p>
                  </a:txBody>
                  <a:tcPr marL="0" marR="0" marT="0" marB="0" anchor="ctr">
                    <a:lnL w="12700" cap="flat" cmpd="sng" algn="ctr">
                      <a:noFill/>
                      <a:prstDash val="dash"/>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gridSpan="5">
                  <a:txBody>
                    <a:bodyPr/>
                    <a:lstStyle/>
                    <a:p>
                      <a:pPr algn="ctr"/>
                      <a:r>
                        <a:rPr lang="en-US" sz="1400" b="0" dirty="0">
                          <a:solidFill>
                            <a:schemeClr val="bg1"/>
                          </a:solidFill>
                        </a:rPr>
                        <a:t>Late 2000s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gridSpan="5">
                  <a:txBody>
                    <a:bodyPr/>
                    <a:lstStyle/>
                    <a:p>
                      <a:pPr algn="ctr"/>
                      <a:r>
                        <a:rPr lang="en-US" sz="1400" b="0" dirty="0">
                          <a:solidFill>
                            <a:schemeClr val="bg1"/>
                          </a:solidFill>
                        </a:rPr>
                        <a:t>Early 2010s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gridSpan="4">
                  <a:txBody>
                    <a:bodyPr/>
                    <a:lstStyle/>
                    <a:p>
                      <a:pPr algn="ctr"/>
                      <a:r>
                        <a:rPr lang="en-US" sz="1400" b="0" dirty="0">
                          <a:solidFill>
                            <a:schemeClr val="bg1"/>
                          </a:solidFill>
                        </a:rPr>
                        <a:t>Late 2010s</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gridSpan="3">
                  <a:txBody>
                    <a:bodyPr/>
                    <a:lstStyle/>
                    <a:p>
                      <a:pPr algn="ctr"/>
                      <a:r>
                        <a:rPr lang="en-US" sz="1400" b="0" dirty="0">
                          <a:solidFill>
                            <a:schemeClr val="bg1"/>
                          </a:solidFill>
                        </a:rPr>
                        <a:t>Early 2020s</a:t>
                      </a:r>
                    </a:p>
                  </a:txBody>
                  <a:tcPr marL="0" marR="0" marT="0" marB="0" anchor="ctr">
                    <a:lnL w="19050" cap="flat" cmpd="sng" algn="ctr">
                      <a:solidFill>
                        <a:schemeClr val="bg1"/>
                      </a:solidFill>
                      <a:prstDash val="solid"/>
                      <a:round/>
                      <a:headEnd type="none" w="med" len="med"/>
                      <a:tailEnd type="none" w="med" len="med"/>
                    </a:lnL>
                    <a:lnR w="12700" cap="flat" cmpd="sng" algn="ctr">
                      <a:noFill/>
                      <a:prstDash val="dash"/>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noFill/>
                      <a:prstDash val="solid"/>
                      <a:round/>
                      <a:headEnd type="none" w="med" len="med"/>
                      <a:tailEnd type="none" w="med" len="med"/>
                    </a:lnL>
                    <a:lnR w="12700" cap="flat" cmpd="sng" algn="ctr">
                      <a:noFill/>
                      <a:prstDash val="dash"/>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b="0" dirty="0">
                        <a:solidFill>
                          <a:schemeClr val="bg1"/>
                        </a:solidFill>
                      </a:endParaRPr>
                    </a:p>
                  </a:txBody>
                  <a:tcPr marL="0" marR="0" marT="0" marB="0" anchor="ctr">
                    <a:lnL w="19050" cap="flat" cmpd="sng" algn="ctr">
                      <a:noFill/>
                      <a:prstDash val="solid"/>
                      <a:round/>
                      <a:headEnd type="none" w="med" len="med"/>
                      <a:tailEnd type="none" w="med" len="med"/>
                    </a:lnL>
                    <a:lnR w="12700" cap="flat" cmpd="sng" algn="ctr">
                      <a:noFill/>
                      <a:prstDash val="dash"/>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1"/>
                  </a:ext>
                </a:extLst>
              </a:tr>
              <a:tr h="300154">
                <a:tc>
                  <a:txBody>
                    <a:bodyPr/>
                    <a:lstStyle/>
                    <a:p>
                      <a:pPr algn="ctr"/>
                      <a:r>
                        <a:rPr lang="en-US" sz="1000" b="1" dirty="0">
                          <a:solidFill>
                            <a:schemeClr val="tx1"/>
                          </a:solidFill>
                        </a:rPr>
                        <a:t> </a:t>
                      </a:r>
                    </a:p>
                  </a:txBody>
                  <a:tcPr marL="0" marR="0" marT="0" marB="0" anchor="ctr">
                    <a:lnL w="9525" cap="flat" cmpd="sng" algn="ctr">
                      <a:noFill/>
                      <a:prstDash val="dash"/>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 2002</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2003</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2004</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2005</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2006</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2007</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2008</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2009</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2010</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2011</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2012</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2013</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2014</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2015</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2016</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2017</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2018</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2019</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2020</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2021</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2022</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2"/>
                  </a:ext>
                </a:extLst>
              </a:tr>
            </a:tbl>
          </a:graphicData>
        </a:graphic>
      </p:graphicFrame>
      <p:pic>
        <p:nvPicPr>
          <p:cNvPr id="16" name="Google Shape;1167;p113">
            <a:extLst>
              <a:ext uri="{FF2B5EF4-FFF2-40B4-BE49-F238E27FC236}">
                <a16:creationId xmlns:a16="http://schemas.microsoft.com/office/drawing/2014/main" id="{F639A1D5-54F9-3B4F-B52A-92ED05D8C6C0}"/>
              </a:ext>
            </a:extLst>
          </p:cNvPr>
          <p:cNvPicPr preferRelativeResize="0"/>
          <p:nvPr/>
        </p:nvPicPr>
        <p:blipFill>
          <a:blip r:embed="rId3">
            <a:alphaModFix/>
          </a:blip>
          <a:stretch>
            <a:fillRect/>
          </a:stretch>
        </p:blipFill>
        <p:spPr>
          <a:xfrm flipH="1">
            <a:off x="9316150" y="4424575"/>
            <a:ext cx="2284176" cy="2093201"/>
          </a:xfrm>
          <a:prstGeom prst="rect">
            <a:avLst/>
          </a:prstGeom>
          <a:noFill/>
          <a:ln>
            <a:noFill/>
          </a:ln>
        </p:spPr>
      </p:pic>
      <p:grpSp>
        <p:nvGrpSpPr>
          <p:cNvPr id="17" name="Group 16">
            <a:extLst>
              <a:ext uri="{FF2B5EF4-FFF2-40B4-BE49-F238E27FC236}">
                <a16:creationId xmlns:a16="http://schemas.microsoft.com/office/drawing/2014/main" id="{34DAC8E7-42E6-7640-8B5A-050867F593B1}"/>
              </a:ext>
            </a:extLst>
          </p:cNvPr>
          <p:cNvGrpSpPr/>
          <p:nvPr/>
        </p:nvGrpSpPr>
        <p:grpSpPr>
          <a:xfrm>
            <a:off x="136714" y="2407343"/>
            <a:ext cx="1617103" cy="2563112"/>
            <a:chOff x="136714" y="2407343"/>
            <a:chExt cx="1617103" cy="2563112"/>
          </a:xfrm>
        </p:grpSpPr>
        <p:grpSp>
          <p:nvGrpSpPr>
            <p:cNvPr id="18" name="Group 17">
              <a:extLst>
                <a:ext uri="{FF2B5EF4-FFF2-40B4-BE49-F238E27FC236}">
                  <a16:creationId xmlns:a16="http://schemas.microsoft.com/office/drawing/2014/main" id="{A6EFC9DD-4A43-AC47-AC7D-78579621F2AF}"/>
                </a:ext>
              </a:extLst>
            </p:cNvPr>
            <p:cNvGrpSpPr/>
            <p:nvPr/>
          </p:nvGrpSpPr>
          <p:grpSpPr>
            <a:xfrm>
              <a:off x="136714" y="2407343"/>
              <a:ext cx="1617103" cy="1720804"/>
              <a:chOff x="1089318" y="2975895"/>
              <a:chExt cx="2235312" cy="1114761"/>
            </a:xfrm>
            <a:solidFill>
              <a:schemeClr val="bg1"/>
            </a:solidFill>
          </p:grpSpPr>
          <p:sp>
            <p:nvSpPr>
              <p:cNvPr id="20" name="TextBox 59">
                <a:extLst>
                  <a:ext uri="{FF2B5EF4-FFF2-40B4-BE49-F238E27FC236}">
                    <a16:creationId xmlns:a16="http://schemas.microsoft.com/office/drawing/2014/main" id="{FAB84A53-5CBC-1E43-B5D0-876E62E23479}"/>
                  </a:ext>
                </a:extLst>
              </p:cNvPr>
              <p:cNvSpPr txBox="1">
                <a:spLocks noChangeArrowheads="1"/>
              </p:cNvSpPr>
              <p:nvPr/>
            </p:nvSpPr>
            <p:spPr bwMode="auto">
              <a:xfrm>
                <a:off x="1089318" y="3751707"/>
                <a:ext cx="2235312" cy="338949"/>
              </a:xfrm>
              <a:prstGeom prst="rect">
                <a:avLst/>
              </a:prstGeom>
              <a:grpFill/>
              <a:ln w="9525">
                <a:noFill/>
                <a:miter lim="800000"/>
                <a:headEnd/>
                <a:tailEnd/>
              </a:ln>
            </p:spPr>
            <p:txBody>
              <a:bodyPr wrap="square" anchor="b">
                <a:spAutoFit/>
              </a:bodyPr>
              <a:lstStyle/>
              <a:p>
                <a:pPr algn="ctr" defTabSz="913852">
                  <a:spcAft>
                    <a:spcPts val="600"/>
                  </a:spcAft>
                  <a:defRPr/>
                </a:pPr>
                <a:r>
                  <a:rPr lang="en-US" sz="1400" dirty="0">
                    <a:solidFill>
                      <a:schemeClr val="tx2">
                        <a:lumMod val="50000"/>
                      </a:schemeClr>
                    </a:solidFill>
                    <a:ea typeface="Helvetica Neue"/>
                    <a:cs typeface="Helvetica Neue"/>
                    <a:sym typeface="Helvetica Neue"/>
                  </a:rPr>
                  <a:t>Manual Deployments</a:t>
                </a:r>
              </a:p>
            </p:txBody>
          </p:sp>
          <p:cxnSp>
            <p:nvCxnSpPr>
              <p:cNvPr id="21" name="Straight Connector 20">
                <a:extLst>
                  <a:ext uri="{FF2B5EF4-FFF2-40B4-BE49-F238E27FC236}">
                    <a16:creationId xmlns:a16="http://schemas.microsoft.com/office/drawing/2014/main" id="{D545B116-CD42-6B4E-8E78-EC7B19537234}"/>
                  </a:ext>
                </a:extLst>
              </p:cNvPr>
              <p:cNvCxnSpPr>
                <a:cxnSpLocks/>
                <a:endCxn id="20" idx="0"/>
              </p:cNvCxnSpPr>
              <p:nvPr/>
            </p:nvCxnSpPr>
            <p:spPr>
              <a:xfrm>
                <a:off x="2206975" y="2975895"/>
                <a:ext cx="0" cy="775813"/>
              </a:xfrm>
              <a:prstGeom prst="line">
                <a:avLst/>
              </a:prstGeom>
              <a:grpFill/>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19" name="Google Shape;847;p98">
              <a:extLst>
                <a:ext uri="{FF2B5EF4-FFF2-40B4-BE49-F238E27FC236}">
                  <a16:creationId xmlns:a16="http://schemas.microsoft.com/office/drawing/2014/main" id="{4083C82C-0F9B-A14B-A504-50EDE947F11D}"/>
                </a:ext>
              </a:extLst>
            </p:cNvPr>
            <p:cNvPicPr preferRelativeResize="0"/>
            <p:nvPr/>
          </p:nvPicPr>
          <p:blipFill>
            <a:blip r:embed="rId4">
              <a:alphaModFix/>
            </a:blip>
            <a:stretch>
              <a:fillRect/>
            </a:stretch>
          </p:blipFill>
          <p:spPr>
            <a:xfrm>
              <a:off x="701729" y="4357256"/>
              <a:ext cx="613181" cy="613199"/>
            </a:xfrm>
            <a:prstGeom prst="rect">
              <a:avLst/>
            </a:prstGeom>
            <a:noFill/>
            <a:ln>
              <a:noFill/>
            </a:ln>
          </p:spPr>
        </p:pic>
      </p:grpSp>
      <p:grpSp>
        <p:nvGrpSpPr>
          <p:cNvPr id="25" name="Group 24">
            <a:extLst>
              <a:ext uri="{FF2B5EF4-FFF2-40B4-BE49-F238E27FC236}">
                <a16:creationId xmlns:a16="http://schemas.microsoft.com/office/drawing/2014/main" id="{1EC16F4D-D7EC-8A47-8E90-9947049154F4}"/>
              </a:ext>
            </a:extLst>
          </p:cNvPr>
          <p:cNvGrpSpPr/>
          <p:nvPr/>
        </p:nvGrpSpPr>
        <p:grpSpPr>
          <a:xfrm>
            <a:off x="1753817" y="2407343"/>
            <a:ext cx="1617103" cy="2471794"/>
            <a:chOff x="1753817" y="2407343"/>
            <a:chExt cx="1617103" cy="2471794"/>
          </a:xfrm>
        </p:grpSpPr>
        <p:grpSp>
          <p:nvGrpSpPr>
            <p:cNvPr id="26" name="Group 25">
              <a:extLst>
                <a:ext uri="{FF2B5EF4-FFF2-40B4-BE49-F238E27FC236}">
                  <a16:creationId xmlns:a16="http://schemas.microsoft.com/office/drawing/2014/main" id="{65D25324-F00F-7643-8CF6-161C595E5AA3}"/>
                </a:ext>
              </a:extLst>
            </p:cNvPr>
            <p:cNvGrpSpPr/>
            <p:nvPr/>
          </p:nvGrpSpPr>
          <p:grpSpPr>
            <a:xfrm>
              <a:off x="1753817" y="2407343"/>
              <a:ext cx="1617103" cy="1720804"/>
              <a:chOff x="1089318" y="2975895"/>
              <a:chExt cx="2235312" cy="1114761"/>
            </a:xfrm>
            <a:solidFill>
              <a:schemeClr val="bg1"/>
            </a:solidFill>
          </p:grpSpPr>
          <p:sp>
            <p:nvSpPr>
              <p:cNvPr id="28" name="TextBox 59">
                <a:extLst>
                  <a:ext uri="{FF2B5EF4-FFF2-40B4-BE49-F238E27FC236}">
                    <a16:creationId xmlns:a16="http://schemas.microsoft.com/office/drawing/2014/main" id="{80721F31-9015-6B41-8647-0BC7346B8426}"/>
                  </a:ext>
                </a:extLst>
              </p:cNvPr>
              <p:cNvSpPr txBox="1">
                <a:spLocks noChangeArrowheads="1"/>
              </p:cNvSpPr>
              <p:nvPr/>
            </p:nvSpPr>
            <p:spPr bwMode="auto">
              <a:xfrm>
                <a:off x="1089318" y="3751707"/>
                <a:ext cx="2235312" cy="338949"/>
              </a:xfrm>
              <a:prstGeom prst="rect">
                <a:avLst/>
              </a:prstGeom>
              <a:grpFill/>
              <a:ln w="9525">
                <a:noFill/>
                <a:miter lim="800000"/>
                <a:headEnd/>
                <a:tailEnd/>
              </a:ln>
            </p:spPr>
            <p:txBody>
              <a:bodyPr wrap="square" anchor="b">
                <a:spAutoFit/>
              </a:bodyPr>
              <a:lstStyle/>
              <a:p>
                <a:pPr algn="ctr" defTabSz="913852">
                  <a:spcAft>
                    <a:spcPts val="600"/>
                  </a:spcAft>
                  <a:defRPr/>
                </a:pPr>
                <a:r>
                  <a:rPr lang="en-US" sz="1400" dirty="0">
                    <a:solidFill>
                      <a:schemeClr val="tx2">
                        <a:lumMod val="50000"/>
                      </a:schemeClr>
                    </a:solidFill>
                    <a:ea typeface="Helvetica Neue"/>
                    <a:cs typeface="Helvetica Neue"/>
                    <a:sym typeface="Helvetica Neue"/>
                  </a:rPr>
                  <a:t>Virtualization appears</a:t>
                </a:r>
              </a:p>
            </p:txBody>
          </p:sp>
          <p:cxnSp>
            <p:nvCxnSpPr>
              <p:cNvPr id="29" name="Straight Connector 28">
                <a:extLst>
                  <a:ext uri="{FF2B5EF4-FFF2-40B4-BE49-F238E27FC236}">
                    <a16:creationId xmlns:a16="http://schemas.microsoft.com/office/drawing/2014/main" id="{F8A43154-BAA3-AA4D-A0C1-D6D273339F4F}"/>
                  </a:ext>
                </a:extLst>
              </p:cNvPr>
              <p:cNvCxnSpPr>
                <a:cxnSpLocks/>
                <a:endCxn id="28" idx="0"/>
              </p:cNvCxnSpPr>
              <p:nvPr/>
            </p:nvCxnSpPr>
            <p:spPr>
              <a:xfrm>
                <a:off x="2206975" y="2975895"/>
                <a:ext cx="0" cy="775812"/>
              </a:xfrm>
              <a:prstGeom prst="line">
                <a:avLst/>
              </a:prstGeom>
              <a:grpFill/>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27" name="Google Shape;850;p98">
              <a:extLst>
                <a:ext uri="{FF2B5EF4-FFF2-40B4-BE49-F238E27FC236}">
                  <a16:creationId xmlns:a16="http://schemas.microsoft.com/office/drawing/2014/main" id="{97CDB2C3-D15F-BB4D-B647-701A5BA1A8C4}"/>
                </a:ext>
              </a:extLst>
            </p:cNvPr>
            <p:cNvPicPr preferRelativeResize="0"/>
            <p:nvPr/>
          </p:nvPicPr>
          <p:blipFill>
            <a:blip r:embed="rId5">
              <a:alphaModFix/>
            </a:blip>
            <a:stretch>
              <a:fillRect/>
            </a:stretch>
          </p:blipFill>
          <p:spPr>
            <a:xfrm>
              <a:off x="2249318" y="4357256"/>
              <a:ext cx="626100" cy="521881"/>
            </a:xfrm>
            <a:prstGeom prst="rect">
              <a:avLst/>
            </a:prstGeom>
            <a:noFill/>
            <a:ln>
              <a:noFill/>
            </a:ln>
          </p:spPr>
        </p:pic>
      </p:grpSp>
      <p:grpSp>
        <p:nvGrpSpPr>
          <p:cNvPr id="30" name="Group 29">
            <a:extLst>
              <a:ext uri="{FF2B5EF4-FFF2-40B4-BE49-F238E27FC236}">
                <a16:creationId xmlns:a16="http://schemas.microsoft.com/office/drawing/2014/main" id="{FD119C61-492D-B84B-9898-E05897B186A6}"/>
              </a:ext>
            </a:extLst>
          </p:cNvPr>
          <p:cNvGrpSpPr/>
          <p:nvPr/>
        </p:nvGrpSpPr>
        <p:grpSpPr>
          <a:xfrm>
            <a:off x="3666596" y="2407343"/>
            <a:ext cx="1617103" cy="2395168"/>
            <a:chOff x="3666596" y="2407343"/>
            <a:chExt cx="1617103" cy="2395168"/>
          </a:xfrm>
        </p:grpSpPr>
        <p:grpSp>
          <p:nvGrpSpPr>
            <p:cNvPr id="31" name="Group 30">
              <a:extLst>
                <a:ext uri="{FF2B5EF4-FFF2-40B4-BE49-F238E27FC236}">
                  <a16:creationId xmlns:a16="http://schemas.microsoft.com/office/drawing/2014/main" id="{B1A36B1A-B4A2-0345-B4EE-755B8F5E15BE}"/>
                </a:ext>
              </a:extLst>
            </p:cNvPr>
            <p:cNvGrpSpPr/>
            <p:nvPr/>
          </p:nvGrpSpPr>
          <p:grpSpPr>
            <a:xfrm>
              <a:off x="3666596" y="2407343"/>
              <a:ext cx="1617103" cy="1720804"/>
              <a:chOff x="1089318" y="2975895"/>
              <a:chExt cx="2235312" cy="1114761"/>
            </a:xfrm>
            <a:solidFill>
              <a:schemeClr val="bg1"/>
            </a:solidFill>
          </p:grpSpPr>
          <p:sp>
            <p:nvSpPr>
              <p:cNvPr id="33" name="TextBox 59">
                <a:extLst>
                  <a:ext uri="{FF2B5EF4-FFF2-40B4-BE49-F238E27FC236}">
                    <a16:creationId xmlns:a16="http://schemas.microsoft.com/office/drawing/2014/main" id="{68893C48-804E-094B-9D10-45960489CB12}"/>
                  </a:ext>
                </a:extLst>
              </p:cNvPr>
              <p:cNvSpPr txBox="1">
                <a:spLocks noChangeArrowheads="1"/>
              </p:cNvSpPr>
              <p:nvPr/>
            </p:nvSpPr>
            <p:spPr bwMode="auto">
              <a:xfrm>
                <a:off x="1089318" y="3751707"/>
                <a:ext cx="2235312" cy="338949"/>
              </a:xfrm>
              <a:prstGeom prst="rect">
                <a:avLst/>
              </a:prstGeom>
              <a:grpFill/>
              <a:ln w="9525">
                <a:noFill/>
                <a:miter lim="800000"/>
                <a:headEnd/>
                <a:tailEnd/>
              </a:ln>
            </p:spPr>
            <p:txBody>
              <a:bodyPr wrap="square" anchor="b">
                <a:spAutoFit/>
              </a:bodyPr>
              <a:lstStyle/>
              <a:p>
                <a:pPr algn="ctr" defTabSz="913852">
                  <a:spcAft>
                    <a:spcPts val="600"/>
                  </a:spcAft>
                  <a:defRPr/>
                </a:pPr>
                <a:r>
                  <a:rPr lang="en-US" sz="1400" dirty="0">
                    <a:solidFill>
                      <a:schemeClr val="tx2">
                        <a:lumMod val="50000"/>
                      </a:schemeClr>
                    </a:solidFill>
                    <a:ea typeface="Helvetica Neue"/>
                    <a:cs typeface="Helvetica Neue"/>
                    <a:sym typeface="Helvetica Neue"/>
                  </a:rPr>
                  <a:t>Configuration management</a:t>
                </a:r>
              </a:p>
            </p:txBody>
          </p:sp>
          <p:cxnSp>
            <p:nvCxnSpPr>
              <p:cNvPr id="34" name="Straight Connector 33">
                <a:extLst>
                  <a:ext uri="{FF2B5EF4-FFF2-40B4-BE49-F238E27FC236}">
                    <a16:creationId xmlns:a16="http://schemas.microsoft.com/office/drawing/2014/main" id="{A7A12040-CB7B-DB4B-8EC3-AA4CE712ACE9}"/>
                  </a:ext>
                </a:extLst>
              </p:cNvPr>
              <p:cNvCxnSpPr>
                <a:cxnSpLocks/>
                <a:endCxn id="33" idx="0"/>
              </p:cNvCxnSpPr>
              <p:nvPr/>
            </p:nvCxnSpPr>
            <p:spPr>
              <a:xfrm>
                <a:off x="2206975" y="2975895"/>
                <a:ext cx="0" cy="775812"/>
              </a:xfrm>
              <a:prstGeom prst="line">
                <a:avLst/>
              </a:prstGeom>
              <a:grpFill/>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2" name="Google Shape;955;p102">
              <a:extLst>
                <a:ext uri="{FF2B5EF4-FFF2-40B4-BE49-F238E27FC236}">
                  <a16:creationId xmlns:a16="http://schemas.microsoft.com/office/drawing/2014/main" id="{04A18A39-BE41-DB44-A0F5-CDF11C17FA2C}"/>
                </a:ext>
              </a:extLst>
            </p:cNvPr>
            <p:cNvSpPr/>
            <p:nvPr/>
          </p:nvSpPr>
          <p:spPr>
            <a:xfrm>
              <a:off x="4206236" y="4437540"/>
              <a:ext cx="537822" cy="364971"/>
            </a:xfrm>
            <a:custGeom>
              <a:avLst/>
              <a:gdLst/>
              <a:ahLst/>
              <a:cxnLst/>
              <a:rect l="l" t="t" r="r" b="b"/>
              <a:pathLst>
                <a:path w="208055" h="161135" extrusionOk="0">
                  <a:moveTo>
                    <a:pt x="188053" y="82624"/>
                  </a:moveTo>
                  <a:lnTo>
                    <a:pt x="189175" y="77950"/>
                  </a:lnTo>
                  <a:lnTo>
                    <a:pt x="190297" y="68978"/>
                  </a:lnTo>
                  <a:lnTo>
                    <a:pt x="189362" y="60566"/>
                  </a:lnTo>
                  <a:lnTo>
                    <a:pt x="186371" y="52902"/>
                  </a:lnTo>
                  <a:lnTo>
                    <a:pt x="184315" y="49350"/>
                  </a:lnTo>
                  <a:lnTo>
                    <a:pt x="181511" y="45985"/>
                  </a:lnTo>
                  <a:lnTo>
                    <a:pt x="175155" y="40377"/>
                  </a:lnTo>
                  <a:lnTo>
                    <a:pt x="167491" y="36639"/>
                  </a:lnTo>
                  <a:lnTo>
                    <a:pt x="159266" y="34956"/>
                  </a:lnTo>
                  <a:lnTo>
                    <a:pt x="154967" y="34956"/>
                  </a:lnTo>
                  <a:lnTo>
                    <a:pt x="153284" y="31031"/>
                  </a:lnTo>
                  <a:lnTo>
                    <a:pt x="149172" y="23927"/>
                  </a:lnTo>
                  <a:lnTo>
                    <a:pt x="144124" y="17385"/>
                  </a:lnTo>
                  <a:lnTo>
                    <a:pt x="138143" y="11964"/>
                  </a:lnTo>
                  <a:lnTo>
                    <a:pt x="131600" y="7290"/>
                  </a:lnTo>
                  <a:lnTo>
                    <a:pt x="124310" y="3926"/>
                  </a:lnTo>
                  <a:lnTo>
                    <a:pt x="116459" y="1496"/>
                  </a:lnTo>
                  <a:lnTo>
                    <a:pt x="108234" y="187"/>
                  </a:lnTo>
                  <a:lnTo>
                    <a:pt x="104121" y="0"/>
                  </a:lnTo>
                  <a:lnTo>
                    <a:pt x="98700" y="187"/>
                  </a:lnTo>
                  <a:lnTo>
                    <a:pt x="88232" y="2617"/>
                  </a:lnTo>
                  <a:lnTo>
                    <a:pt x="78699" y="6730"/>
                  </a:lnTo>
                  <a:lnTo>
                    <a:pt x="69913" y="12898"/>
                  </a:lnTo>
                  <a:lnTo>
                    <a:pt x="62436" y="20563"/>
                  </a:lnTo>
                  <a:lnTo>
                    <a:pt x="56454" y="29535"/>
                  </a:lnTo>
                  <a:lnTo>
                    <a:pt x="51780" y="39630"/>
                  </a:lnTo>
                  <a:lnTo>
                    <a:pt x="49163" y="50472"/>
                  </a:lnTo>
                  <a:lnTo>
                    <a:pt x="48790" y="56079"/>
                  </a:lnTo>
                  <a:lnTo>
                    <a:pt x="43555" y="56640"/>
                  </a:lnTo>
                  <a:lnTo>
                    <a:pt x="33648" y="59444"/>
                  </a:lnTo>
                  <a:lnTo>
                    <a:pt x="24675" y="63931"/>
                  </a:lnTo>
                  <a:lnTo>
                    <a:pt x="16824" y="69912"/>
                  </a:lnTo>
                  <a:lnTo>
                    <a:pt x="10282" y="77203"/>
                  </a:lnTo>
                  <a:lnTo>
                    <a:pt x="5235" y="85615"/>
                  </a:lnTo>
                  <a:lnTo>
                    <a:pt x="1683" y="94961"/>
                  </a:lnTo>
                  <a:lnTo>
                    <a:pt x="0" y="105055"/>
                  </a:lnTo>
                  <a:lnTo>
                    <a:pt x="0" y="110290"/>
                  </a:lnTo>
                  <a:lnTo>
                    <a:pt x="374" y="115524"/>
                  </a:lnTo>
                  <a:lnTo>
                    <a:pt x="2617" y="125431"/>
                  </a:lnTo>
                  <a:lnTo>
                    <a:pt x="6730" y="134404"/>
                  </a:lnTo>
                  <a:lnTo>
                    <a:pt x="12338" y="142629"/>
                  </a:lnTo>
                  <a:lnTo>
                    <a:pt x="19441" y="149358"/>
                  </a:lnTo>
                  <a:lnTo>
                    <a:pt x="27666" y="154966"/>
                  </a:lnTo>
                  <a:lnTo>
                    <a:pt x="36826" y="158705"/>
                  </a:lnTo>
                  <a:lnTo>
                    <a:pt x="46920" y="160761"/>
                  </a:lnTo>
                  <a:lnTo>
                    <a:pt x="52154" y="161135"/>
                  </a:lnTo>
                  <a:lnTo>
                    <a:pt x="166556" y="161135"/>
                  </a:lnTo>
                  <a:lnTo>
                    <a:pt x="170856" y="160948"/>
                  </a:lnTo>
                  <a:lnTo>
                    <a:pt x="179081" y="159266"/>
                  </a:lnTo>
                  <a:lnTo>
                    <a:pt x="186745" y="156275"/>
                  </a:lnTo>
                  <a:lnTo>
                    <a:pt x="193287" y="151788"/>
                  </a:lnTo>
                  <a:lnTo>
                    <a:pt x="198895" y="146180"/>
                  </a:lnTo>
                  <a:lnTo>
                    <a:pt x="203195" y="139451"/>
                  </a:lnTo>
                  <a:lnTo>
                    <a:pt x="206373" y="131787"/>
                  </a:lnTo>
                  <a:lnTo>
                    <a:pt x="207868" y="123375"/>
                  </a:lnTo>
                  <a:lnTo>
                    <a:pt x="208055" y="119075"/>
                  </a:lnTo>
                  <a:lnTo>
                    <a:pt x="207868" y="113841"/>
                  </a:lnTo>
                  <a:lnTo>
                    <a:pt x="205064" y="103747"/>
                  </a:lnTo>
                  <a:lnTo>
                    <a:pt x="199643" y="94213"/>
                  </a:lnTo>
                  <a:lnTo>
                    <a:pt x="192353" y="85988"/>
                  </a:lnTo>
                  <a:lnTo>
                    <a:pt x="188053" y="82624"/>
                  </a:lnTo>
                  <a:close/>
                </a:path>
              </a:pathLst>
            </a:custGeom>
            <a:solidFill>
              <a:srgbClr val="1F9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roup 1">
            <a:extLst>
              <a:ext uri="{FF2B5EF4-FFF2-40B4-BE49-F238E27FC236}">
                <a16:creationId xmlns:a16="http://schemas.microsoft.com/office/drawing/2014/main" id="{86F9D447-5E47-6941-A90B-B2A58F8E035D}"/>
              </a:ext>
            </a:extLst>
          </p:cNvPr>
          <p:cNvGrpSpPr/>
          <p:nvPr/>
        </p:nvGrpSpPr>
        <p:grpSpPr>
          <a:xfrm>
            <a:off x="6905125" y="2407343"/>
            <a:ext cx="1617103" cy="2517366"/>
            <a:chOff x="6905125" y="2407343"/>
            <a:chExt cx="1617103" cy="2517366"/>
          </a:xfrm>
        </p:grpSpPr>
        <p:grpSp>
          <p:nvGrpSpPr>
            <p:cNvPr id="47" name="Group 46">
              <a:extLst>
                <a:ext uri="{FF2B5EF4-FFF2-40B4-BE49-F238E27FC236}">
                  <a16:creationId xmlns:a16="http://schemas.microsoft.com/office/drawing/2014/main" id="{2C0FF453-5100-7B49-8B77-FAEA89265FD0}"/>
                </a:ext>
              </a:extLst>
            </p:cNvPr>
            <p:cNvGrpSpPr/>
            <p:nvPr/>
          </p:nvGrpSpPr>
          <p:grpSpPr>
            <a:xfrm>
              <a:off x="6905125" y="2407343"/>
              <a:ext cx="1617103" cy="1720804"/>
              <a:chOff x="1089318" y="2975895"/>
              <a:chExt cx="2235312" cy="1114761"/>
            </a:xfrm>
            <a:solidFill>
              <a:schemeClr val="bg1"/>
            </a:solidFill>
          </p:grpSpPr>
          <p:sp>
            <p:nvSpPr>
              <p:cNvPr id="48" name="TextBox 59">
                <a:extLst>
                  <a:ext uri="{FF2B5EF4-FFF2-40B4-BE49-F238E27FC236}">
                    <a16:creationId xmlns:a16="http://schemas.microsoft.com/office/drawing/2014/main" id="{1DEE973F-C510-6D45-9F43-AC77C91126C5}"/>
                  </a:ext>
                </a:extLst>
              </p:cNvPr>
              <p:cNvSpPr txBox="1">
                <a:spLocks noChangeArrowheads="1"/>
              </p:cNvSpPr>
              <p:nvPr/>
            </p:nvSpPr>
            <p:spPr bwMode="auto">
              <a:xfrm>
                <a:off x="1089318" y="3751707"/>
                <a:ext cx="2235312" cy="338949"/>
              </a:xfrm>
              <a:prstGeom prst="rect">
                <a:avLst/>
              </a:prstGeom>
              <a:grpFill/>
              <a:ln w="9525">
                <a:noFill/>
                <a:miter lim="800000"/>
                <a:headEnd/>
                <a:tailEnd/>
              </a:ln>
            </p:spPr>
            <p:txBody>
              <a:bodyPr wrap="square" anchor="b">
                <a:spAutoFit/>
              </a:bodyPr>
              <a:lstStyle/>
              <a:p>
                <a:pPr algn="ctr" defTabSz="913852">
                  <a:spcAft>
                    <a:spcPts val="600"/>
                  </a:spcAft>
                  <a:defRPr/>
                </a:pPr>
                <a:r>
                  <a:rPr lang="en-US" sz="1400" dirty="0">
                    <a:solidFill>
                      <a:schemeClr val="tx2">
                        <a:lumMod val="50000"/>
                      </a:schemeClr>
                    </a:solidFill>
                    <a:ea typeface="Helvetica Neue"/>
                    <a:cs typeface="Helvetica Neue"/>
                    <a:sym typeface="Helvetica Neue"/>
                  </a:rPr>
                  <a:t>Cloud Native apps</a:t>
                </a:r>
              </a:p>
            </p:txBody>
          </p:sp>
          <p:cxnSp>
            <p:nvCxnSpPr>
              <p:cNvPr id="49" name="Straight Connector 48">
                <a:extLst>
                  <a:ext uri="{FF2B5EF4-FFF2-40B4-BE49-F238E27FC236}">
                    <a16:creationId xmlns:a16="http://schemas.microsoft.com/office/drawing/2014/main" id="{AFBAD1B9-A429-8A4B-8764-8A9AA7D216AC}"/>
                  </a:ext>
                </a:extLst>
              </p:cNvPr>
              <p:cNvCxnSpPr>
                <a:cxnSpLocks/>
                <a:endCxn id="48" idx="0"/>
              </p:cNvCxnSpPr>
              <p:nvPr/>
            </p:nvCxnSpPr>
            <p:spPr>
              <a:xfrm>
                <a:off x="2206975" y="2975895"/>
                <a:ext cx="0" cy="775812"/>
              </a:xfrm>
              <a:prstGeom prst="line">
                <a:avLst/>
              </a:prstGeom>
              <a:grpFill/>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5" name="Google Shape;1178;p113">
              <a:extLst>
                <a:ext uri="{FF2B5EF4-FFF2-40B4-BE49-F238E27FC236}">
                  <a16:creationId xmlns:a16="http://schemas.microsoft.com/office/drawing/2014/main" id="{5EF91357-0421-4F4D-8598-DBEFA6884B67}"/>
                </a:ext>
              </a:extLst>
            </p:cNvPr>
            <p:cNvSpPr/>
            <p:nvPr/>
          </p:nvSpPr>
          <p:spPr>
            <a:xfrm>
              <a:off x="7371977" y="4311683"/>
              <a:ext cx="683398" cy="613026"/>
            </a:xfrm>
            <a:custGeom>
              <a:avLst/>
              <a:gdLst/>
              <a:ahLst/>
              <a:cxnLst/>
              <a:rect l="l" t="t" r="r" b="b"/>
              <a:pathLst>
                <a:path w="191294" h="167608" extrusionOk="0">
                  <a:moveTo>
                    <a:pt x="37009" y="1"/>
                  </a:moveTo>
                  <a:lnTo>
                    <a:pt x="1975" y="20890"/>
                  </a:lnTo>
                  <a:lnTo>
                    <a:pt x="37009" y="41615"/>
                  </a:lnTo>
                  <a:lnTo>
                    <a:pt x="71880" y="20890"/>
                  </a:lnTo>
                  <a:lnTo>
                    <a:pt x="37009" y="1"/>
                  </a:lnTo>
                  <a:close/>
                  <a:moveTo>
                    <a:pt x="154285" y="1"/>
                  </a:moveTo>
                  <a:lnTo>
                    <a:pt x="119250" y="20890"/>
                  </a:lnTo>
                  <a:lnTo>
                    <a:pt x="154285" y="41615"/>
                  </a:lnTo>
                  <a:lnTo>
                    <a:pt x="189155" y="20890"/>
                  </a:lnTo>
                  <a:lnTo>
                    <a:pt x="154285" y="1"/>
                  </a:lnTo>
                  <a:close/>
                  <a:moveTo>
                    <a:pt x="1" y="24509"/>
                  </a:moveTo>
                  <a:lnTo>
                    <a:pt x="1" y="66287"/>
                  </a:lnTo>
                  <a:lnTo>
                    <a:pt x="34871" y="87012"/>
                  </a:lnTo>
                  <a:lnTo>
                    <a:pt x="34871" y="45562"/>
                  </a:lnTo>
                  <a:lnTo>
                    <a:pt x="1" y="24509"/>
                  </a:lnTo>
                  <a:close/>
                  <a:moveTo>
                    <a:pt x="117277" y="24509"/>
                  </a:moveTo>
                  <a:lnTo>
                    <a:pt x="117277" y="66122"/>
                  </a:lnTo>
                  <a:lnTo>
                    <a:pt x="152147" y="87012"/>
                  </a:lnTo>
                  <a:lnTo>
                    <a:pt x="152147" y="45562"/>
                  </a:lnTo>
                  <a:lnTo>
                    <a:pt x="117277" y="24509"/>
                  </a:lnTo>
                  <a:close/>
                  <a:moveTo>
                    <a:pt x="191294" y="24509"/>
                  </a:moveTo>
                  <a:lnTo>
                    <a:pt x="156259" y="45562"/>
                  </a:lnTo>
                  <a:lnTo>
                    <a:pt x="156259" y="87012"/>
                  </a:lnTo>
                  <a:lnTo>
                    <a:pt x="191294" y="66287"/>
                  </a:lnTo>
                  <a:lnTo>
                    <a:pt x="191294" y="24509"/>
                  </a:lnTo>
                  <a:close/>
                  <a:moveTo>
                    <a:pt x="74018" y="24509"/>
                  </a:moveTo>
                  <a:lnTo>
                    <a:pt x="39148" y="45562"/>
                  </a:lnTo>
                  <a:lnTo>
                    <a:pt x="39148" y="87176"/>
                  </a:lnTo>
                  <a:lnTo>
                    <a:pt x="74018" y="66287"/>
                  </a:lnTo>
                  <a:lnTo>
                    <a:pt x="74018" y="24509"/>
                  </a:lnTo>
                  <a:close/>
                  <a:moveTo>
                    <a:pt x="95729" y="80597"/>
                  </a:moveTo>
                  <a:lnTo>
                    <a:pt x="60695" y="101322"/>
                  </a:lnTo>
                  <a:lnTo>
                    <a:pt x="95729" y="122211"/>
                  </a:lnTo>
                  <a:lnTo>
                    <a:pt x="130600" y="101322"/>
                  </a:lnTo>
                  <a:lnTo>
                    <a:pt x="95729" y="80597"/>
                  </a:lnTo>
                  <a:close/>
                  <a:moveTo>
                    <a:pt x="58721" y="105105"/>
                  </a:moveTo>
                  <a:lnTo>
                    <a:pt x="58721" y="146719"/>
                  </a:lnTo>
                  <a:lnTo>
                    <a:pt x="93591" y="167608"/>
                  </a:lnTo>
                  <a:lnTo>
                    <a:pt x="93591" y="126158"/>
                  </a:lnTo>
                  <a:lnTo>
                    <a:pt x="58721" y="105105"/>
                  </a:lnTo>
                  <a:close/>
                  <a:moveTo>
                    <a:pt x="132738" y="105105"/>
                  </a:moveTo>
                  <a:lnTo>
                    <a:pt x="97703" y="126158"/>
                  </a:lnTo>
                  <a:lnTo>
                    <a:pt x="97703" y="167608"/>
                  </a:lnTo>
                  <a:lnTo>
                    <a:pt x="132738" y="146719"/>
                  </a:lnTo>
                  <a:lnTo>
                    <a:pt x="132738" y="105105"/>
                  </a:lnTo>
                  <a:close/>
                </a:path>
              </a:pathLst>
            </a:custGeom>
            <a:solidFill>
              <a:srgbClr val="1F9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98223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3BC3FF0-4088-4AE9-AB2A-E317064760EB}"/>
              </a:ext>
            </a:extLst>
          </p:cNvPr>
          <p:cNvSpPr>
            <a:spLocks noGrp="1"/>
          </p:cNvSpPr>
          <p:nvPr>
            <p:ph type="title"/>
          </p:nvPr>
        </p:nvSpPr>
        <p:spPr>
          <a:xfrm>
            <a:off x="589108" y="1700794"/>
            <a:ext cx="6427626" cy="1229360"/>
          </a:xfrm>
        </p:spPr>
        <p:txBody>
          <a:bodyPr/>
          <a:lstStyle/>
          <a:p>
            <a:r>
              <a:rPr lang="en-US" dirty="0"/>
              <a:t>Preparing our environment: Git</a:t>
            </a:r>
          </a:p>
        </p:txBody>
      </p:sp>
      <p:sp>
        <p:nvSpPr>
          <p:cNvPr id="3" name="Subtitle 2">
            <a:extLst>
              <a:ext uri="{FF2B5EF4-FFF2-40B4-BE49-F238E27FC236}">
                <a16:creationId xmlns:a16="http://schemas.microsoft.com/office/drawing/2014/main" id="{AB0A89D9-7385-4D48-8B75-F46469144206}"/>
              </a:ext>
            </a:extLst>
          </p:cNvPr>
          <p:cNvSpPr>
            <a:spLocks noGrp="1"/>
          </p:cNvSpPr>
          <p:nvPr>
            <p:ph type="subTitle" idx="10"/>
          </p:nvPr>
        </p:nvSpPr>
        <p:spPr>
          <a:xfrm>
            <a:off x="589107" y="3222330"/>
            <a:ext cx="5829109" cy="700882"/>
          </a:xfrm>
        </p:spPr>
        <p:txBody>
          <a:bodyPr/>
          <a:lstStyle/>
          <a:p>
            <a:r>
              <a:rPr lang="en-US" dirty="0"/>
              <a:t>Jota - </a:t>
            </a:r>
            <a:r>
              <a:rPr lang="en-US" dirty="0" err="1"/>
              <a:t>jotamartos@vmware.com</a:t>
            </a:r>
            <a:endParaRPr lang="en-US" dirty="0">
              <a:solidFill>
                <a:schemeClr val="accent3"/>
              </a:solidFill>
              <a:latin typeface="Helvetica Neue"/>
              <a:ea typeface="Helvetica Neue"/>
              <a:cs typeface="Helvetica Neue"/>
              <a:sym typeface="Helvetica Neue"/>
            </a:endParaRPr>
          </a:p>
          <a:p>
            <a:endParaRPr lang="en-US" dirty="0">
              <a:solidFill>
                <a:schemeClr val="accent6"/>
              </a:solidFill>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295412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5AA0D1-FD68-42B0-B79D-F39AAEAD2790}"/>
              </a:ext>
            </a:extLst>
          </p:cNvPr>
          <p:cNvSpPr>
            <a:spLocks noGrp="1"/>
          </p:cNvSpPr>
          <p:nvPr>
            <p:ph type="title"/>
          </p:nvPr>
        </p:nvSpPr>
        <p:spPr/>
        <p:txBody>
          <a:bodyPr/>
          <a:lstStyle/>
          <a:p>
            <a:r>
              <a:rPr lang="en-US" dirty="0"/>
              <a:t>Git Introduction</a:t>
            </a:r>
          </a:p>
        </p:txBody>
      </p:sp>
      <p:sp>
        <p:nvSpPr>
          <p:cNvPr id="4" name="Content Placeholder 31">
            <a:extLst>
              <a:ext uri="{FF2B5EF4-FFF2-40B4-BE49-F238E27FC236}">
                <a16:creationId xmlns:a16="http://schemas.microsoft.com/office/drawing/2014/main" id="{389D83D3-782E-7C47-A391-7FF139DC4BE1}"/>
              </a:ext>
            </a:extLst>
          </p:cNvPr>
          <p:cNvSpPr txBox="1">
            <a:spLocks/>
          </p:cNvSpPr>
          <p:nvPr/>
        </p:nvSpPr>
        <p:spPr>
          <a:xfrm>
            <a:off x="578077" y="1256808"/>
            <a:ext cx="8224557" cy="4742543"/>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228600" lvl="0" indent="-279400">
              <a:lnSpc>
                <a:spcPct val="90000"/>
              </a:lnSpc>
              <a:spcBef>
                <a:spcPts val="0"/>
              </a:spcBef>
              <a:buClr>
                <a:schemeClr val="dk1"/>
              </a:buClr>
              <a:buSzPts val="2400"/>
              <a:buFont typeface="Arial"/>
              <a:buChar char="•"/>
            </a:pPr>
            <a:r>
              <a:rPr lang="en-US" dirty="0"/>
              <a:t>Git is a distributed </a:t>
            </a:r>
            <a:r>
              <a:rPr lang="en-US" b="1" dirty="0"/>
              <a:t>revision control and source code management system</a:t>
            </a:r>
            <a:r>
              <a:rPr lang="en-US" dirty="0"/>
              <a:t> with an emphasis on speed, data integrity, and support for distributed, non-linear workflows.</a:t>
            </a:r>
          </a:p>
          <a:p>
            <a:pPr lvl="0">
              <a:lnSpc>
                <a:spcPct val="90000"/>
              </a:lnSpc>
              <a:spcBef>
                <a:spcPts val="0"/>
              </a:spcBef>
              <a:buClr>
                <a:schemeClr val="dk1"/>
              </a:buClr>
              <a:buSzPts val="2400"/>
              <a:buNone/>
            </a:pPr>
            <a:endParaRPr lang="en-US" dirty="0"/>
          </a:p>
          <a:p>
            <a:pPr marL="228600" lvl="0" indent="-279400">
              <a:lnSpc>
                <a:spcPct val="90000"/>
              </a:lnSpc>
              <a:spcBef>
                <a:spcPts val="0"/>
              </a:spcBef>
              <a:buClr>
                <a:schemeClr val="dk1"/>
              </a:buClr>
              <a:buSzPts val="2400"/>
              <a:buFont typeface="Arial"/>
              <a:buChar char="•"/>
            </a:pPr>
            <a:r>
              <a:rPr lang="en-US" dirty="0"/>
              <a:t>Central revision control: CVS, Subversion</a:t>
            </a:r>
          </a:p>
          <a:p>
            <a:pPr lvl="0">
              <a:lnSpc>
                <a:spcPct val="90000"/>
              </a:lnSpc>
              <a:spcBef>
                <a:spcPts val="0"/>
              </a:spcBef>
              <a:buClr>
                <a:schemeClr val="dk1"/>
              </a:buClr>
              <a:buSzPts val="2400"/>
              <a:buNone/>
            </a:pPr>
            <a:endParaRPr lang="en-US" dirty="0"/>
          </a:p>
          <a:p>
            <a:pPr marL="228600" lvl="0" indent="-279400">
              <a:lnSpc>
                <a:spcPct val="90000"/>
              </a:lnSpc>
              <a:spcBef>
                <a:spcPts val="0"/>
              </a:spcBef>
              <a:buClr>
                <a:schemeClr val="dk1"/>
              </a:buClr>
              <a:buSzPts val="2400"/>
              <a:buFont typeface="Arial"/>
              <a:buChar char="•"/>
            </a:pPr>
            <a:r>
              <a:rPr lang="en-US" dirty="0"/>
              <a:t>Distributed: Bazaar, Mercurial (Hg), </a:t>
            </a:r>
            <a:r>
              <a:rPr lang="en-US" dirty="0" err="1"/>
              <a:t>Darcs</a:t>
            </a:r>
            <a:r>
              <a:rPr lang="en-US" dirty="0"/>
              <a:t> and more</a:t>
            </a:r>
          </a:p>
          <a:p>
            <a:pPr lvl="0">
              <a:lnSpc>
                <a:spcPct val="90000"/>
              </a:lnSpc>
              <a:spcBef>
                <a:spcPts val="0"/>
              </a:spcBef>
              <a:buClr>
                <a:schemeClr val="dk1"/>
              </a:buClr>
              <a:buSzPts val="2400"/>
              <a:buNone/>
            </a:pPr>
            <a:endParaRPr lang="en-US" dirty="0"/>
          </a:p>
          <a:p>
            <a:pPr marL="228600" lvl="0" indent="-279400">
              <a:lnSpc>
                <a:spcPct val="90000"/>
              </a:lnSpc>
              <a:spcBef>
                <a:spcPts val="0"/>
              </a:spcBef>
              <a:buClr>
                <a:schemeClr val="dk1"/>
              </a:buClr>
              <a:buSzPts val="2400"/>
              <a:buFont typeface="Arial"/>
              <a:buChar char="•"/>
            </a:pPr>
            <a:r>
              <a:rPr lang="en-US" dirty="0"/>
              <a:t>Public repositories: GitHub, </a:t>
            </a:r>
            <a:r>
              <a:rPr lang="en-US" dirty="0" err="1"/>
              <a:t>BitBucket</a:t>
            </a:r>
            <a:r>
              <a:rPr lang="en-US" dirty="0"/>
              <a:t>, ...</a:t>
            </a:r>
          </a:p>
          <a:p>
            <a:pPr lvl="0">
              <a:lnSpc>
                <a:spcPct val="90000"/>
              </a:lnSpc>
              <a:spcBef>
                <a:spcPts val="0"/>
              </a:spcBef>
              <a:buClr>
                <a:schemeClr val="dk1"/>
              </a:buClr>
              <a:buSzPts val="2400"/>
              <a:buNone/>
            </a:pPr>
            <a:endParaRPr lang="en-US" dirty="0"/>
          </a:p>
          <a:p>
            <a:pPr marL="228600" lvl="0" indent="-279400">
              <a:lnSpc>
                <a:spcPct val="90000"/>
              </a:lnSpc>
              <a:spcBef>
                <a:spcPts val="0"/>
              </a:spcBef>
              <a:buClr>
                <a:schemeClr val="dk1"/>
              </a:buClr>
              <a:buSzPts val="2400"/>
              <a:buFont typeface="Arial"/>
              <a:buChar char="•"/>
            </a:pPr>
            <a:r>
              <a:rPr lang="en-US" dirty="0"/>
              <a:t>Private repositories: GitHub, </a:t>
            </a:r>
            <a:r>
              <a:rPr lang="en-US" dirty="0" err="1"/>
              <a:t>Gitolite</a:t>
            </a:r>
            <a:r>
              <a:rPr lang="en-US" dirty="0"/>
              <a:t>, GitLab, </a:t>
            </a:r>
            <a:r>
              <a:rPr lang="en-US" dirty="0" err="1"/>
              <a:t>Gitorious</a:t>
            </a:r>
            <a:r>
              <a:rPr lang="en-US" dirty="0"/>
              <a:t>,...</a:t>
            </a:r>
          </a:p>
          <a:p>
            <a:pPr lvl="0">
              <a:lnSpc>
                <a:spcPct val="90000"/>
              </a:lnSpc>
              <a:spcBef>
                <a:spcPts val="0"/>
              </a:spcBef>
              <a:buClr>
                <a:schemeClr val="dk1"/>
              </a:buClr>
              <a:buSzPts val="2400"/>
              <a:buNone/>
            </a:pPr>
            <a:endParaRPr lang="en-US" dirty="0"/>
          </a:p>
          <a:p>
            <a:pPr marL="228600" lvl="0" indent="-279400">
              <a:lnSpc>
                <a:spcPct val="90000"/>
              </a:lnSpc>
              <a:spcBef>
                <a:spcPts val="0"/>
              </a:spcBef>
              <a:buClr>
                <a:schemeClr val="dk1"/>
              </a:buClr>
              <a:buSzPts val="2400"/>
              <a:buFont typeface="Arial"/>
              <a:buChar char="•"/>
            </a:pPr>
            <a:r>
              <a:rPr lang="en-US" dirty="0"/>
              <a:t>It uses SSH, it is necessary to configure your private/public key</a:t>
            </a:r>
          </a:p>
          <a:p>
            <a:pPr lvl="0">
              <a:lnSpc>
                <a:spcPct val="90000"/>
              </a:lnSpc>
              <a:spcBef>
                <a:spcPts val="0"/>
              </a:spcBef>
              <a:buClr>
                <a:schemeClr val="dk1"/>
              </a:buClr>
              <a:buSzPts val="2400"/>
              <a:buNone/>
            </a:pPr>
            <a:endParaRPr lang="en-US" dirty="0"/>
          </a:p>
          <a:p>
            <a:pPr marL="228600" lvl="0" indent="-279400">
              <a:lnSpc>
                <a:spcPct val="90000"/>
              </a:lnSpc>
              <a:spcBef>
                <a:spcPts val="0"/>
              </a:spcBef>
              <a:buClr>
                <a:schemeClr val="dk1"/>
              </a:buClr>
              <a:buSzPts val="2400"/>
              <a:buFont typeface="Arial"/>
              <a:buChar char="•"/>
            </a:pPr>
            <a:r>
              <a:rPr lang="en-US" dirty="0"/>
              <a:t>It is also possible to use HTTP/HTTPS</a:t>
            </a:r>
            <a:r>
              <a:rPr lang="en-US" sz="2400" dirty="0"/>
              <a:t>	</a:t>
            </a:r>
          </a:p>
        </p:txBody>
      </p:sp>
      <p:pic>
        <p:nvPicPr>
          <p:cNvPr id="8" name="Google Shape;1524;p131">
            <a:extLst>
              <a:ext uri="{FF2B5EF4-FFF2-40B4-BE49-F238E27FC236}">
                <a16:creationId xmlns:a16="http://schemas.microsoft.com/office/drawing/2014/main" id="{D67A9BF0-3215-5D41-B3FA-29D0369FB7F8}"/>
              </a:ext>
            </a:extLst>
          </p:cNvPr>
          <p:cNvPicPr preferRelativeResize="0"/>
          <p:nvPr/>
        </p:nvPicPr>
        <p:blipFill>
          <a:blip r:embed="rId3">
            <a:alphaModFix/>
          </a:blip>
          <a:stretch>
            <a:fillRect/>
          </a:stretch>
        </p:blipFill>
        <p:spPr>
          <a:xfrm>
            <a:off x="8470202" y="327207"/>
            <a:ext cx="3520196" cy="1197350"/>
          </a:xfrm>
          <a:prstGeom prst="rect">
            <a:avLst/>
          </a:prstGeom>
          <a:noFill/>
          <a:ln>
            <a:noFill/>
          </a:ln>
        </p:spPr>
      </p:pic>
    </p:spTree>
    <p:extLst>
      <p:ext uri="{BB962C8B-B14F-4D97-AF65-F5344CB8AC3E}">
        <p14:creationId xmlns:p14="http://schemas.microsoft.com/office/powerpoint/2010/main" val="1393729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5AA0D1-FD68-42B0-B79D-F39AAEAD2790}"/>
              </a:ext>
            </a:extLst>
          </p:cNvPr>
          <p:cNvSpPr>
            <a:spLocks noGrp="1"/>
          </p:cNvSpPr>
          <p:nvPr>
            <p:ph type="title"/>
          </p:nvPr>
        </p:nvSpPr>
        <p:spPr/>
        <p:txBody>
          <a:bodyPr/>
          <a:lstStyle/>
          <a:p>
            <a:r>
              <a:rPr lang="en-US" dirty="0"/>
              <a:t>Create a GitHub repository</a:t>
            </a:r>
          </a:p>
        </p:txBody>
      </p:sp>
      <p:pic>
        <p:nvPicPr>
          <p:cNvPr id="6" name="Google Shape;1531;p132">
            <a:extLst>
              <a:ext uri="{FF2B5EF4-FFF2-40B4-BE49-F238E27FC236}">
                <a16:creationId xmlns:a16="http://schemas.microsoft.com/office/drawing/2014/main" id="{38C3E9C3-522E-AD47-831E-CBF7DD37CC08}"/>
              </a:ext>
            </a:extLst>
          </p:cNvPr>
          <p:cNvPicPr preferRelativeResize="0"/>
          <p:nvPr/>
        </p:nvPicPr>
        <p:blipFill>
          <a:blip r:embed="rId3">
            <a:alphaModFix/>
          </a:blip>
          <a:stretch>
            <a:fillRect/>
          </a:stretch>
        </p:blipFill>
        <p:spPr>
          <a:xfrm>
            <a:off x="1230413" y="2538400"/>
            <a:ext cx="3362325" cy="1781175"/>
          </a:xfrm>
          <a:prstGeom prst="rect">
            <a:avLst/>
          </a:prstGeom>
          <a:noFill/>
          <a:ln>
            <a:noFill/>
          </a:ln>
        </p:spPr>
      </p:pic>
      <p:pic>
        <p:nvPicPr>
          <p:cNvPr id="4" name="Picture 3">
            <a:extLst>
              <a:ext uri="{FF2B5EF4-FFF2-40B4-BE49-F238E27FC236}">
                <a16:creationId xmlns:a16="http://schemas.microsoft.com/office/drawing/2014/main" id="{DFD7973A-B03D-3840-8967-73F8BA305048}"/>
              </a:ext>
            </a:extLst>
          </p:cNvPr>
          <p:cNvPicPr>
            <a:picLocks noChangeAspect="1"/>
          </p:cNvPicPr>
          <p:nvPr/>
        </p:nvPicPr>
        <p:blipFill>
          <a:blip r:embed="rId4"/>
          <a:stretch>
            <a:fillRect/>
          </a:stretch>
        </p:blipFill>
        <p:spPr>
          <a:xfrm>
            <a:off x="5402750" y="793751"/>
            <a:ext cx="5555662" cy="5664926"/>
          </a:xfrm>
          <a:prstGeom prst="rect">
            <a:avLst/>
          </a:prstGeom>
        </p:spPr>
      </p:pic>
    </p:spTree>
    <p:extLst>
      <p:ext uri="{BB962C8B-B14F-4D97-AF65-F5344CB8AC3E}">
        <p14:creationId xmlns:p14="http://schemas.microsoft.com/office/powerpoint/2010/main" val="16126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5AA0D1-FD68-42B0-B79D-F39AAEAD2790}"/>
              </a:ext>
            </a:extLst>
          </p:cNvPr>
          <p:cNvSpPr>
            <a:spLocks noGrp="1"/>
          </p:cNvSpPr>
          <p:nvPr>
            <p:ph type="title"/>
          </p:nvPr>
        </p:nvSpPr>
        <p:spPr/>
        <p:txBody>
          <a:bodyPr/>
          <a:lstStyle/>
          <a:p>
            <a:r>
              <a:rPr lang="en-US" dirty="0"/>
              <a:t>Create a GitHub repository</a:t>
            </a:r>
          </a:p>
        </p:txBody>
      </p:sp>
      <p:pic>
        <p:nvPicPr>
          <p:cNvPr id="6" name="Picture 5" descr="A screenshot of a computer&#10;&#10;Description automatically generated">
            <a:extLst>
              <a:ext uri="{FF2B5EF4-FFF2-40B4-BE49-F238E27FC236}">
                <a16:creationId xmlns:a16="http://schemas.microsoft.com/office/drawing/2014/main" id="{9F44ABB4-8493-6C41-B324-38CA5BEB02D5}"/>
              </a:ext>
            </a:extLst>
          </p:cNvPr>
          <p:cNvPicPr>
            <a:picLocks noChangeAspect="1"/>
          </p:cNvPicPr>
          <p:nvPr/>
        </p:nvPicPr>
        <p:blipFill>
          <a:blip r:embed="rId3"/>
          <a:stretch>
            <a:fillRect/>
          </a:stretch>
        </p:blipFill>
        <p:spPr>
          <a:xfrm>
            <a:off x="1128712" y="984250"/>
            <a:ext cx="9931400" cy="4889500"/>
          </a:xfrm>
          <a:prstGeom prst="rect">
            <a:avLst/>
          </a:prstGeom>
        </p:spPr>
      </p:pic>
    </p:spTree>
    <p:extLst>
      <p:ext uri="{BB962C8B-B14F-4D97-AF65-F5344CB8AC3E}">
        <p14:creationId xmlns:p14="http://schemas.microsoft.com/office/powerpoint/2010/main" val="368154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5AA0D1-FD68-42B0-B79D-F39AAEAD2790}"/>
              </a:ext>
            </a:extLst>
          </p:cNvPr>
          <p:cNvSpPr>
            <a:spLocks noGrp="1"/>
          </p:cNvSpPr>
          <p:nvPr>
            <p:ph type="title"/>
          </p:nvPr>
        </p:nvSpPr>
        <p:spPr/>
        <p:txBody>
          <a:bodyPr/>
          <a:lstStyle/>
          <a:p>
            <a:r>
              <a:rPr lang="en-US" dirty="0"/>
              <a:t>Create a GitHub repository</a:t>
            </a:r>
          </a:p>
        </p:txBody>
      </p:sp>
      <p:pic>
        <p:nvPicPr>
          <p:cNvPr id="3" name="Picture 2" descr="A screenshot of a computer&#10;&#10;Description automatically generated">
            <a:extLst>
              <a:ext uri="{FF2B5EF4-FFF2-40B4-BE49-F238E27FC236}">
                <a16:creationId xmlns:a16="http://schemas.microsoft.com/office/drawing/2014/main" id="{5ECF0992-670D-BD43-A2EB-257C3985674D}"/>
              </a:ext>
            </a:extLst>
          </p:cNvPr>
          <p:cNvPicPr>
            <a:picLocks noChangeAspect="1"/>
          </p:cNvPicPr>
          <p:nvPr/>
        </p:nvPicPr>
        <p:blipFill>
          <a:blip r:embed="rId3"/>
          <a:stretch>
            <a:fillRect/>
          </a:stretch>
        </p:blipFill>
        <p:spPr>
          <a:xfrm>
            <a:off x="2873561" y="793751"/>
            <a:ext cx="6245091" cy="5651498"/>
          </a:xfrm>
          <a:prstGeom prst="rect">
            <a:avLst/>
          </a:prstGeom>
        </p:spPr>
      </p:pic>
    </p:spTree>
    <p:extLst>
      <p:ext uri="{BB962C8B-B14F-4D97-AF65-F5344CB8AC3E}">
        <p14:creationId xmlns:p14="http://schemas.microsoft.com/office/powerpoint/2010/main" val="125919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5AA0D1-FD68-42B0-B79D-F39AAEAD2790}"/>
              </a:ext>
            </a:extLst>
          </p:cNvPr>
          <p:cNvSpPr>
            <a:spLocks noGrp="1"/>
          </p:cNvSpPr>
          <p:nvPr>
            <p:ph type="title"/>
          </p:nvPr>
        </p:nvSpPr>
        <p:spPr/>
        <p:txBody>
          <a:bodyPr/>
          <a:lstStyle/>
          <a:p>
            <a:r>
              <a:rPr lang="en-US" dirty="0"/>
              <a:t>Welcome</a:t>
            </a:r>
          </a:p>
        </p:txBody>
      </p:sp>
      <p:sp>
        <p:nvSpPr>
          <p:cNvPr id="4" name="Content Placeholder 31">
            <a:extLst>
              <a:ext uri="{FF2B5EF4-FFF2-40B4-BE49-F238E27FC236}">
                <a16:creationId xmlns:a16="http://schemas.microsoft.com/office/drawing/2014/main" id="{389D83D3-782E-7C47-A391-7FF139DC4BE1}"/>
              </a:ext>
            </a:extLst>
          </p:cNvPr>
          <p:cNvSpPr txBox="1">
            <a:spLocks/>
          </p:cNvSpPr>
          <p:nvPr/>
        </p:nvSpPr>
        <p:spPr>
          <a:xfrm>
            <a:off x="592866" y="1397000"/>
            <a:ext cx="10962687" cy="4775200"/>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342900" indent="-342900" fontAlgn="base">
              <a:buFont typeface="Arial" panose="020B0604020202020204" pitchFamily="34" charset="0"/>
              <a:buChar char="•"/>
            </a:pPr>
            <a:r>
              <a:rPr lang="en-US" dirty="0">
                <a:ea typeface="Calibri"/>
                <a:cs typeface="Calibri"/>
                <a:sym typeface="Calibri"/>
              </a:rPr>
              <a:t>Although theory is necessary, the goal is you learn by doing. We will give you access for launching instances in the Cloud if necessary</a:t>
            </a:r>
            <a:r>
              <a:rPr lang="es-ES" dirty="0"/>
              <a:t>.</a:t>
            </a:r>
          </a:p>
          <a:p>
            <a:pPr marL="342900" indent="-342900" fontAlgn="base">
              <a:buFont typeface="Arial" panose="020B0604020202020204" pitchFamily="34" charset="0"/>
              <a:buChar char="•"/>
            </a:pPr>
            <a:endParaRPr lang="es-ES" dirty="0"/>
          </a:p>
          <a:p>
            <a:pPr marL="342900" indent="-342900" fontAlgn="base">
              <a:buFont typeface="Arial" panose="020B0604020202020204" pitchFamily="34" charset="0"/>
              <a:buChar char="•"/>
            </a:pPr>
            <a:r>
              <a:rPr lang="en-US" dirty="0">
                <a:ea typeface="Calibri"/>
                <a:cs typeface="Calibri"/>
                <a:sym typeface="Calibri"/>
              </a:rPr>
              <a:t>This is NOT a competition. You should help each -other to understand the concepts</a:t>
            </a:r>
            <a:r>
              <a:rPr lang="es-ES" dirty="0"/>
              <a:t>. </a:t>
            </a:r>
          </a:p>
          <a:p>
            <a:pPr fontAlgn="base">
              <a:buNone/>
            </a:pPr>
            <a:endParaRPr lang="es-ES" dirty="0"/>
          </a:p>
        </p:txBody>
      </p:sp>
    </p:spTree>
    <p:extLst>
      <p:ext uri="{BB962C8B-B14F-4D97-AF65-F5344CB8AC3E}">
        <p14:creationId xmlns:p14="http://schemas.microsoft.com/office/powerpoint/2010/main" val="3427119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5AA0D1-FD68-42B0-B79D-F39AAEAD2790}"/>
              </a:ext>
            </a:extLst>
          </p:cNvPr>
          <p:cNvSpPr>
            <a:spLocks noGrp="1"/>
          </p:cNvSpPr>
          <p:nvPr>
            <p:ph type="title"/>
          </p:nvPr>
        </p:nvSpPr>
        <p:spPr/>
        <p:txBody>
          <a:bodyPr/>
          <a:lstStyle/>
          <a:p>
            <a:r>
              <a:rPr lang="en-US" dirty="0"/>
              <a:t>Create the PR</a:t>
            </a:r>
          </a:p>
        </p:txBody>
      </p:sp>
      <p:pic>
        <p:nvPicPr>
          <p:cNvPr id="2" name="Picture 1">
            <a:extLst>
              <a:ext uri="{FF2B5EF4-FFF2-40B4-BE49-F238E27FC236}">
                <a16:creationId xmlns:a16="http://schemas.microsoft.com/office/drawing/2014/main" id="{C99D28E6-0E9B-0C44-8C89-464B00DAC444}"/>
              </a:ext>
            </a:extLst>
          </p:cNvPr>
          <p:cNvPicPr>
            <a:picLocks noChangeAspect="1"/>
          </p:cNvPicPr>
          <p:nvPr/>
        </p:nvPicPr>
        <p:blipFill>
          <a:blip r:embed="rId3"/>
          <a:stretch>
            <a:fillRect/>
          </a:stretch>
        </p:blipFill>
        <p:spPr>
          <a:xfrm>
            <a:off x="1774745" y="1241761"/>
            <a:ext cx="8639333" cy="4786021"/>
          </a:xfrm>
          <a:prstGeom prst="rect">
            <a:avLst/>
          </a:prstGeom>
        </p:spPr>
      </p:pic>
    </p:spTree>
    <p:extLst>
      <p:ext uri="{BB962C8B-B14F-4D97-AF65-F5344CB8AC3E}">
        <p14:creationId xmlns:p14="http://schemas.microsoft.com/office/powerpoint/2010/main" val="3424244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5AA0D1-FD68-42B0-B79D-F39AAEAD2790}"/>
              </a:ext>
            </a:extLst>
          </p:cNvPr>
          <p:cNvSpPr>
            <a:spLocks noGrp="1"/>
          </p:cNvSpPr>
          <p:nvPr>
            <p:ph type="title"/>
          </p:nvPr>
        </p:nvSpPr>
        <p:spPr/>
        <p:txBody>
          <a:bodyPr/>
          <a:lstStyle/>
          <a:p>
            <a:r>
              <a:rPr lang="en-US" dirty="0"/>
              <a:t>Merge PR</a:t>
            </a:r>
          </a:p>
        </p:txBody>
      </p:sp>
      <p:pic>
        <p:nvPicPr>
          <p:cNvPr id="8" name="Google Shape;1560;p136">
            <a:extLst>
              <a:ext uri="{FF2B5EF4-FFF2-40B4-BE49-F238E27FC236}">
                <a16:creationId xmlns:a16="http://schemas.microsoft.com/office/drawing/2014/main" id="{A265533B-20F2-924F-9C7E-42487D3FEEBB}"/>
              </a:ext>
            </a:extLst>
          </p:cNvPr>
          <p:cNvPicPr preferRelativeResize="0"/>
          <p:nvPr/>
        </p:nvPicPr>
        <p:blipFill>
          <a:blip r:embed="rId3">
            <a:alphaModFix/>
          </a:blip>
          <a:stretch>
            <a:fillRect/>
          </a:stretch>
        </p:blipFill>
        <p:spPr>
          <a:xfrm>
            <a:off x="3496851" y="1097213"/>
            <a:ext cx="4928124" cy="4663574"/>
          </a:xfrm>
          <a:prstGeom prst="rect">
            <a:avLst/>
          </a:prstGeom>
          <a:noFill/>
          <a:ln>
            <a:noFill/>
          </a:ln>
        </p:spPr>
      </p:pic>
    </p:spTree>
    <p:extLst>
      <p:ext uri="{BB962C8B-B14F-4D97-AF65-F5344CB8AC3E}">
        <p14:creationId xmlns:p14="http://schemas.microsoft.com/office/powerpoint/2010/main" val="2464108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5AA0D1-FD68-42B0-B79D-F39AAEAD2790}"/>
              </a:ext>
            </a:extLst>
          </p:cNvPr>
          <p:cNvSpPr>
            <a:spLocks noGrp="1"/>
          </p:cNvSpPr>
          <p:nvPr>
            <p:ph type="title"/>
          </p:nvPr>
        </p:nvSpPr>
        <p:spPr/>
        <p:txBody>
          <a:bodyPr/>
          <a:lstStyle/>
          <a:p>
            <a:r>
              <a:rPr lang="en-US" dirty="0"/>
              <a:t>Merge PR</a:t>
            </a:r>
          </a:p>
        </p:txBody>
      </p:sp>
      <p:pic>
        <p:nvPicPr>
          <p:cNvPr id="3" name="Google Shape;1567;p137">
            <a:extLst>
              <a:ext uri="{FF2B5EF4-FFF2-40B4-BE49-F238E27FC236}">
                <a16:creationId xmlns:a16="http://schemas.microsoft.com/office/drawing/2014/main" id="{15ED0DF9-72F5-034A-83B5-7926431DAA51}"/>
              </a:ext>
            </a:extLst>
          </p:cNvPr>
          <p:cNvPicPr preferRelativeResize="0"/>
          <p:nvPr/>
        </p:nvPicPr>
        <p:blipFill>
          <a:blip r:embed="rId3">
            <a:alphaModFix/>
          </a:blip>
          <a:stretch>
            <a:fillRect/>
          </a:stretch>
        </p:blipFill>
        <p:spPr>
          <a:xfrm>
            <a:off x="2615838" y="1027388"/>
            <a:ext cx="6960325" cy="4803226"/>
          </a:xfrm>
          <a:prstGeom prst="rect">
            <a:avLst/>
          </a:prstGeom>
          <a:noFill/>
          <a:ln>
            <a:noFill/>
          </a:ln>
        </p:spPr>
      </p:pic>
    </p:spTree>
    <p:extLst>
      <p:ext uri="{BB962C8B-B14F-4D97-AF65-F5344CB8AC3E}">
        <p14:creationId xmlns:p14="http://schemas.microsoft.com/office/powerpoint/2010/main" val="727740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5AA0D1-FD68-42B0-B79D-F39AAEAD2790}"/>
              </a:ext>
            </a:extLst>
          </p:cNvPr>
          <p:cNvSpPr>
            <a:spLocks noGrp="1"/>
          </p:cNvSpPr>
          <p:nvPr>
            <p:ph type="title"/>
          </p:nvPr>
        </p:nvSpPr>
        <p:spPr/>
        <p:txBody>
          <a:bodyPr/>
          <a:lstStyle/>
          <a:p>
            <a:r>
              <a:rPr lang="en-US" dirty="0"/>
              <a:t>Useful commands</a:t>
            </a:r>
          </a:p>
        </p:txBody>
      </p:sp>
      <p:pic>
        <p:nvPicPr>
          <p:cNvPr id="4" name="Picture 3" descr="A screenshot of a cell phone&#10;&#10;Description automatically generated">
            <a:extLst>
              <a:ext uri="{FF2B5EF4-FFF2-40B4-BE49-F238E27FC236}">
                <a16:creationId xmlns:a16="http://schemas.microsoft.com/office/drawing/2014/main" id="{89241849-76C4-5146-866E-A1D671E10D31}"/>
              </a:ext>
            </a:extLst>
          </p:cNvPr>
          <p:cNvPicPr>
            <a:picLocks noChangeAspect="1"/>
          </p:cNvPicPr>
          <p:nvPr/>
        </p:nvPicPr>
        <p:blipFill>
          <a:blip r:embed="rId3"/>
          <a:stretch>
            <a:fillRect/>
          </a:stretch>
        </p:blipFill>
        <p:spPr>
          <a:xfrm>
            <a:off x="3233460" y="724082"/>
            <a:ext cx="5988918" cy="5519964"/>
          </a:xfrm>
          <a:prstGeom prst="rect">
            <a:avLst/>
          </a:prstGeom>
        </p:spPr>
      </p:pic>
    </p:spTree>
    <p:extLst>
      <p:ext uri="{BB962C8B-B14F-4D97-AF65-F5344CB8AC3E}">
        <p14:creationId xmlns:p14="http://schemas.microsoft.com/office/powerpoint/2010/main" val="3392216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3BC3FF0-4088-4AE9-AB2A-E317064760EB}"/>
              </a:ext>
            </a:extLst>
          </p:cNvPr>
          <p:cNvSpPr>
            <a:spLocks noGrp="1"/>
          </p:cNvSpPr>
          <p:nvPr>
            <p:ph type="title"/>
          </p:nvPr>
        </p:nvSpPr>
        <p:spPr>
          <a:xfrm>
            <a:off x="589108" y="1700794"/>
            <a:ext cx="6427626" cy="1229360"/>
          </a:xfrm>
        </p:spPr>
        <p:txBody>
          <a:bodyPr/>
          <a:lstStyle/>
          <a:p>
            <a:r>
              <a:rPr lang="en-US" dirty="0"/>
              <a:t>Introduction to Docker</a:t>
            </a:r>
          </a:p>
        </p:txBody>
      </p:sp>
      <p:sp>
        <p:nvSpPr>
          <p:cNvPr id="3" name="Subtitle 2">
            <a:extLst>
              <a:ext uri="{FF2B5EF4-FFF2-40B4-BE49-F238E27FC236}">
                <a16:creationId xmlns:a16="http://schemas.microsoft.com/office/drawing/2014/main" id="{AB0A89D9-7385-4D48-8B75-F46469144206}"/>
              </a:ext>
            </a:extLst>
          </p:cNvPr>
          <p:cNvSpPr>
            <a:spLocks noGrp="1"/>
          </p:cNvSpPr>
          <p:nvPr>
            <p:ph type="subTitle" idx="10"/>
          </p:nvPr>
        </p:nvSpPr>
        <p:spPr>
          <a:xfrm>
            <a:off x="589107" y="3222330"/>
            <a:ext cx="5829109" cy="700882"/>
          </a:xfrm>
        </p:spPr>
        <p:txBody>
          <a:bodyPr/>
          <a:lstStyle/>
          <a:p>
            <a:r>
              <a:rPr lang="en-US" dirty="0" err="1"/>
              <a:t>Salme</a:t>
            </a:r>
            <a:r>
              <a:rPr lang="en-US" dirty="0"/>
              <a:t> - </a:t>
            </a:r>
            <a:r>
              <a:rPr lang="en-US" dirty="0" err="1"/>
              <a:t>jsalmeron@vmware.com</a:t>
            </a:r>
            <a:endParaRPr lang="en-US" dirty="0">
              <a:solidFill>
                <a:schemeClr val="accent3"/>
              </a:solidFill>
              <a:latin typeface="Helvetica Neue"/>
              <a:ea typeface="Helvetica Neue"/>
              <a:cs typeface="Helvetica Neue"/>
              <a:sym typeface="Helvetica Neue"/>
            </a:endParaRPr>
          </a:p>
          <a:p>
            <a:endParaRPr lang="en-US" dirty="0">
              <a:solidFill>
                <a:schemeClr val="accent6"/>
              </a:solidFill>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1729152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84"/>
        <p:cNvGrpSpPr/>
        <p:nvPr/>
      </p:nvGrpSpPr>
      <p:grpSpPr>
        <a:xfrm>
          <a:off x="0" y="0"/>
          <a:ext cx="0" cy="0"/>
          <a:chOff x="0" y="0"/>
          <a:chExt cx="0" cy="0"/>
        </a:xfrm>
      </p:grpSpPr>
      <p:sp>
        <p:nvSpPr>
          <p:cNvPr id="1585" name="Google Shape;1585;p140"/>
          <p:cNvSpPr txBox="1">
            <a:spLocks noGrp="1"/>
          </p:cNvSpPr>
          <p:nvPr>
            <p:ph type="title"/>
          </p:nvPr>
        </p:nvSpPr>
        <p:spPr>
          <a:prstGeom prst="rect">
            <a:avLst/>
          </a:prstGeom>
        </p:spPr>
        <p:txBody>
          <a:bodyPr spcFirstLastPara="1" vert="horz" wrap="square" lIns="91401" tIns="91401" rIns="91401" bIns="91401" rtlCol="0" anchor="ctr" anchorCtr="0">
            <a:noAutofit/>
          </a:bodyPr>
          <a:lstStyle/>
          <a:p>
            <a:r>
              <a:rPr lang="en-US" dirty="0"/>
              <a:t>What is Docker?</a:t>
            </a:r>
            <a:endParaRPr dirty="0"/>
          </a:p>
        </p:txBody>
      </p:sp>
      <p:pic>
        <p:nvPicPr>
          <p:cNvPr id="1587" name="Google Shape;1587;p140"/>
          <p:cNvPicPr preferRelativeResize="0"/>
          <p:nvPr/>
        </p:nvPicPr>
        <p:blipFill>
          <a:blip r:embed="rId3">
            <a:alphaModFix/>
          </a:blip>
          <a:stretch>
            <a:fillRect/>
          </a:stretch>
        </p:blipFill>
        <p:spPr>
          <a:xfrm>
            <a:off x="9160214" y="2274401"/>
            <a:ext cx="2572555" cy="2197403"/>
          </a:xfrm>
          <a:prstGeom prst="rect">
            <a:avLst/>
          </a:prstGeom>
          <a:noFill/>
          <a:ln>
            <a:noFill/>
          </a:ln>
        </p:spPr>
      </p:pic>
      <p:sp>
        <p:nvSpPr>
          <p:cNvPr id="1588" name="Google Shape;1588;p140"/>
          <p:cNvSpPr txBox="1"/>
          <p:nvPr/>
        </p:nvSpPr>
        <p:spPr>
          <a:xfrm>
            <a:off x="642382" y="1464787"/>
            <a:ext cx="8017512" cy="863775"/>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tx2">
                  <a:lumMod val="40000"/>
                  <a:lumOff val="60000"/>
                </a:schemeClr>
              </a:buClr>
              <a:buSzPts val="2400"/>
              <a:buFont typeface="Helvetica Neue"/>
              <a:buChar char="•"/>
            </a:pPr>
            <a:r>
              <a:rPr lang="en-US" sz="2399" dirty="0">
                <a:solidFill>
                  <a:srgbClr val="3E3E40"/>
                </a:solidFill>
                <a:ea typeface="Helvetica Neue"/>
                <a:cs typeface="Helvetica Neue"/>
                <a:sym typeface="Helvetica Neue"/>
              </a:rPr>
              <a:t>Engine for running containers written in Go</a:t>
            </a:r>
            <a:endParaRPr sz="2399" dirty="0">
              <a:solidFill>
                <a:srgbClr val="3E3E40"/>
              </a:solidFill>
              <a:ea typeface="Helvetica Neue"/>
              <a:cs typeface="Helvetica Neue"/>
              <a:sym typeface="Helvetica Neue"/>
            </a:endParaRPr>
          </a:p>
        </p:txBody>
      </p:sp>
      <p:sp>
        <p:nvSpPr>
          <p:cNvPr id="1589" name="Google Shape;1589;p140"/>
          <p:cNvSpPr txBox="1"/>
          <p:nvPr/>
        </p:nvSpPr>
        <p:spPr>
          <a:xfrm>
            <a:off x="642382" y="3253996"/>
            <a:ext cx="8017512" cy="863775"/>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399" dirty="0">
                <a:solidFill>
                  <a:srgbClr val="3E3E40"/>
                </a:solidFill>
                <a:ea typeface="Helvetica Neue"/>
                <a:cs typeface="Helvetica Neue"/>
                <a:sym typeface="Helvetica Neue"/>
              </a:rPr>
              <a:t>Licensed under the Apache 2.0 license</a:t>
            </a:r>
            <a:endParaRPr sz="2399" dirty="0">
              <a:solidFill>
                <a:srgbClr val="3E3E40"/>
              </a:solidFill>
              <a:ea typeface="Helvetica Neue"/>
              <a:cs typeface="Helvetica Neue"/>
              <a:sym typeface="Helvetica Neue"/>
            </a:endParaRPr>
          </a:p>
        </p:txBody>
      </p:sp>
      <p:sp>
        <p:nvSpPr>
          <p:cNvPr id="1590" name="Google Shape;1590;p140"/>
          <p:cNvSpPr txBox="1"/>
          <p:nvPr/>
        </p:nvSpPr>
        <p:spPr>
          <a:xfrm>
            <a:off x="693869" y="5119385"/>
            <a:ext cx="8017512" cy="863775"/>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399" dirty="0">
                <a:solidFill>
                  <a:srgbClr val="3E3E40"/>
                </a:solidFill>
                <a:ea typeface="Helvetica Neue"/>
                <a:cs typeface="Helvetica Neue"/>
                <a:sym typeface="Helvetica Neue"/>
              </a:rPr>
              <a:t>Increasing adoption: 20% of all hosts use Docker</a:t>
            </a:r>
            <a:endParaRPr sz="2399" dirty="0">
              <a:solidFill>
                <a:srgbClr val="3E3E40"/>
              </a:solidFill>
              <a:ea typeface="Helvetica Neue"/>
              <a:cs typeface="Helvetica Neue"/>
              <a:sym typeface="Helvetica Neue"/>
            </a:endParaRPr>
          </a:p>
        </p:txBody>
      </p:sp>
      <p:sp>
        <p:nvSpPr>
          <p:cNvPr id="1591" name="Google Shape;1591;p140"/>
          <p:cNvSpPr txBox="1"/>
          <p:nvPr/>
        </p:nvSpPr>
        <p:spPr>
          <a:xfrm>
            <a:off x="693869" y="4129043"/>
            <a:ext cx="8017512" cy="863775"/>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399" dirty="0">
                <a:solidFill>
                  <a:srgbClr val="3E3E40"/>
                </a:solidFill>
                <a:ea typeface="Helvetica Neue"/>
                <a:cs typeface="Helvetica Neue"/>
                <a:sym typeface="Helvetica Neue"/>
              </a:rPr>
              <a:t>Open Source</a:t>
            </a:r>
            <a:endParaRPr sz="2399" dirty="0">
              <a:solidFill>
                <a:srgbClr val="3E3E40"/>
              </a:solidFill>
              <a:ea typeface="Helvetica Neue"/>
              <a:cs typeface="Helvetica Neue"/>
              <a:sym typeface="Helvetica Neue"/>
            </a:endParaRPr>
          </a:p>
        </p:txBody>
      </p:sp>
      <p:sp>
        <p:nvSpPr>
          <p:cNvPr id="1592" name="Google Shape;1592;p140"/>
          <p:cNvSpPr txBox="1"/>
          <p:nvPr/>
        </p:nvSpPr>
        <p:spPr>
          <a:xfrm>
            <a:off x="642382" y="2416014"/>
            <a:ext cx="8017512" cy="863775"/>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399" dirty="0">
                <a:solidFill>
                  <a:srgbClr val="3E3E40"/>
                </a:solidFill>
                <a:ea typeface="Helvetica Neue"/>
                <a:cs typeface="Helvetica Neue"/>
                <a:sym typeface="Helvetica Neue"/>
              </a:rPr>
              <a:t>Released</a:t>
            </a:r>
            <a:r>
              <a:rPr lang="en-US" sz="2399" dirty="0">
                <a:solidFill>
                  <a:srgbClr val="3E3E40"/>
                </a:solidFill>
                <a:latin typeface="Helvetica Neue"/>
                <a:ea typeface="Helvetica Neue"/>
                <a:cs typeface="Helvetica Neue"/>
                <a:sym typeface="Helvetica Neue"/>
              </a:rPr>
              <a:t> in 2014</a:t>
            </a:r>
            <a:endParaRPr sz="2399" dirty="0">
              <a:solidFill>
                <a:srgbClr val="3E3E4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288722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88"/>
                                        </p:tgtEl>
                                        <p:attrNameLst>
                                          <p:attrName>style.visibility</p:attrName>
                                        </p:attrNameLst>
                                      </p:cBhvr>
                                      <p:to>
                                        <p:strVal val="visible"/>
                                      </p:to>
                                    </p:set>
                                    <p:animEffect transition="in" filter="fade">
                                      <p:cBhvr>
                                        <p:cTn id="7" dur="1000"/>
                                        <p:tgtEl>
                                          <p:spTgt spid="158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92"/>
                                        </p:tgtEl>
                                        <p:attrNameLst>
                                          <p:attrName>style.visibility</p:attrName>
                                        </p:attrNameLst>
                                      </p:cBhvr>
                                      <p:to>
                                        <p:strVal val="visible"/>
                                      </p:to>
                                    </p:set>
                                    <p:animEffect transition="in" filter="fade">
                                      <p:cBhvr>
                                        <p:cTn id="12" dur="1000"/>
                                        <p:tgtEl>
                                          <p:spTgt spid="159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89"/>
                                        </p:tgtEl>
                                        <p:attrNameLst>
                                          <p:attrName>style.visibility</p:attrName>
                                        </p:attrNameLst>
                                      </p:cBhvr>
                                      <p:to>
                                        <p:strVal val="visible"/>
                                      </p:to>
                                    </p:set>
                                    <p:animEffect transition="in" filter="fade">
                                      <p:cBhvr>
                                        <p:cTn id="17" dur="1000"/>
                                        <p:tgtEl>
                                          <p:spTgt spid="158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91"/>
                                        </p:tgtEl>
                                        <p:attrNameLst>
                                          <p:attrName>style.visibility</p:attrName>
                                        </p:attrNameLst>
                                      </p:cBhvr>
                                      <p:to>
                                        <p:strVal val="visible"/>
                                      </p:to>
                                    </p:set>
                                    <p:animEffect transition="in" filter="fade">
                                      <p:cBhvr>
                                        <p:cTn id="22" dur="1000"/>
                                        <p:tgtEl>
                                          <p:spTgt spid="159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90"/>
                                        </p:tgtEl>
                                        <p:attrNameLst>
                                          <p:attrName>style.visibility</p:attrName>
                                        </p:attrNameLst>
                                      </p:cBhvr>
                                      <p:to>
                                        <p:strVal val="visible"/>
                                      </p:to>
                                    </p:set>
                                    <p:animEffect transition="in" filter="fade">
                                      <p:cBhvr>
                                        <p:cTn id="27" dur="1000"/>
                                        <p:tgtEl>
                                          <p:spTgt spid="15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97"/>
        <p:cNvGrpSpPr/>
        <p:nvPr/>
      </p:nvGrpSpPr>
      <p:grpSpPr>
        <a:xfrm>
          <a:off x="0" y="0"/>
          <a:ext cx="0" cy="0"/>
          <a:chOff x="0" y="0"/>
          <a:chExt cx="0" cy="0"/>
        </a:xfrm>
      </p:grpSpPr>
      <p:sp>
        <p:nvSpPr>
          <p:cNvPr id="1598" name="Google Shape;1598;p141"/>
          <p:cNvSpPr txBox="1">
            <a:spLocks noGrp="1"/>
          </p:cNvSpPr>
          <p:nvPr>
            <p:ph type="title"/>
          </p:nvPr>
        </p:nvSpPr>
        <p:spPr>
          <a:prstGeom prst="rect">
            <a:avLst/>
          </a:prstGeom>
        </p:spPr>
        <p:txBody>
          <a:bodyPr spcFirstLastPara="1" vert="horz" wrap="square" lIns="91401" tIns="91401" rIns="91401" bIns="91401" rtlCol="0" anchor="ctr" anchorCtr="0">
            <a:noAutofit/>
          </a:bodyPr>
          <a:lstStyle/>
          <a:p>
            <a:r>
              <a:rPr lang="en-US"/>
              <a:t>The Docker Engine</a:t>
            </a:r>
            <a:endParaRPr/>
          </a:p>
        </p:txBody>
      </p:sp>
      <p:sp>
        <p:nvSpPr>
          <p:cNvPr id="1600" name="Google Shape;1600;p141"/>
          <p:cNvSpPr/>
          <p:nvPr/>
        </p:nvSpPr>
        <p:spPr>
          <a:xfrm>
            <a:off x="4803923" y="3318804"/>
            <a:ext cx="2287204" cy="659528"/>
          </a:xfrm>
          <a:prstGeom prst="roundRect">
            <a:avLst>
              <a:gd name="adj" fmla="val 16667"/>
            </a:avLst>
          </a:prstGeom>
          <a:solidFill>
            <a:schemeClr val="accent3"/>
          </a:solidFill>
          <a:ln>
            <a:noFill/>
          </a:ln>
        </p:spPr>
        <p:txBody>
          <a:bodyPr spcFirstLastPara="1" wrap="square" lIns="91401" tIns="91401" rIns="91401" bIns="91401" anchor="ctr" anchorCtr="0">
            <a:noAutofit/>
          </a:bodyPr>
          <a:lstStyle/>
          <a:p>
            <a:pPr algn="ctr"/>
            <a:r>
              <a:rPr lang="en-US" sz="2399">
                <a:solidFill>
                  <a:schemeClr val="lt1"/>
                </a:solidFill>
                <a:ea typeface="Helvetica Neue"/>
                <a:cs typeface="Helvetica Neue"/>
                <a:sym typeface="Helvetica Neue"/>
              </a:rPr>
              <a:t>Docker API</a:t>
            </a:r>
            <a:endParaRPr sz="2399">
              <a:solidFill>
                <a:schemeClr val="lt1"/>
              </a:solidFill>
              <a:ea typeface="Helvetica Neue"/>
              <a:cs typeface="Helvetica Neue"/>
              <a:sym typeface="Helvetica Neue"/>
            </a:endParaRPr>
          </a:p>
        </p:txBody>
      </p:sp>
      <p:sp>
        <p:nvSpPr>
          <p:cNvPr id="1601" name="Google Shape;1601;p141"/>
          <p:cNvSpPr/>
          <p:nvPr/>
        </p:nvSpPr>
        <p:spPr>
          <a:xfrm>
            <a:off x="1320206" y="3318804"/>
            <a:ext cx="2287204" cy="659528"/>
          </a:xfrm>
          <a:prstGeom prst="roundRect">
            <a:avLst>
              <a:gd name="adj" fmla="val 16667"/>
            </a:avLst>
          </a:prstGeom>
          <a:solidFill>
            <a:schemeClr val="accent3"/>
          </a:solidFill>
          <a:ln>
            <a:noFill/>
          </a:ln>
        </p:spPr>
        <p:txBody>
          <a:bodyPr spcFirstLastPara="1" wrap="square" lIns="91401" tIns="91401" rIns="91401" bIns="91401" anchor="ctr" anchorCtr="0">
            <a:noAutofit/>
          </a:bodyPr>
          <a:lstStyle/>
          <a:p>
            <a:pPr algn="ctr"/>
            <a:r>
              <a:rPr lang="en-US" sz="2399">
                <a:solidFill>
                  <a:schemeClr val="lt1"/>
                </a:solidFill>
                <a:ea typeface="Helvetica Neue"/>
                <a:cs typeface="Helvetica Neue"/>
                <a:sym typeface="Helvetica Neue"/>
              </a:rPr>
              <a:t>Docker CLI</a:t>
            </a:r>
            <a:endParaRPr sz="2399">
              <a:solidFill>
                <a:schemeClr val="lt1"/>
              </a:solidFill>
              <a:ea typeface="Helvetica Neue"/>
              <a:cs typeface="Helvetica Neue"/>
              <a:sym typeface="Helvetica Neue"/>
            </a:endParaRPr>
          </a:p>
        </p:txBody>
      </p:sp>
      <p:sp>
        <p:nvSpPr>
          <p:cNvPr id="1602" name="Google Shape;1602;p141"/>
          <p:cNvSpPr/>
          <p:nvPr/>
        </p:nvSpPr>
        <p:spPr>
          <a:xfrm>
            <a:off x="6226328" y="2009620"/>
            <a:ext cx="4126025" cy="3761020"/>
          </a:xfrm>
          <a:prstGeom prst="rect">
            <a:avLst/>
          </a:prstGeom>
          <a:noFill/>
          <a:ln w="19050" cap="flat" cmpd="sng">
            <a:solidFill>
              <a:schemeClr val="accent2"/>
            </a:solidFill>
            <a:prstDash val="solid"/>
            <a:round/>
            <a:headEnd type="none" w="sm" len="sm"/>
            <a:tailEnd type="none" w="sm" len="sm"/>
          </a:ln>
        </p:spPr>
        <p:txBody>
          <a:bodyPr spcFirstLastPara="1" wrap="square" lIns="91401" tIns="91401" rIns="91401" bIns="91401" anchor="ctr" anchorCtr="0">
            <a:noAutofit/>
          </a:bodyPr>
          <a:lstStyle/>
          <a:p>
            <a:endParaRPr sz="1799"/>
          </a:p>
        </p:txBody>
      </p:sp>
      <p:sp>
        <p:nvSpPr>
          <p:cNvPr id="1603" name="Google Shape;1603;p141"/>
          <p:cNvSpPr/>
          <p:nvPr/>
        </p:nvSpPr>
        <p:spPr>
          <a:xfrm>
            <a:off x="6426351" y="4817688"/>
            <a:ext cx="1825924" cy="659528"/>
          </a:xfrm>
          <a:prstGeom prst="roundRect">
            <a:avLst>
              <a:gd name="adj" fmla="val 16667"/>
            </a:avLst>
          </a:prstGeom>
          <a:solidFill>
            <a:schemeClr val="accent3"/>
          </a:solidFill>
          <a:ln>
            <a:noFill/>
          </a:ln>
        </p:spPr>
        <p:txBody>
          <a:bodyPr spcFirstLastPara="1" wrap="square" lIns="91401" tIns="91401" rIns="91401" bIns="91401" anchor="ctr" anchorCtr="0">
            <a:noAutofit/>
          </a:bodyPr>
          <a:lstStyle/>
          <a:p>
            <a:pPr algn="ctr"/>
            <a:r>
              <a:rPr lang="en-US" sz="1999">
                <a:solidFill>
                  <a:schemeClr val="lt1"/>
                </a:solidFill>
                <a:ea typeface="Helvetica Neue"/>
                <a:cs typeface="Helvetica Neue"/>
                <a:sym typeface="Helvetica Neue"/>
              </a:rPr>
              <a:t>containerd</a:t>
            </a:r>
            <a:endParaRPr sz="1999">
              <a:solidFill>
                <a:schemeClr val="lt1"/>
              </a:solidFill>
              <a:ea typeface="Helvetica Neue"/>
              <a:cs typeface="Helvetica Neue"/>
              <a:sym typeface="Helvetica Neue"/>
            </a:endParaRPr>
          </a:p>
        </p:txBody>
      </p:sp>
      <p:cxnSp>
        <p:nvCxnSpPr>
          <p:cNvPr id="1604" name="Google Shape;1604;p141"/>
          <p:cNvCxnSpPr/>
          <p:nvPr/>
        </p:nvCxnSpPr>
        <p:spPr>
          <a:xfrm rot="10800000" flipH="1">
            <a:off x="6053373" y="5449524"/>
            <a:ext cx="407594" cy="455281"/>
          </a:xfrm>
          <a:prstGeom prst="straightConnector1">
            <a:avLst/>
          </a:prstGeom>
          <a:noFill/>
          <a:ln w="28575" cap="flat" cmpd="sng">
            <a:solidFill>
              <a:schemeClr val="dk2"/>
            </a:solidFill>
            <a:prstDash val="solid"/>
            <a:round/>
            <a:headEnd type="none" w="med" len="med"/>
            <a:tailEnd type="triangle" w="med" len="med"/>
          </a:ln>
        </p:spPr>
      </p:cxnSp>
      <p:sp>
        <p:nvSpPr>
          <p:cNvPr id="1605" name="Google Shape;1605;p141"/>
          <p:cNvSpPr txBox="1"/>
          <p:nvPr/>
        </p:nvSpPr>
        <p:spPr>
          <a:xfrm>
            <a:off x="4825368" y="5814304"/>
            <a:ext cx="2287204" cy="455281"/>
          </a:xfrm>
          <a:prstGeom prst="rect">
            <a:avLst/>
          </a:prstGeom>
          <a:noFill/>
          <a:ln>
            <a:noFill/>
          </a:ln>
        </p:spPr>
        <p:txBody>
          <a:bodyPr spcFirstLastPara="1" wrap="square" lIns="91401" tIns="91401" rIns="91401" bIns="91401" anchor="t" anchorCtr="0">
            <a:noAutofit/>
          </a:bodyPr>
          <a:lstStyle/>
          <a:p>
            <a:pPr>
              <a:spcBef>
                <a:spcPts val="1200"/>
              </a:spcBef>
            </a:pPr>
            <a:r>
              <a:rPr lang="en-US" sz="1999">
                <a:solidFill>
                  <a:srgbClr val="3E3E40"/>
                </a:solidFill>
                <a:ea typeface="Helvetica Neue"/>
                <a:cs typeface="Helvetica Neue"/>
                <a:sym typeface="Helvetica Neue"/>
              </a:rPr>
              <a:t>Runs containers</a:t>
            </a:r>
            <a:endParaRPr sz="1999">
              <a:solidFill>
                <a:srgbClr val="3E3E40"/>
              </a:solidFill>
              <a:ea typeface="Helvetica Neue"/>
              <a:cs typeface="Helvetica Neue"/>
              <a:sym typeface="Helvetica Neue"/>
            </a:endParaRPr>
          </a:p>
        </p:txBody>
      </p:sp>
      <p:sp>
        <p:nvSpPr>
          <p:cNvPr id="1606" name="Google Shape;1606;p141"/>
          <p:cNvSpPr/>
          <p:nvPr/>
        </p:nvSpPr>
        <p:spPr>
          <a:xfrm>
            <a:off x="8483215" y="4817688"/>
            <a:ext cx="1585087" cy="659528"/>
          </a:xfrm>
          <a:prstGeom prst="roundRect">
            <a:avLst>
              <a:gd name="adj" fmla="val 16667"/>
            </a:avLst>
          </a:prstGeom>
          <a:solidFill>
            <a:schemeClr val="accent3"/>
          </a:solidFill>
          <a:ln>
            <a:noFill/>
          </a:ln>
        </p:spPr>
        <p:txBody>
          <a:bodyPr spcFirstLastPara="1" wrap="square" lIns="91401" tIns="91401" rIns="91401" bIns="91401" anchor="ctr" anchorCtr="0">
            <a:noAutofit/>
          </a:bodyPr>
          <a:lstStyle/>
          <a:p>
            <a:pPr algn="ctr"/>
            <a:r>
              <a:rPr lang="en-US" sz="1999">
                <a:solidFill>
                  <a:schemeClr val="lt1"/>
                </a:solidFill>
                <a:ea typeface="Helvetica Neue"/>
                <a:cs typeface="Helvetica Neue"/>
                <a:sym typeface="Helvetica Neue"/>
              </a:rPr>
              <a:t>BuildKit</a:t>
            </a:r>
            <a:endParaRPr sz="1999">
              <a:solidFill>
                <a:schemeClr val="lt1"/>
              </a:solidFill>
              <a:ea typeface="Helvetica Neue"/>
              <a:cs typeface="Helvetica Neue"/>
              <a:sym typeface="Helvetica Neue"/>
            </a:endParaRPr>
          </a:p>
        </p:txBody>
      </p:sp>
      <p:cxnSp>
        <p:nvCxnSpPr>
          <p:cNvPr id="1607" name="Google Shape;1607;p141"/>
          <p:cNvCxnSpPr>
            <a:endCxn id="1606" idx="2"/>
          </p:cNvCxnSpPr>
          <p:nvPr/>
        </p:nvCxnSpPr>
        <p:spPr>
          <a:xfrm rot="10800000" flipH="1">
            <a:off x="9252964" y="5477217"/>
            <a:ext cx="22794" cy="478675"/>
          </a:xfrm>
          <a:prstGeom prst="straightConnector1">
            <a:avLst/>
          </a:prstGeom>
          <a:noFill/>
          <a:ln w="28575" cap="flat" cmpd="sng">
            <a:solidFill>
              <a:schemeClr val="dk2"/>
            </a:solidFill>
            <a:prstDash val="solid"/>
            <a:round/>
            <a:headEnd type="none" w="med" len="med"/>
            <a:tailEnd type="triangle" w="med" len="med"/>
          </a:ln>
        </p:spPr>
      </p:cxnSp>
      <p:sp>
        <p:nvSpPr>
          <p:cNvPr id="1608" name="Google Shape;1608;p141"/>
          <p:cNvSpPr txBox="1"/>
          <p:nvPr/>
        </p:nvSpPr>
        <p:spPr>
          <a:xfrm>
            <a:off x="7971086" y="5735424"/>
            <a:ext cx="3049006" cy="613040"/>
          </a:xfrm>
          <a:prstGeom prst="rect">
            <a:avLst/>
          </a:prstGeom>
          <a:noFill/>
          <a:ln>
            <a:noFill/>
          </a:ln>
        </p:spPr>
        <p:txBody>
          <a:bodyPr spcFirstLastPara="1" wrap="square" lIns="91401" tIns="91401" rIns="91401" bIns="91401" anchor="t" anchorCtr="0">
            <a:noAutofit/>
          </a:bodyPr>
          <a:lstStyle/>
          <a:p>
            <a:pPr>
              <a:spcBef>
                <a:spcPts val="1200"/>
              </a:spcBef>
            </a:pPr>
            <a:r>
              <a:rPr lang="en-US" sz="1999">
                <a:solidFill>
                  <a:srgbClr val="3E3E40"/>
                </a:solidFill>
                <a:ea typeface="Helvetica Neue"/>
                <a:cs typeface="Helvetica Neue"/>
                <a:sym typeface="Helvetica Neue"/>
              </a:rPr>
              <a:t>Creates container </a:t>
            </a:r>
            <a:br>
              <a:rPr lang="en-US" sz="1999">
                <a:solidFill>
                  <a:srgbClr val="3E3E40"/>
                </a:solidFill>
                <a:ea typeface="Helvetica Neue"/>
                <a:cs typeface="Helvetica Neue"/>
                <a:sym typeface="Helvetica Neue"/>
              </a:rPr>
            </a:br>
            <a:r>
              <a:rPr lang="en-US" sz="1999">
                <a:solidFill>
                  <a:srgbClr val="3E3E40"/>
                </a:solidFill>
                <a:ea typeface="Helvetica Neue"/>
                <a:cs typeface="Helvetica Neue"/>
                <a:sym typeface="Helvetica Neue"/>
              </a:rPr>
              <a:t>images</a:t>
            </a:r>
            <a:endParaRPr sz="1999">
              <a:solidFill>
                <a:srgbClr val="3E3E40"/>
              </a:solidFill>
              <a:ea typeface="Helvetica Neue"/>
              <a:cs typeface="Helvetica Neue"/>
              <a:sym typeface="Helvetica Neue"/>
            </a:endParaRPr>
          </a:p>
        </p:txBody>
      </p:sp>
      <p:sp>
        <p:nvSpPr>
          <p:cNvPr id="1609" name="Google Shape;1609;p141"/>
          <p:cNvSpPr/>
          <p:nvPr/>
        </p:nvSpPr>
        <p:spPr>
          <a:xfrm>
            <a:off x="6460942" y="2190523"/>
            <a:ext cx="1692459" cy="659528"/>
          </a:xfrm>
          <a:prstGeom prst="roundRect">
            <a:avLst>
              <a:gd name="adj" fmla="val 16667"/>
            </a:avLst>
          </a:prstGeom>
          <a:solidFill>
            <a:schemeClr val="accent3"/>
          </a:solidFill>
          <a:ln>
            <a:noFill/>
          </a:ln>
        </p:spPr>
        <p:txBody>
          <a:bodyPr spcFirstLastPara="1" wrap="square" lIns="91401" tIns="91401" rIns="91401" bIns="91401" anchor="ctr" anchorCtr="0">
            <a:noAutofit/>
          </a:bodyPr>
          <a:lstStyle/>
          <a:p>
            <a:pPr algn="ctr"/>
            <a:r>
              <a:rPr lang="en-US" sz="1999">
                <a:solidFill>
                  <a:schemeClr val="lt1"/>
                </a:solidFill>
                <a:ea typeface="Helvetica Neue"/>
                <a:cs typeface="Helvetica Neue"/>
                <a:sym typeface="Helvetica Neue"/>
              </a:rPr>
              <a:t>Networking</a:t>
            </a:r>
            <a:endParaRPr sz="1999">
              <a:solidFill>
                <a:schemeClr val="lt1"/>
              </a:solidFill>
              <a:ea typeface="Helvetica Neue"/>
              <a:cs typeface="Helvetica Neue"/>
              <a:sym typeface="Helvetica Neue"/>
            </a:endParaRPr>
          </a:p>
        </p:txBody>
      </p:sp>
      <p:cxnSp>
        <p:nvCxnSpPr>
          <p:cNvPr id="1610" name="Google Shape;1610;p141"/>
          <p:cNvCxnSpPr/>
          <p:nvPr/>
        </p:nvCxnSpPr>
        <p:spPr>
          <a:xfrm rot="10800000">
            <a:off x="7387575" y="1630569"/>
            <a:ext cx="123568" cy="559954"/>
          </a:xfrm>
          <a:prstGeom prst="straightConnector1">
            <a:avLst/>
          </a:prstGeom>
          <a:noFill/>
          <a:ln w="28575" cap="flat" cmpd="sng">
            <a:solidFill>
              <a:schemeClr val="dk2"/>
            </a:solidFill>
            <a:prstDash val="solid"/>
            <a:round/>
            <a:headEnd type="none" w="med" len="med"/>
            <a:tailEnd type="triangle" w="med" len="med"/>
          </a:ln>
        </p:spPr>
      </p:cxnSp>
      <p:sp>
        <p:nvSpPr>
          <p:cNvPr id="1611" name="Google Shape;1611;p141"/>
          <p:cNvSpPr txBox="1"/>
          <p:nvPr/>
        </p:nvSpPr>
        <p:spPr>
          <a:xfrm>
            <a:off x="5914222" y="707534"/>
            <a:ext cx="3049006" cy="613040"/>
          </a:xfrm>
          <a:prstGeom prst="rect">
            <a:avLst/>
          </a:prstGeom>
          <a:noFill/>
          <a:ln>
            <a:noFill/>
          </a:ln>
        </p:spPr>
        <p:txBody>
          <a:bodyPr spcFirstLastPara="1" wrap="square" lIns="91401" tIns="91401" rIns="91401" bIns="91401" anchor="t" anchorCtr="0">
            <a:noAutofit/>
          </a:bodyPr>
          <a:lstStyle/>
          <a:p>
            <a:pPr>
              <a:spcBef>
                <a:spcPts val="1200"/>
              </a:spcBef>
            </a:pPr>
            <a:r>
              <a:rPr lang="en-US" sz="1999" dirty="0">
                <a:solidFill>
                  <a:srgbClr val="3E3E40"/>
                </a:solidFill>
                <a:ea typeface="Helvetica Neue"/>
                <a:cs typeface="Helvetica Neue"/>
                <a:sym typeface="Helvetica Neue"/>
              </a:rPr>
              <a:t>Allows communication</a:t>
            </a:r>
            <a:br>
              <a:rPr lang="en-US" sz="1999" dirty="0">
                <a:solidFill>
                  <a:srgbClr val="3E3E40"/>
                </a:solidFill>
                <a:ea typeface="Helvetica Neue"/>
                <a:cs typeface="Helvetica Neue"/>
                <a:sym typeface="Helvetica Neue"/>
              </a:rPr>
            </a:br>
            <a:r>
              <a:rPr lang="en-US" sz="1999" dirty="0">
                <a:solidFill>
                  <a:srgbClr val="3E3E40"/>
                </a:solidFill>
                <a:ea typeface="Helvetica Neue"/>
                <a:cs typeface="Helvetica Neue"/>
                <a:sym typeface="Helvetica Neue"/>
              </a:rPr>
              <a:t>between containers</a:t>
            </a:r>
            <a:endParaRPr sz="1999" dirty="0">
              <a:solidFill>
                <a:srgbClr val="3E3E40"/>
              </a:solidFill>
              <a:ea typeface="Helvetica Neue"/>
              <a:cs typeface="Helvetica Neue"/>
              <a:sym typeface="Helvetica Neue"/>
            </a:endParaRPr>
          </a:p>
        </p:txBody>
      </p:sp>
      <p:sp>
        <p:nvSpPr>
          <p:cNvPr id="1612" name="Google Shape;1612;p141"/>
          <p:cNvSpPr/>
          <p:nvPr/>
        </p:nvSpPr>
        <p:spPr>
          <a:xfrm>
            <a:off x="8517806" y="2190523"/>
            <a:ext cx="1463919" cy="659528"/>
          </a:xfrm>
          <a:prstGeom prst="roundRect">
            <a:avLst>
              <a:gd name="adj" fmla="val 16667"/>
            </a:avLst>
          </a:prstGeom>
          <a:solidFill>
            <a:schemeClr val="accent3"/>
          </a:solidFill>
          <a:ln>
            <a:noFill/>
          </a:ln>
        </p:spPr>
        <p:txBody>
          <a:bodyPr spcFirstLastPara="1" wrap="square" lIns="91401" tIns="91401" rIns="91401" bIns="91401" anchor="ctr" anchorCtr="0">
            <a:noAutofit/>
          </a:bodyPr>
          <a:lstStyle/>
          <a:p>
            <a:pPr algn="ctr"/>
            <a:r>
              <a:rPr lang="en-US" sz="1999">
                <a:solidFill>
                  <a:schemeClr val="lt1"/>
                </a:solidFill>
                <a:ea typeface="Helvetica Neue"/>
                <a:cs typeface="Helvetica Neue"/>
                <a:sym typeface="Helvetica Neue"/>
              </a:rPr>
              <a:t>Volume</a:t>
            </a:r>
            <a:endParaRPr sz="1999">
              <a:solidFill>
                <a:schemeClr val="lt1"/>
              </a:solidFill>
              <a:ea typeface="Helvetica Neue"/>
              <a:cs typeface="Helvetica Neue"/>
              <a:sym typeface="Helvetica Neue"/>
            </a:endParaRPr>
          </a:p>
        </p:txBody>
      </p:sp>
      <p:sp>
        <p:nvSpPr>
          <p:cNvPr id="1613" name="Google Shape;1613;p141"/>
          <p:cNvSpPr txBox="1"/>
          <p:nvPr/>
        </p:nvSpPr>
        <p:spPr>
          <a:xfrm>
            <a:off x="9018063" y="931351"/>
            <a:ext cx="3049006" cy="613040"/>
          </a:xfrm>
          <a:prstGeom prst="rect">
            <a:avLst/>
          </a:prstGeom>
          <a:noFill/>
          <a:ln>
            <a:noFill/>
          </a:ln>
        </p:spPr>
        <p:txBody>
          <a:bodyPr spcFirstLastPara="1" wrap="square" lIns="91401" tIns="91401" rIns="91401" bIns="91401" anchor="t" anchorCtr="0">
            <a:noAutofit/>
          </a:bodyPr>
          <a:lstStyle/>
          <a:p>
            <a:pPr>
              <a:spcBef>
                <a:spcPts val="1200"/>
              </a:spcBef>
            </a:pPr>
            <a:r>
              <a:rPr lang="en-US" sz="1999">
                <a:solidFill>
                  <a:srgbClr val="3E3E40"/>
                </a:solidFill>
                <a:ea typeface="Helvetica Neue"/>
                <a:cs typeface="Helvetica Neue"/>
                <a:sym typeface="Helvetica Neue"/>
              </a:rPr>
              <a:t>Allows persistence</a:t>
            </a:r>
            <a:br>
              <a:rPr lang="en-US" sz="1999">
                <a:solidFill>
                  <a:srgbClr val="3E3E40"/>
                </a:solidFill>
                <a:ea typeface="Helvetica Neue"/>
                <a:cs typeface="Helvetica Neue"/>
                <a:sym typeface="Helvetica Neue"/>
              </a:rPr>
            </a:br>
            <a:r>
              <a:rPr lang="en-US" sz="1999">
                <a:solidFill>
                  <a:srgbClr val="3E3E40"/>
                </a:solidFill>
                <a:ea typeface="Helvetica Neue"/>
                <a:cs typeface="Helvetica Neue"/>
                <a:sym typeface="Helvetica Neue"/>
              </a:rPr>
              <a:t>in containers</a:t>
            </a:r>
            <a:endParaRPr sz="1999">
              <a:solidFill>
                <a:srgbClr val="3E3E40"/>
              </a:solidFill>
              <a:ea typeface="Helvetica Neue"/>
              <a:cs typeface="Helvetica Neue"/>
              <a:sym typeface="Helvetica Neue"/>
            </a:endParaRPr>
          </a:p>
        </p:txBody>
      </p:sp>
      <p:cxnSp>
        <p:nvCxnSpPr>
          <p:cNvPr id="1614" name="Google Shape;1614;p141"/>
          <p:cNvCxnSpPr>
            <a:stCxn id="1612" idx="0"/>
          </p:cNvCxnSpPr>
          <p:nvPr/>
        </p:nvCxnSpPr>
        <p:spPr>
          <a:xfrm rot="10800000" flipH="1">
            <a:off x="9249765" y="1815920"/>
            <a:ext cx="311919" cy="374602"/>
          </a:xfrm>
          <a:prstGeom prst="straightConnector1">
            <a:avLst/>
          </a:prstGeom>
          <a:noFill/>
          <a:ln w="28575" cap="flat" cmpd="sng">
            <a:solidFill>
              <a:schemeClr val="dk2"/>
            </a:solidFill>
            <a:prstDash val="solid"/>
            <a:round/>
            <a:headEnd type="none" w="med" len="med"/>
            <a:tailEnd type="triangle" w="med" len="med"/>
          </a:ln>
        </p:spPr>
      </p:cxnSp>
      <p:sp>
        <p:nvSpPr>
          <p:cNvPr id="1615" name="Google Shape;1615;p141"/>
          <p:cNvSpPr/>
          <p:nvPr/>
        </p:nvSpPr>
        <p:spPr>
          <a:xfrm>
            <a:off x="8001040" y="3382637"/>
            <a:ext cx="1692459" cy="659528"/>
          </a:xfrm>
          <a:prstGeom prst="roundRect">
            <a:avLst>
              <a:gd name="adj" fmla="val 16667"/>
            </a:avLst>
          </a:prstGeom>
          <a:solidFill>
            <a:schemeClr val="accent3"/>
          </a:solidFill>
          <a:ln>
            <a:noFill/>
          </a:ln>
        </p:spPr>
        <p:txBody>
          <a:bodyPr spcFirstLastPara="1" wrap="square" lIns="91401" tIns="91401" rIns="91401" bIns="91401" anchor="ctr" anchorCtr="0">
            <a:noAutofit/>
          </a:bodyPr>
          <a:lstStyle/>
          <a:p>
            <a:pPr algn="ctr"/>
            <a:r>
              <a:rPr lang="en-US" sz="1999">
                <a:solidFill>
                  <a:schemeClr val="lt1"/>
                </a:solidFill>
                <a:ea typeface="Helvetica Neue"/>
                <a:cs typeface="Helvetica Neue"/>
                <a:sym typeface="Helvetica Neue"/>
              </a:rPr>
              <a:t>Distribution</a:t>
            </a:r>
            <a:endParaRPr sz="1999">
              <a:solidFill>
                <a:schemeClr val="lt1"/>
              </a:solidFill>
              <a:ea typeface="Helvetica Neue"/>
              <a:cs typeface="Helvetica Neue"/>
              <a:sym typeface="Helvetica Neue"/>
            </a:endParaRPr>
          </a:p>
        </p:txBody>
      </p:sp>
      <p:cxnSp>
        <p:nvCxnSpPr>
          <p:cNvPr id="1616" name="Google Shape;1616;p141"/>
          <p:cNvCxnSpPr/>
          <p:nvPr/>
        </p:nvCxnSpPr>
        <p:spPr>
          <a:xfrm>
            <a:off x="9693499" y="3624449"/>
            <a:ext cx="868874" cy="32092"/>
          </a:xfrm>
          <a:prstGeom prst="straightConnector1">
            <a:avLst/>
          </a:prstGeom>
          <a:noFill/>
          <a:ln w="28575" cap="flat" cmpd="sng">
            <a:solidFill>
              <a:schemeClr val="dk2"/>
            </a:solidFill>
            <a:prstDash val="solid"/>
            <a:round/>
            <a:headEnd type="none" w="med" len="med"/>
            <a:tailEnd type="triangle" w="med" len="med"/>
          </a:ln>
        </p:spPr>
      </p:cxnSp>
      <p:sp>
        <p:nvSpPr>
          <p:cNvPr id="1617" name="Google Shape;1617;p141"/>
          <p:cNvSpPr txBox="1"/>
          <p:nvPr/>
        </p:nvSpPr>
        <p:spPr>
          <a:xfrm>
            <a:off x="10603407" y="2850051"/>
            <a:ext cx="1692459" cy="613040"/>
          </a:xfrm>
          <a:prstGeom prst="rect">
            <a:avLst/>
          </a:prstGeom>
          <a:noFill/>
          <a:ln>
            <a:noFill/>
          </a:ln>
        </p:spPr>
        <p:txBody>
          <a:bodyPr spcFirstLastPara="1" wrap="square" lIns="91401" tIns="91401" rIns="91401" bIns="91401" anchor="t" anchorCtr="0">
            <a:noAutofit/>
          </a:bodyPr>
          <a:lstStyle/>
          <a:p>
            <a:pPr>
              <a:spcBef>
                <a:spcPts val="1200"/>
              </a:spcBef>
            </a:pPr>
            <a:r>
              <a:rPr lang="en-US" sz="1999">
                <a:solidFill>
                  <a:srgbClr val="3E3E40"/>
                </a:solidFill>
                <a:ea typeface="Helvetica Neue"/>
                <a:cs typeface="Helvetica Neue"/>
                <a:sym typeface="Helvetica Neue"/>
              </a:rPr>
              <a:t>Push and </a:t>
            </a:r>
            <a:br>
              <a:rPr lang="en-US" sz="1999">
                <a:solidFill>
                  <a:srgbClr val="3E3E40"/>
                </a:solidFill>
                <a:ea typeface="Helvetica Neue"/>
                <a:cs typeface="Helvetica Neue"/>
                <a:sym typeface="Helvetica Neue"/>
              </a:rPr>
            </a:br>
            <a:r>
              <a:rPr lang="en-US" sz="1999">
                <a:solidFill>
                  <a:srgbClr val="3E3E40"/>
                </a:solidFill>
                <a:ea typeface="Helvetica Neue"/>
                <a:cs typeface="Helvetica Neue"/>
                <a:sym typeface="Helvetica Neue"/>
              </a:rPr>
              <a:t>pull image</a:t>
            </a:r>
            <a:br>
              <a:rPr lang="en-US" sz="1999">
                <a:solidFill>
                  <a:srgbClr val="3E3E40"/>
                </a:solidFill>
                <a:ea typeface="Helvetica Neue"/>
                <a:cs typeface="Helvetica Neue"/>
                <a:sym typeface="Helvetica Neue"/>
              </a:rPr>
            </a:br>
            <a:r>
              <a:rPr lang="en-US" sz="1999">
                <a:solidFill>
                  <a:srgbClr val="3E3E40"/>
                </a:solidFill>
                <a:ea typeface="Helvetica Neue"/>
                <a:cs typeface="Helvetica Neue"/>
                <a:sym typeface="Helvetica Neue"/>
              </a:rPr>
              <a:t>registries</a:t>
            </a:r>
            <a:endParaRPr sz="1999">
              <a:solidFill>
                <a:srgbClr val="3E3E40"/>
              </a:solidFill>
              <a:ea typeface="Helvetica Neue"/>
              <a:cs typeface="Helvetica Neue"/>
              <a:sym typeface="Helvetica Neue"/>
            </a:endParaRPr>
          </a:p>
        </p:txBody>
      </p:sp>
      <p:cxnSp>
        <p:nvCxnSpPr>
          <p:cNvPr id="1618" name="Google Shape;1618;p141"/>
          <p:cNvCxnSpPr>
            <a:stCxn id="1601" idx="3"/>
            <a:endCxn id="1600" idx="1"/>
          </p:cNvCxnSpPr>
          <p:nvPr/>
        </p:nvCxnSpPr>
        <p:spPr>
          <a:xfrm>
            <a:off x="3607410" y="3648568"/>
            <a:ext cx="1196388" cy="0"/>
          </a:xfrm>
          <a:prstGeom prst="straightConnector1">
            <a:avLst/>
          </a:prstGeom>
          <a:noFill/>
          <a:ln w="28575" cap="flat" cmpd="sng">
            <a:solidFill>
              <a:schemeClr val="dk2"/>
            </a:solidFill>
            <a:prstDash val="solid"/>
            <a:round/>
            <a:headEnd type="none" w="med" len="med"/>
            <a:tailEnd type="triangle" w="med" len="med"/>
          </a:ln>
        </p:spPr>
      </p:cxnSp>
      <p:pic>
        <p:nvPicPr>
          <p:cNvPr id="1619" name="Google Shape;1619;p141"/>
          <p:cNvPicPr preferRelativeResize="0"/>
          <p:nvPr/>
        </p:nvPicPr>
        <p:blipFill>
          <a:blip r:embed="rId3">
            <a:alphaModFix/>
          </a:blip>
          <a:stretch>
            <a:fillRect/>
          </a:stretch>
        </p:blipFill>
        <p:spPr>
          <a:xfrm>
            <a:off x="11020101" y="199016"/>
            <a:ext cx="772126" cy="659528"/>
          </a:xfrm>
          <a:prstGeom prst="rect">
            <a:avLst/>
          </a:prstGeom>
          <a:noFill/>
          <a:ln>
            <a:noFill/>
          </a:ln>
        </p:spPr>
      </p:pic>
    </p:spTree>
    <p:extLst>
      <p:ext uri="{BB962C8B-B14F-4D97-AF65-F5344CB8AC3E}">
        <p14:creationId xmlns:p14="http://schemas.microsoft.com/office/powerpoint/2010/main" val="159225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00"/>
                                        </p:tgtEl>
                                        <p:attrNameLst>
                                          <p:attrName>style.visibility</p:attrName>
                                        </p:attrNameLst>
                                      </p:cBhvr>
                                      <p:to>
                                        <p:strVal val="visible"/>
                                      </p:to>
                                    </p:set>
                                    <p:animEffect transition="in" filter="fade">
                                      <p:cBhvr>
                                        <p:cTn id="7" dur="1000"/>
                                        <p:tgtEl>
                                          <p:spTgt spid="1600"/>
                                        </p:tgtEl>
                                      </p:cBhvr>
                                    </p:animEffect>
                                  </p:childTnLst>
                                </p:cTn>
                              </p:par>
                              <p:par>
                                <p:cTn id="8" presetID="10" presetClass="entr" presetSubtype="0" fill="hold" nodeType="withEffect">
                                  <p:stCondLst>
                                    <p:cond delay="0"/>
                                  </p:stCondLst>
                                  <p:childTnLst>
                                    <p:set>
                                      <p:cBhvr>
                                        <p:cTn id="9" dur="1" fill="hold">
                                          <p:stCondLst>
                                            <p:cond delay="0"/>
                                          </p:stCondLst>
                                        </p:cTn>
                                        <p:tgtEl>
                                          <p:spTgt spid="1602"/>
                                        </p:tgtEl>
                                        <p:attrNameLst>
                                          <p:attrName>style.visibility</p:attrName>
                                        </p:attrNameLst>
                                      </p:cBhvr>
                                      <p:to>
                                        <p:strVal val="visible"/>
                                      </p:to>
                                    </p:set>
                                    <p:animEffect transition="in" filter="fade">
                                      <p:cBhvr>
                                        <p:cTn id="10" dur="1000"/>
                                        <p:tgtEl>
                                          <p:spTgt spid="160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03"/>
                                        </p:tgtEl>
                                        <p:attrNameLst>
                                          <p:attrName>style.visibility</p:attrName>
                                        </p:attrNameLst>
                                      </p:cBhvr>
                                      <p:to>
                                        <p:strVal val="visible"/>
                                      </p:to>
                                    </p:set>
                                    <p:animEffect transition="in" filter="fade">
                                      <p:cBhvr>
                                        <p:cTn id="15" dur="1000"/>
                                        <p:tgtEl>
                                          <p:spTgt spid="1603"/>
                                        </p:tgtEl>
                                      </p:cBhvr>
                                    </p:animEffect>
                                  </p:childTnLst>
                                </p:cTn>
                              </p:par>
                              <p:par>
                                <p:cTn id="16" presetID="10" presetClass="entr" presetSubtype="0" fill="hold" nodeType="withEffect">
                                  <p:stCondLst>
                                    <p:cond delay="0"/>
                                  </p:stCondLst>
                                  <p:childTnLst>
                                    <p:set>
                                      <p:cBhvr>
                                        <p:cTn id="17" dur="1" fill="hold">
                                          <p:stCondLst>
                                            <p:cond delay="0"/>
                                          </p:stCondLst>
                                        </p:cTn>
                                        <p:tgtEl>
                                          <p:spTgt spid="1604"/>
                                        </p:tgtEl>
                                        <p:attrNameLst>
                                          <p:attrName>style.visibility</p:attrName>
                                        </p:attrNameLst>
                                      </p:cBhvr>
                                      <p:to>
                                        <p:strVal val="visible"/>
                                      </p:to>
                                    </p:set>
                                    <p:animEffect transition="in" filter="fade">
                                      <p:cBhvr>
                                        <p:cTn id="18" dur="1000"/>
                                        <p:tgtEl>
                                          <p:spTgt spid="1604"/>
                                        </p:tgtEl>
                                      </p:cBhvr>
                                    </p:animEffect>
                                  </p:childTnLst>
                                </p:cTn>
                              </p:par>
                              <p:par>
                                <p:cTn id="19" presetID="10" presetClass="entr" presetSubtype="0" fill="hold" nodeType="withEffect">
                                  <p:stCondLst>
                                    <p:cond delay="0"/>
                                  </p:stCondLst>
                                  <p:childTnLst>
                                    <p:set>
                                      <p:cBhvr>
                                        <p:cTn id="20" dur="1" fill="hold">
                                          <p:stCondLst>
                                            <p:cond delay="0"/>
                                          </p:stCondLst>
                                        </p:cTn>
                                        <p:tgtEl>
                                          <p:spTgt spid="1605"/>
                                        </p:tgtEl>
                                        <p:attrNameLst>
                                          <p:attrName>style.visibility</p:attrName>
                                        </p:attrNameLst>
                                      </p:cBhvr>
                                      <p:to>
                                        <p:strVal val="visible"/>
                                      </p:to>
                                    </p:set>
                                    <p:animEffect transition="in" filter="fade">
                                      <p:cBhvr>
                                        <p:cTn id="21" dur="1000"/>
                                        <p:tgtEl>
                                          <p:spTgt spid="160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07"/>
                                        </p:tgtEl>
                                        <p:attrNameLst>
                                          <p:attrName>style.visibility</p:attrName>
                                        </p:attrNameLst>
                                      </p:cBhvr>
                                      <p:to>
                                        <p:strVal val="visible"/>
                                      </p:to>
                                    </p:set>
                                    <p:animEffect transition="in" filter="fade">
                                      <p:cBhvr>
                                        <p:cTn id="26" dur="1000"/>
                                        <p:tgtEl>
                                          <p:spTgt spid="1607"/>
                                        </p:tgtEl>
                                      </p:cBhvr>
                                    </p:animEffect>
                                  </p:childTnLst>
                                </p:cTn>
                              </p:par>
                              <p:par>
                                <p:cTn id="27" presetID="10" presetClass="entr" presetSubtype="0" fill="hold" nodeType="withEffect">
                                  <p:stCondLst>
                                    <p:cond delay="0"/>
                                  </p:stCondLst>
                                  <p:childTnLst>
                                    <p:set>
                                      <p:cBhvr>
                                        <p:cTn id="28" dur="1" fill="hold">
                                          <p:stCondLst>
                                            <p:cond delay="0"/>
                                          </p:stCondLst>
                                        </p:cTn>
                                        <p:tgtEl>
                                          <p:spTgt spid="1608"/>
                                        </p:tgtEl>
                                        <p:attrNameLst>
                                          <p:attrName>style.visibility</p:attrName>
                                        </p:attrNameLst>
                                      </p:cBhvr>
                                      <p:to>
                                        <p:strVal val="visible"/>
                                      </p:to>
                                    </p:set>
                                    <p:animEffect transition="in" filter="fade">
                                      <p:cBhvr>
                                        <p:cTn id="29" dur="1000"/>
                                        <p:tgtEl>
                                          <p:spTgt spid="1608"/>
                                        </p:tgtEl>
                                      </p:cBhvr>
                                    </p:animEffect>
                                  </p:childTnLst>
                                </p:cTn>
                              </p:par>
                              <p:par>
                                <p:cTn id="30" presetID="10" presetClass="entr" presetSubtype="0" fill="hold" nodeType="withEffect">
                                  <p:stCondLst>
                                    <p:cond delay="0"/>
                                  </p:stCondLst>
                                  <p:childTnLst>
                                    <p:set>
                                      <p:cBhvr>
                                        <p:cTn id="31" dur="1" fill="hold">
                                          <p:stCondLst>
                                            <p:cond delay="0"/>
                                          </p:stCondLst>
                                        </p:cTn>
                                        <p:tgtEl>
                                          <p:spTgt spid="1606"/>
                                        </p:tgtEl>
                                        <p:attrNameLst>
                                          <p:attrName>style.visibility</p:attrName>
                                        </p:attrNameLst>
                                      </p:cBhvr>
                                      <p:to>
                                        <p:strVal val="visible"/>
                                      </p:to>
                                    </p:set>
                                    <p:animEffect transition="in" filter="fade">
                                      <p:cBhvr>
                                        <p:cTn id="32" dur="1000"/>
                                        <p:tgtEl>
                                          <p:spTgt spid="160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15"/>
                                        </p:tgtEl>
                                        <p:attrNameLst>
                                          <p:attrName>style.visibility</p:attrName>
                                        </p:attrNameLst>
                                      </p:cBhvr>
                                      <p:to>
                                        <p:strVal val="visible"/>
                                      </p:to>
                                    </p:set>
                                    <p:animEffect transition="in" filter="fade">
                                      <p:cBhvr>
                                        <p:cTn id="37" dur="1000"/>
                                        <p:tgtEl>
                                          <p:spTgt spid="1615"/>
                                        </p:tgtEl>
                                      </p:cBhvr>
                                    </p:animEffect>
                                  </p:childTnLst>
                                </p:cTn>
                              </p:par>
                              <p:par>
                                <p:cTn id="38" presetID="10" presetClass="entr" presetSubtype="0" fill="hold" nodeType="withEffect">
                                  <p:stCondLst>
                                    <p:cond delay="0"/>
                                  </p:stCondLst>
                                  <p:childTnLst>
                                    <p:set>
                                      <p:cBhvr>
                                        <p:cTn id="39" dur="1" fill="hold">
                                          <p:stCondLst>
                                            <p:cond delay="0"/>
                                          </p:stCondLst>
                                        </p:cTn>
                                        <p:tgtEl>
                                          <p:spTgt spid="1616"/>
                                        </p:tgtEl>
                                        <p:attrNameLst>
                                          <p:attrName>style.visibility</p:attrName>
                                        </p:attrNameLst>
                                      </p:cBhvr>
                                      <p:to>
                                        <p:strVal val="visible"/>
                                      </p:to>
                                    </p:set>
                                    <p:animEffect transition="in" filter="fade">
                                      <p:cBhvr>
                                        <p:cTn id="40" dur="1000"/>
                                        <p:tgtEl>
                                          <p:spTgt spid="1616"/>
                                        </p:tgtEl>
                                      </p:cBhvr>
                                    </p:animEffect>
                                  </p:childTnLst>
                                </p:cTn>
                              </p:par>
                              <p:par>
                                <p:cTn id="41" presetID="10" presetClass="entr" presetSubtype="0" fill="hold" nodeType="withEffect">
                                  <p:stCondLst>
                                    <p:cond delay="0"/>
                                  </p:stCondLst>
                                  <p:childTnLst>
                                    <p:set>
                                      <p:cBhvr>
                                        <p:cTn id="42" dur="1" fill="hold">
                                          <p:stCondLst>
                                            <p:cond delay="0"/>
                                          </p:stCondLst>
                                        </p:cTn>
                                        <p:tgtEl>
                                          <p:spTgt spid="1617"/>
                                        </p:tgtEl>
                                        <p:attrNameLst>
                                          <p:attrName>style.visibility</p:attrName>
                                        </p:attrNameLst>
                                      </p:cBhvr>
                                      <p:to>
                                        <p:strVal val="visible"/>
                                      </p:to>
                                    </p:set>
                                    <p:animEffect transition="in" filter="fade">
                                      <p:cBhvr>
                                        <p:cTn id="43" dur="1000"/>
                                        <p:tgtEl>
                                          <p:spTgt spid="161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609"/>
                                        </p:tgtEl>
                                        <p:attrNameLst>
                                          <p:attrName>style.visibility</p:attrName>
                                        </p:attrNameLst>
                                      </p:cBhvr>
                                      <p:to>
                                        <p:strVal val="visible"/>
                                      </p:to>
                                    </p:set>
                                    <p:animEffect transition="in" filter="fade">
                                      <p:cBhvr>
                                        <p:cTn id="48" dur="1000"/>
                                        <p:tgtEl>
                                          <p:spTgt spid="1609"/>
                                        </p:tgtEl>
                                      </p:cBhvr>
                                    </p:animEffect>
                                  </p:childTnLst>
                                </p:cTn>
                              </p:par>
                              <p:par>
                                <p:cTn id="49" presetID="10" presetClass="entr" presetSubtype="0" fill="hold" nodeType="withEffect">
                                  <p:stCondLst>
                                    <p:cond delay="0"/>
                                  </p:stCondLst>
                                  <p:childTnLst>
                                    <p:set>
                                      <p:cBhvr>
                                        <p:cTn id="50" dur="1" fill="hold">
                                          <p:stCondLst>
                                            <p:cond delay="0"/>
                                          </p:stCondLst>
                                        </p:cTn>
                                        <p:tgtEl>
                                          <p:spTgt spid="1611"/>
                                        </p:tgtEl>
                                        <p:attrNameLst>
                                          <p:attrName>style.visibility</p:attrName>
                                        </p:attrNameLst>
                                      </p:cBhvr>
                                      <p:to>
                                        <p:strVal val="visible"/>
                                      </p:to>
                                    </p:set>
                                    <p:animEffect transition="in" filter="fade">
                                      <p:cBhvr>
                                        <p:cTn id="51" dur="1000"/>
                                        <p:tgtEl>
                                          <p:spTgt spid="1611"/>
                                        </p:tgtEl>
                                      </p:cBhvr>
                                    </p:animEffect>
                                  </p:childTnLst>
                                </p:cTn>
                              </p:par>
                              <p:par>
                                <p:cTn id="52" presetID="10" presetClass="entr" presetSubtype="0" fill="hold" nodeType="withEffect">
                                  <p:stCondLst>
                                    <p:cond delay="0"/>
                                  </p:stCondLst>
                                  <p:childTnLst>
                                    <p:set>
                                      <p:cBhvr>
                                        <p:cTn id="53" dur="1" fill="hold">
                                          <p:stCondLst>
                                            <p:cond delay="0"/>
                                          </p:stCondLst>
                                        </p:cTn>
                                        <p:tgtEl>
                                          <p:spTgt spid="1610"/>
                                        </p:tgtEl>
                                        <p:attrNameLst>
                                          <p:attrName>style.visibility</p:attrName>
                                        </p:attrNameLst>
                                      </p:cBhvr>
                                      <p:to>
                                        <p:strVal val="visible"/>
                                      </p:to>
                                    </p:set>
                                    <p:animEffect transition="in" filter="fade">
                                      <p:cBhvr>
                                        <p:cTn id="54" dur="1000"/>
                                        <p:tgtEl>
                                          <p:spTgt spid="161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612"/>
                                        </p:tgtEl>
                                        <p:attrNameLst>
                                          <p:attrName>style.visibility</p:attrName>
                                        </p:attrNameLst>
                                      </p:cBhvr>
                                      <p:to>
                                        <p:strVal val="visible"/>
                                      </p:to>
                                    </p:set>
                                    <p:animEffect transition="in" filter="fade">
                                      <p:cBhvr>
                                        <p:cTn id="59" dur="1000"/>
                                        <p:tgtEl>
                                          <p:spTgt spid="1612"/>
                                        </p:tgtEl>
                                      </p:cBhvr>
                                    </p:animEffect>
                                  </p:childTnLst>
                                </p:cTn>
                              </p:par>
                              <p:par>
                                <p:cTn id="60" presetID="10" presetClass="entr" presetSubtype="0" fill="hold" nodeType="withEffect">
                                  <p:stCondLst>
                                    <p:cond delay="0"/>
                                  </p:stCondLst>
                                  <p:childTnLst>
                                    <p:set>
                                      <p:cBhvr>
                                        <p:cTn id="61" dur="1" fill="hold">
                                          <p:stCondLst>
                                            <p:cond delay="0"/>
                                          </p:stCondLst>
                                        </p:cTn>
                                        <p:tgtEl>
                                          <p:spTgt spid="1614"/>
                                        </p:tgtEl>
                                        <p:attrNameLst>
                                          <p:attrName>style.visibility</p:attrName>
                                        </p:attrNameLst>
                                      </p:cBhvr>
                                      <p:to>
                                        <p:strVal val="visible"/>
                                      </p:to>
                                    </p:set>
                                    <p:animEffect transition="in" filter="fade">
                                      <p:cBhvr>
                                        <p:cTn id="62" dur="1000"/>
                                        <p:tgtEl>
                                          <p:spTgt spid="1614"/>
                                        </p:tgtEl>
                                      </p:cBhvr>
                                    </p:animEffect>
                                  </p:childTnLst>
                                </p:cTn>
                              </p:par>
                              <p:par>
                                <p:cTn id="63" presetID="10" presetClass="entr" presetSubtype="0" fill="hold" nodeType="withEffect">
                                  <p:stCondLst>
                                    <p:cond delay="0"/>
                                  </p:stCondLst>
                                  <p:childTnLst>
                                    <p:set>
                                      <p:cBhvr>
                                        <p:cTn id="64" dur="1" fill="hold">
                                          <p:stCondLst>
                                            <p:cond delay="0"/>
                                          </p:stCondLst>
                                        </p:cTn>
                                        <p:tgtEl>
                                          <p:spTgt spid="1613"/>
                                        </p:tgtEl>
                                        <p:attrNameLst>
                                          <p:attrName>style.visibility</p:attrName>
                                        </p:attrNameLst>
                                      </p:cBhvr>
                                      <p:to>
                                        <p:strVal val="visible"/>
                                      </p:to>
                                    </p:set>
                                    <p:animEffect transition="in" filter="fade">
                                      <p:cBhvr>
                                        <p:cTn id="65" dur="1000"/>
                                        <p:tgtEl>
                                          <p:spTgt spid="1613"/>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601"/>
                                        </p:tgtEl>
                                        <p:attrNameLst>
                                          <p:attrName>style.visibility</p:attrName>
                                        </p:attrNameLst>
                                      </p:cBhvr>
                                      <p:to>
                                        <p:strVal val="visible"/>
                                      </p:to>
                                    </p:set>
                                    <p:animEffect transition="in" filter="fade">
                                      <p:cBhvr>
                                        <p:cTn id="70" dur="1000"/>
                                        <p:tgtEl>
                                          <p:spTgt spid="1601"/>
                                        </p:tgtEl>
                                      </p:cBhvr>
                                    </p:animEffect>
                                  </p:childTnLst>
                                </p:cTn>
                              </p:par>
                              <p:par>
                                <p:cTn id="71" presetID="10" presetClass="entr" presetSubtype="0" fill="hold" nodeType="withEffect">
                                  <p:stCondLst>
                                    <p:cond delay="0"/>
                                  </p:stCondLst>
                                  <p:childTnLst>
                                    <p:set>
                                      <p:cBhvr>
                                        <p:cTn id="72" dur="1" fill="hold">
                                          <p:stCondLst>
                                            <p:cond delay="0"/>
                                          </p:stCondLst>
                                        </p:cTn>
                                        <p:tgtEl>
                                          <p:spTgt spid="1618"/>
                                        </p:tgtEl>
                                        <p:attrNameLst>
                                          <p:attrName>style.visibility</p:attrName>
                                        </p:attrNameLst>
                                      </p:cBhvr>
                                      <p:to>
                                        <p:strVal val="visible"/>
                                      </p:to>
                                    </p:set>
                                    <p:animEffect transition="in" filter="fade">
                                      <p:cBhvr>
                                        <p:cTn id="73" dur="1000"/>
                                        <p:tgtEl>
                                          <p:spTgt spid="16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25" name="Google Shape;1625;p142"/>
          <p:cNvSpPr txBox="1">
            <a:spLocks noGrp="1"/>
          </p:cNvSpPr>
          <p:nvPr>
            <p:ph type="title"/>
          </p:nvPr>
        </p:nvSpPr>
        <p:spPr>
          <a:prstGeom prst="rect">
            <a:avLst/>
          </a:prstGeom>
        </p:spPr>
        <p:txBody>
          <a:bodyPr spcFirstLastPara="1" vert="horz" wrap="square" lIns="91401" tIns="91401" rIns="91401" bIns="91401" rtlCol="0" anchor="ctr" anchorCtr="0">
            <a:noAutofit/>
          </a:bodyPr>
          <a:lstStyle/>
          <a:p>
            <a:r>
              <a:rPr lang="en-US"/>
              <a:t>Let’s start playing with the client</a:t>
            </a:r>
            <a:endParaRPr/>
          </a:p>
        </p:txBody>
      </p:sp>
      <p:sp>
        <p:nvSpPr>
          <p:cNvPr id="18" name="Subtitle 17">
            <a:extLst>
              <a:ext uri="{FF2B5EF4-FFF2-40B4-BE49-F238E27FC236}">
                <a16:creationId xmlns:a16="http://schemas.microsoft.com/office/drawing/2014/main" id="{44C72DFF-079F-964F-9FEE-7F8BCF6DD183}"/>
              </a:ext>
            </a:extLst>
          </p:cNvPr>
          <p:cNvSpPr>
            <a:spLocks noGrp="1"/>
          </p:cNvSpPr>
          <p:nvPr>
            <p:ph type="subTitle" idx="10"/>
          </p:nvPr>
        </p:nvSpPr>
        <p:spPr/>
        <p:txBody>
          <a:bodyPr/>
          <a:lstStyle/>
          <a:p>
            <a:endParaRPr lang="es-ES"/>
          </a:p>
        </p:txBody>
      </p:sp>
      <p:sp>
        <p:nvSpPr>
          <p:cNvPr id="1627" name="Google Shape;1627;p142"/>
          <p:cNvSpPr txBox="1"/>
          <p:nvPr/>
        </p:nvSpPr>
        <p:spPr>
          <a:xfrm>
            <a:off x="642382" y="1015928"/>
            <a:ext cx="8017512" cy="746206"/>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399" dirty="0">
                <a:solidFill>
                  <a:srgbClr val="3E3E40"/>
                </a:solidFill>
                <a:ea typeface="Helvetica Neue"/>
                <a:cs typeface="Helvetica Neue"/>
                <a:sym typeface="Helvetica Neue"/>
              </a:rPr>
              <a:t>Install the client: </a:t>
            </a:r>
            <a:r>
              <a:rPr lang="en-US" sz="2399" u="sng" dirty="0">
                <a:solidFill>
                  <a:schemeClr val="hlink"/>
                </a:solidFill>
                <a:ea typeface="Helvetica Neue"/>
                <a:cs typeface="Helvetica Neue"/>
                <a:sym typeface="Helvetica Neue"/>
                <a:hlinkClick r:id="rId3"/>
              </a:rPr>
              <a:t>https://docs.docker.com/install/</a:t>
            </a:r>
            <a:endParaRPr sz="2399" dirty="0">
              <a:solidFill>
                <a:srgbClr val="3E3E40"/>
              </a:solidFill>
              <a:ea typeface="Helvetica Neue"/>
              <a:cs typeface="Helvetica Neue"/>
              <a:sym typeface="Helvetica Neue"/>
            </a:endParaRPr>
          </a:p>
          <a:p>
            <a:pPr>
              <a:spcBef>
                <a:spcPts val="1200"/>
              </a:spcBef>
              <a:buClr>
                <a:schemeClr val="bg2">
                  <a:lumMod val="75000"/>
                </a:schemeClr>
              </a:buClr>
            </a:pPr>
            <a:endParaRPr sz="2399" dirty="0">
              <a:solidFill>
                <a:srgbClr val="3E3E40"/>
              </a:solidFill>
              <a:ea typeface="Helvetica Neue"/>
              <a:cs typeface="Helvetica Neue"/>
              <a:sym typeface="Helvetica Neue"/>
            </a:endParaRPr>
          </a:p>
        </p:txBody>
      </p:sp>
      <p:sp>
        <p:nvSpPr>
          <p:cNvPr id="1628" name="Google Shape;1628;p142"/>
          <p:cNvSpPr txBox="1"/>
          <p:nvPr/>
        </p:nvSpPr>
        <p:spPr>
          <a:xfrm>
            <a:off x="642382" y="2112830"/>
            <a:ext cx="4617595" cy="613040"/>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399" dirty="0">
                <a:solidFill>
                  <a:srgbClr val="3E3E40"/>
                </a:solidFill>
                <a:ea typeface="Helvetica Neue"/>
                <a:cs typeface="Helvetica Neue"/>
                <a:sym typeface="Helvetica Neue"/>
              </a:rPr>
              <a:t>Let’s run some containers</a:t>
            </a:r>
            <a:endParaRPr sz="2399" dirty="0">
              <a:solidFill>
                <a:srgbClr val="3E3E40"/>
              </a:solidFill>
              <a:ea typeface="Helvetica Neue"/>
              <a:cs typeface="Helvetica Neue"/>
              <a:sym typeface="Helvetica Neue"/>
            </a:endParaRPr>
          </a:p>
        </p:txBody>
      </p:sp>
      <p:sp>
        <p:nvSpPr>
          <p:cNvPr id="1633" name="Google Shape;1633;p142"/>
          <p:cNvSpPr txBox="1"/>
          <p:nvPr/>
        </p:nvSpPr>
        <p:spPr>
          <a:xfrm>
            <a:off x="642382" y="3598917"/>
            <a:ext cx="4234418" cy="818948"/>
          </a:xfrm>
          <a:prstGeom prst="rect">
            <a:avLst/>
          </a:prstGeom>
          <a:noFill/>
          <a:ln>
            <a:noFill/>
          </a:ln>
        </p:spPr>
        <p:txBody>
          <a:bodyPr spcFirstLastPara="1" wrap="square" lIns="91401" tIns="91401" rIns="91401" bIns="91401" anchor="t" anchorCtr="0">
            <a:noAutofit/>
          </a:bodyPr>
          <a:lstStyle/>
          <a:p>
            <a:pPr marL="285750" indent="-285750">
              <a:spcBef>
                <a:spcPts val="1200"/>
              </a:spcBef>
              <a:buClr>
                <a:schemeClr val="bg2">
                  <a:lumMod val="75000"/>
                </a:schemeClr>
              </a:buClr>
              <a:buFont typeface="Arial" panose="020B0604020202020204" pitchFamily="34" charset="0"/>
              <a:buChar char="•"/>
            </a:pPr>
            <a:r>
              <a:rPr lang="en-US" sz="2400" dirty="0">
                <a:solidFill>
                  <a:srgbClr val="3E3E40"/>
                </a:solidFill>
                <a:ea typeface="Helvetica Neue"/>
                <a:cs typeface="Helvetica Neue"/>
                <a:sym typeface="Helvetica Neue"/>
              </a:rPr>
              <a:t>Check running containers</a:t>
            </a:r>
            <a:endParaRPr sz="2400" dirty="0">
              <a:solidFill>
                <a:srgbClr val="3E3E40"/>
              </a:solidFill>
              <a:ea typeface="Helvetica Neue"/>
              <a:cs typeface="Helvetica Neue"/>
              <a:sym typeface="Helvetica Neue"/>
            </a:endParaRPr>
          </a:p>
        </p:txBody>
      </p:sp>
      <p:sp>
        <p:nvSpPr>
          <p:cNvPr id="1634" name="Google Shape;1634;p142"/>
          <p:cNvSpPr txBox="1"/>
          <p:nvPr/>
        </p:nvSpPr>
        <p:spPr>
          <a:xfrm>
            <a:off x="642382" y="4927952"/>
            <a:ext cx="4452132" cy="725920"/>
          </a:xfrm>
          <a:prstGeom prst="rect">
            <a:avLst/>
          </a:prstGeom>
          <a:noFill/>
          <a:ln>
            <a:noFill/>
          </a:ln>
        </p:spPr>
        <p:txBody>
          <a:bodyPr spcFirstLastPara="1" wrap="square" lIns="91401" tIns="91401" rIns="91401" bIns="91401" anchor="t" anchorCtr="0">
            <a:noAutofit/>
          </a:bodyPr>
          <a:lstStyle/>
          <a:p>
            <a:pPr marL="285750" indent="-285750">
              <a:spcBef>
                <a:spcPts val="1200"/>
              </a:spcBef>
              <a:buClr>
                <a:schemeClr val="bg2">
                  <a:lumMod val="75000"/>
                </a:schemeClr>
              </a:buClr>
              <a:buFont typeface="Arial" panose="020B0604020202020204" pitchFamily="34" charset="0"/>
              <a:buChar char="•"/>
            </a:pPr>
            <a:r>
              <a:rPr lang="en-US" sz="2400" dirty="0">
                <a:solidFill>
                  <a:srgbClr val="3E3E40"/>
                </a:solidFill>
                <a:ea typeface="Helvetica Neue"/>
                <a:cs typeface="Helvetica Neue"/>
                <a:sym typeface="Helvetica Neue"/>
              </a:rPr>
              <a:t>Enter running container</a:t>
            </a:r>
            <a:endParaRPr sz="2400" dirty="0">
              <a:solidFill>
                <a:srgbClr val="3E3E40"/>
              </a:solidFill>
              <a:ea typeface="Helvetica Neue"/>
              <a:cs typeface="Helvetica Neue"/>
              <a:sym typeface="Helvetica Neue"/>
            </a:endParaRPr>
          </a:p>
        </p:txBody>
      </p:sp>
      <p:pic>
        <p:nvPicPr>
          <p:cNvPr id="1636" name="Google Shape;1636;p142"/>
          <p:cNvPicPr preferRelativeResize="0"/>
          <p:nvPr/>
        </p:nvPicPr>
        <p:blipFill>
          <a:blip r:embed="rId4">
            <a:alphaModFix/>
          </a:blip>
          <a:stretch>
            <a:fillRect/>
          </a:stretch>
        </p:blipFill>
        <p:spPr>
          <a:xfrm>
            <a:off x="11020101" y="199016"/>
            <a:ext cx="772126" cy="659528"/>
          </a:xfrm>
          <a:prstGeom prst="rect">
            <a:avLst/>
          </a:prstGeom>
          <a:noFill/>
          <a:ln>
            <a:noFill/>
          </a:ln>
        </p:spPr>
      </p:pic>
      <p:pic>
        <p:nvPicPr>
          <p:cNvPr id="13" name="Picture 12" descr="A close up of a screen&#10;&#10;Description automatically generated">
            <a:extLst>
              <a:ext uri="{FF2B5EF4-FFF2-40B4-BE49-F238E27FC236}">
                <a16:creationId xmlns:a16="http://schemas.microsoft.com/office/drawing/2014/main" id="{1B2B3CD5-D1D1-1247-85BB-E9263AFA0325}"/>
              </a:ext>
            </a:extLst>
          </p:cNvPr>
          <p:cNvPicPr>
            <a:picLocks noChangeAspect="1"/>
          </p:cNvPicPr>
          <p:nvPr/>
        </p:nvPicPr>
        <p:blipFill>
          <a:blip r:embed="rId5"/>
          <a:stretch>
            <a:fillRect/>
          </a:stretch>
        </p:blipFill>
        <p:spPr>
          <a:xfrm>
            <a:off x="5655436" y="1658715"/>
            <a:ext cx="6008915" cy="1691904"/>
          </a:xfrm>
          <a:prstGeom prst="rect">
            <a:avLst/>
          </a:prstGeom>
        </p:spPr>
      </p:pic>
      <p:pic>
        <p:nvPicPr>
          <p:cNvPr id="15" name="Picture 14" descr="A picture containing monitor, television, microwave&#10;&#10;Description automatically generated">
            <a:extLst>
              <a:ext uri="{FF2B5EF4-FFF2-40B4-BE49-F238E27FC236}">
                <a16:creationId xmlns:a16="http://schemas.microsoft.com/office/drawing/2014/main" id="{CE307821-A024-E543-B489-1F083B21768C}"/>
              </a:ext>
            </a:extLst>
          </p:cNvPr>
          <p:cNvPicPr>
            <a:picLocks noChangeAspect="1"/>
          </p:cNvPicPr>
          <p:nvPr/>
        </p:nvPicPr>
        <p:blipFill>
          <a:blip r:embed="rId6"/>
          <a:stretch>
            <a:fillRect/>
          </a:stretch>
        </p:blipFill>
        <p:spPr>
          <a:xfrm>
            <a:off x="5638018" y="4738132"/>
            <a:ext cx="6008915" cy="1691904"/>
          </a:xfrm>
          <a:prstGeom prst="rect">
            <a:avLst/>
          </a:prstGeom>
        </p:spPr>
      </p:pic>
      <p:pic>
        <p:nvPicPr>
          <p:cNvPr id="17" name="Picture 16" descr="A picture containing food&#10;&#10;Description automatically generated">
            <a:extLst>
              <a:ext uri="{FF2B5EF4-FFF2-40B4-BE49-F238E27FC236}">
                <a16:creationId xmlns:a16="http://schemas.microsoft.com/office/drawing/2014/main" id="{863EE375-7689-A24F-A31C-1B1C67E59C91}"/>
              </a:ext>
            </a:extLst>
          </p:cNvPr>
          <p:cNvPicPr>
            <a:picLocks noChangeAspect="1"/>
          </p:cNvPicPr>
          <p:nvPr/>
        </p:nvPicPr>
        <p:blipFill>
          <a:blip r:embed="rId7"/>
          <a:stretch>
            <a:fillRect/>
          </a:stretch>
        </p:blipFill>
        <p:spPr>
          <a:xfrm>
            <a:off x="5652261" y="3242059"/>
            <a:ext cx="6008915" cy="1555338"/>
          </a:xfrm>
          <a:prstGeom prst="rect">
            <a:avLst/>
          </a:prstGeom>
        </p:spPr>
      </p:pic>
    </p:spTree>
    <p:extLst>
      <p:ext uri="{BB962C8B-B14F-4D97-AF65-F5344CB8AC3E}">
        <p14:creationId xmlns:p14="http://schemas.microsoft.com/office/powerpoint/2010/main" val="3738033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27"/>
                                        </p:tgtEl>
                                        <p:attrNameLst>
                                          <p:attrName>style.visibility</p:attrName>
                                        </p:attrNameLst>
                                      </p:cBhvr>
                                      <p:to>
                                        <p:strVal val="visible"/>
                                      </p:to>
                                    </p:set>
                                    <p:animEffect transition="in" filter="fade">
                                      <p:cBhvr>
                                        <p:cTn id="7" dur="1000"/>
                                        <p:tgtEl>
                                          <p:spTgt spid="16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28"/>
                                        </p:tgtEl>
                                        <p:attrNameLst>
                                          <p:attrName>style.visibility</p:attrName>
                                        </p:attrNameLst>
                                      </p:cBhvr>
                                      <p:to>
                                        <p:strVal val="visible"/>
                                      </p:to>
                                    </p:set>
                                    <p:animEffect transition="in" filter="fade">
                                      <p:cBhvr>
                                        <p:cTn id="12" dur="1000"/>
                                        <p:tgtEl>
                                          <p:spTgt spid="1628"/>
                                        </p:tgtEl>
                                      </p:cBhvr>
                                    </p:animEffec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633"/>
                                        </p:tgtEl>
                                        <p:attrNameLst>
                                          <p:attrName>style.visibility</p:attrName>
                                        </p:attrNameLst>
                                      </p:cBhvr>
                                      <p:to>
                                        <p:strVal val="visible"/>
                                      </p:to>
                                    </p:set>
                                    <p:animEffect transition="in" filter="fade">
                                      <p:cBhvr>
                                        <p:cTn id="19" dur="1000"/>
                                        <p:tgtEl>
                                          <p:spTgt spid="1633"/>
                                        </p:tgtEl>
                                      </p:cBhvr>
                                    </p:animEffect>
                                  </p:childTnLst>
                                </p:cTn>
                              </p:par>
                              <p:par>
                                <p:cTn id="20" presetID="1"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34"/>
                                        </p:tgtEl>
                                        <p:attrNameLst>
                                          <p:attrName>style.visibility</p:attrName>
                                        </p:attrNameLst>
                                      </p:cBhvr>
                                      <p:to>
                                        <p:strVal val="visible"/>
                                      </p:to>
                                    </p:set>
                                    <p:animEffect transition="in" filter="fade">
                                      <p:cBhvr>
                                        <p:cTn id="26" dur="1000"/>
                                        <p:tgtEl>
                                          <p:spTgt spid="1634"/>
                                        </p:tgtEl>
                                      </p:cBhvr>
                                    </p:animEffec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41"/>
        <p:cNvGrpSpPr/>
        <p:nvPr/>
      </p:nvGrpSpPr>
      <p:grpSpPr>
        <a:xfrm>
          <a:off x="0" y="0"/>
          <a:ext cx="0" cy="0"/>
          <a:chOff x="0" y="0"/>
          <a:chExt cx="0" cy="0"/>
        </a:xfrm>
      </p:grpSpPr>
      <p:sp>
        <p:nvSpPr>
          <p:cNvPr id="1642" name="Google Shape;1642;p143"/>
          <p:cNvSpPr txBox="1">
            <a:spLocks noGrp="1"/>
          </p:cNvSpPr>
          <p:nvPr>
            <p:ph type="title"/>
          </p:nvPr>
        </p:nvSpPr>
        <p:spPr>
          <a:prstGeom prst="rect">
            <a:avLst/>
          </a:prstGeom>
        </p:spPr>
        <p:txBody>
          <a:bodyPr spcFirstLastPara="1" vert="horz" wrap="square" lIns="91401" tIns="91401" rIns="91401" bIns="91401" rtlCol="0" anchor="ctr" anchorCtr="0">
            <a:noAutofit/>
          </a:bodyPr>
          <a:lstStyle/>
          <a:p>
            <a:r>
              <a:rPr lang="en-US"/>
              <a:t>Replay</a:t>
            </a:r>
            <a:endParaRPr/>
          </a:p>
        </p:txBody>
      </p:sp>
      <p:sp>
        <p:nvSpPr>
          <p:cNvPr id="8" name="Subtitle 7">
            <a:extLst>
              <a:ext uri="{FF2B5EF4-FFF2-40B4-BE49-F238E27FC236}">
                <a16:creationId xmlns:a16="http://schemas.microsoft.com/office/drawing/2014/main" id="{CD4085AE-4D85-2C4D-A074-A777C096623B}"/>
              </a:ext>
            </a:extLst>
          </p:cNvPr>
          <p:cNvSpPr>
            <a:spLocks noGrp="1"/>
          </p:cNvSpPr>
          <p:nvPr>
            <p:ph type="subTitle" idx="10"/>
          </p:nvPr>
        </p:nvSpPr>
        <p:spPr/>
        <p:txBody>
          <a:bodyPr/>
          <a:lstStyle/>
          <a:p>
            <a:endParaRPr lang="es-ES"/>
          </a:p>
        </p:txBody>
      </p:sp>
      <p:sp>
        <p:nvSpPr>
          <p:cNvPr id="1644" name="Google Shape;1644;p143"/>
          <p:cNvSpPr/>
          <p:nvPr/>
        </p:nvSpPr>
        <p:spPr>
          <a:xfrm>
            <a:off x="464277" y="2185713"/>
            <a:ext cx="3783867" cy="2076711"/>
          </a:xfrm>
          <a:prstGeom prst="rect">
            <a:avLst/>
          </a:prstGeom>
          <a:noFill/>
          <a:ln w="19050" cap="flat" cmpd="sng">
            <a:solidFill>
              <a:schemeClr val="accent2"/>
            </a:solidFill>
            <a:prstDash val="solid"/>
            <a:round/>
            <a:headEnd type="none" w="sm" len="sm"/>
            <a:tailEnd type="none" w="sm" len="sm"/>
          </a:ln>
        </p:spPr>
        <p:txBody>
          <a:bodyPr spcFirstLastPara="1" wrap="square" lIns="91401" tIns="91401" rIns="91401" bIns="91401" anchor="ctr" anchorCtr="0">
            <a:noAutofit/>
          </a:bodyPr>
          <a:lstStyle/>
          <a:p>
            <a:endParaRPr sz="1799"/>
          </a:p>
        </p:txBody>
      </p:sp>
      <p:sp>
        <p:nvSpPr>
          <p:cNvPr id="1645" name="Google Shape;1645;p143"/>
          <p:cNvSpPr txBox="1"/>
          <p:nvPr/>
        </p:nvSpPr>
        <p:spPr>
          <a:xfrm>
            <a:off x="1550894" y="1717293"/>
            <a:ext cx="1532001" cy="308920"/>
          </a:xfrm>
          <a:prstGeom prst="rect">
            <a:avLst/>
          </a:prstGeom>
          <a:noFill/>
          <a:ln>
            <a:noFill/>
          </a:ln>
        </p:spPr>
        <p:txBody>
          <a:bodyPr spcFirstLastPara="1" wrap="square" lIns="91401" tIns="91401" rIns="91401" bIns="91401" anchor="t" anchorCtr="0">
            <a:noAutofit/>
          </a:bodyPr>
          <a:lstStyle/>
          <a:p>
            <a:r>
              <a:rPr lang="en-US" sz="1400">
                <a:solidFill>
                  <a:schemeClr val="accent2"/>
                </a:solidFill>
                <a:ea typeface="Helvetica Neue"/>
                <a:cs typeface="Helvetica Neue"/>
                <a:sym typeface="Helvetica Neue"/>
              </a:rPr>
              <a:t>Docker Client</a:t>
            </a:r>
            <a:endParaRPr sz="1400">
              <a:solidFill>
                <a:schemeClr val="accent2"/>
              </a:solidFill>
              <a:ea typeface="Helvetica Neue"/>
              <a:cs typeface="Helvetica Neue"/>
              <a:sym typeface="Helvetica Neue"/>
            </a:endParaRPr>
          </a:p>
        </p:txBody>
      </p:sp>
      <p:sp>
        <p:nvSpPr>
          <p:cNvPr id="1647" name="Google Shape;1647;p143"/>
          <p:cNvSpPr/>
          <p:nvPr/>
        </p:nvSpPr>
        <p:spPr>
          <a:xfrm>
            <a:off x="5639531" y="1589529"/>
            <a:ext cx="2656108" cy="4002457"/>
          </a:xfrm>
          <a:prstGeom prst="rect">
            <a:avLst/>
          </a:prstGeom>
          <a:noFill/>
          <a:ln w="19050" cap="flat" cmpd="sng">
            <a:solidFill>
              <a:schemeClr val="accent2"/>
            </a:solidFill>
            <a:prstDash val="solid"/>
            <a:round/>
            <a:headEnd type="none" w="sm" len="sm"/>
            <a:tailEnd type="none" w="sm" len="sm"/>
          </a:ln>
        </p:spPr>
        <p:txBody>
          <a:bodyPr spcFirstLastPara="1" wrap="square" lIns="91401" tIns="91401" rIns="91401" bIns="91401" anchor="ctr" anchorCtr="0">
            <a:noAutofit/>
          </a:bodyPr>
          <a:lstStyle/>
          <a:p>
            <a:endParaRPr sz="1799"/>
          </a:p>
        </p:txBody>
      </p:sp>
      <p:sp>
        <p:nvSpPr>
          <p:cNvPr id="1648" name="Google Shape;1648;p143"/>
          <p:cNvSpPr txBox="1"/>
          <p:nvPr/>
        </p:nvSpPr>
        <p:spPr>
          <a:xfrm>
            <a:off x="6228777" y="1200155"/>
            <a:ext cx="1615979" cy="308920"/>
          </a:xfrm>
          <a:prstGeom prst="rect">
            <a:avLst/>
          </a:prstGeom>
          <a:noFill/>
          <a:ln>
            <a:noFill/>
          </a:ln>
        </p:spPr>
        <p:txBody>
          <a:bodyPr spcFirstLastPara="1" wrap="square" lIns="91401" tIns="91401" rIns="91401" bIns="91401" anchor="t" anchorCtr="0">
            <a:noAutofit/>
          </a:bodyPr>
          <a:lstStyle/>
          <a:p>
            <a:r>
              <a:rPr lang="en-US" sz="1400" dirty="0">
                <a:solidFill>
                  <a:schemeClr val="accent2"/>
                </a:solidFill>
                <a:ea typeface="Helvetica Neue"/>
                <a:cs typeface="Helvetica Neue"/>
                <a:sym typeface="Helvetica Neue"/>
              </a:rPr>
              <a:t>Docker Daemon</a:t>
            </a:r>
            <a:endParaRPr sz="1400" dirty="0">
              <a:solidFill>
                <a:schemeClr val="accent2"/>
              </a:solidFill>
              <a:ea typeface="Helvetica Neue"/>
              <a:cs typeface="Helvetica Neue"/>
              <a:sym typeface="Helvetica Neue"/>
            </a:endParaRPr>
          </a:p>
        </p:txBody>
      </p:sp>
      <p:sp>
        <p:nvSpPr>
          <p:cNvPr id="1649" name="Google Shape;1649;p143"/>
          <p:cNvSpPr/>
          <p:nvPr/>
        </p:nvSpPr>
        <p:spPr>
          <a:xfrm>
            <a:off x="4713022" y="2895389"/>
            <a:ext cx="1183492" cy="659528"/>
          </a:xfrm>
          <a:prstGeom prst="roundRect">
            <a:avLst>
              <a:gd name="adj" fmla="val 16667"/>
            </a:avLst>
          </a:prstGeom>
          <a:solidFill>
            <a:schemeClr val="accent3"/>
          </a:solidFill>
          <a:ln>
            <a:noFill/>
          </a:ln>
        </p:spPr>
        <p:txBody>
          <a:bodyPr spcFirstLastPara="1" wrap="square" lIns="91401" tIns="91401" rIns="91401" bIns="91401" anchor="ctr" anchorCtr="0">
            <a:noAutofit/>
          </a:bodyPr>
          <a:lstStyle/>
          <a:p>
            <a:pPr algn="ctr"/>
            <a:r>
              <a:rPr lang="en-US" sz="1799" dirty="0">
                <a:solidFill>
                  <a:schemeClr val="lt1"/>
                </a:solidFill>
                <a:latin typeface="Helvetica Neue"/>
                <a:ea typeface="Helvetica Neue"/>
                <a:cs typeface="Helvetica Neue"/>
                <a:sym typeface="Helvetica Neue"/>
              </a:rPr>
              <a:t>Docker API</a:t>
            </a:r>
            <a:endParaRPr sz="1799" dirty="0">
              <a:solidFill>
                <a:schemeClr val="lt1"/>
              </a:solidFill>
              <a:latin typeface="Helvetica Neue"/>
              <a:ea typeface="Helvetica Neue"/>
              <a:cs typeface="Helvetica Neue"/>
              <a:sym typeface="Helvetica Neue"/>
            </a:endParaRPr>
          </a:p>
        </p:txBody>
      </p:sp>
      <p:sp>
        <p:nvSpPr>
          <p:cNvPr id="1650" name="Google Shape;1650;p143"/>
          <p:cNvSpPr/>
          <p:nvPr/>
        </p:nvSpPr>
        <p:spPr>
          <a:xfrm>
            <a:off x="6090663" y="3815000"/>
            <a:ext cx="1808229" cy="1469317"/>
          </a:xfrm>
          <a:prstGeom prst="rect">
            <a:avLst/>
          </a:prstGeom>
          <a:noFill/>
          <a:ln w="19050" cap="flat" cmpd="sng">
            <a:solidFill>
              <a:schemeClr val="accent2"/>
            </a:solidFill>
            <a:prstDash val="solid"/>
            <a:round/>
            <a:headEnd type="none" w="sm" len="sm"/>
            <a:tailEnd type="none" w="sm" len="sm"/>
          </a:ln>
        </p:spPr>
        <p:txBody>
          <a:bodyPr spcFirstLastPara="1" wrap="square" lIns="91401" tIns="91401" rIns="91401" bIns="91401" anchor="ctr" anchorCtr="0">
            <a:noAutofit/>
          </a:bodyPr>
          <a:lstStyle/>
          <a:p>
            <a:endParaRPr sz="1799"/>
          </a:p>
        </p:txBody>
      </p:sp>
      <p:sp>
        <p:nvSpPr>
          <p:cNvPr id="1651" name="Google Shape;1651;p143"/>
          <p:cNvSpPr/>
          <p:nvPr/>
        </p:nvSpPr>
        <p:spPr>
          <a:xfrm>
            <a:off x="6090663" y="2002572"/>
            <a:ext cx="1808229" cy="1377241"/>
          </a:xfrm>
          <a:prstGeom prst="rect">
            <a:avLst/>
          </a:prstGeom>
          <a:noFill/>
          <a:ln w="19050" cap="flat" cmpd="sng">
            <a:solidFill>
              <a:schemeClr val="accent2"/>
            </a:solidFill>
            <a:prstDash val="solid"/>
            <a:round/>
            <a:headEnd type="none" w="sm" len="sm"/>
            <a:tailEnd type="none" w="sm" len="sm"/>
          </a:ln>
        </p:spPr>
        <p:txBody>
          <a:bodyPr spcFirstLastPara="1" wrap="square" lIns="91401" tIns="91401" rIns="91401" bIns="91401" anchor="ctr" anchorCtr="0">
            <a:noAutofit/>
          </a:bodyPr>
          <a:lstStyle/>
          <a:p>
            <a:endParaRPr sz="1799"/>
          </a:p>
        </p:txBody>
      </p:sp>
      <p:sp>
        <p:nvSpPr>
          <p:cNvPr id="1652" name="Google Shape;1652;p143"/>
          <p:cNvSpPr txBox="1"/>
          <p:nvPr/>
        </p:nvSpPr>
        <p:spPr>
          <a:xfrm>
            <a:off x="6346046" y="1655187"/>
            <a:ext cx="1183492" cy="308920"/>
          </a:xfrm>
          <a:prstGeom prst="rect">
            <a:avLst/>
          </a:prstGeom>
          <a:noFill/>
          <a:ln>
            <a:noFill/>
          </a:ln>
        </p:spPr>
        <p:txBody>
          <a:bodyPr spcFirstLastPara="1" wrap="square" lIns="91401" tIns="91401" rIns="91401" bIns="91401" anchor="t" anchorCtr="0">
            <a:noAutofit/>
          </a:bodyPr>
          <a:lstStyle/>
          <a:p>
            <a:r>
              <a:rPr lang="en-US" sz="1400">
                <a:solidFill>
                  <a:schemeClr val="accent2"/>
                </a:solidFill>
                <a:ea typeface="Helvetica Neue"/>
                <a:cs typeface="Helvetica Neue"/>
                <a:sym typeface="Helvetica Neue"/>
              </a:rPr>
              <a:t>Distribution</a:t>
            </a:r>
            <a:endParaRPr sz="1400">
              <a:solidFill>
                <a:schemeClr val="accent2"/>
              </a:solidFill>
              <a:ea typeface="Helvetica Neue"/>
              <a:cs typeface="Helvetica Neue"/>
              <a:sym typeface="Helvetica Neue"/>
            </a:endParaRPr>
          </a:p>
        </p:txBody>
      </p:sp>
      <p:sp>
        <p:nvSpPr>
          <p:cNvPr id="1653" name="Google Shape;1653;p143"/>
          <p:cNvSpPr/>
          <p:nvPr/>
        </p:nvSpPr>
        <p:spPr>
          <a:xfrm>
            <a:off x="9001755" y="2497368"/>
            <a:ext cx="2656108" cy="2061063"/>
          </a:xfrm>
          <a:prstGeom prst="rect">
            <a:avLst/>
          </a:prstGeom>
          <a:noFill/>
          <a:ln w="19050" cap="flat" cmpd="sng">
            <a:solidFill>
              <a:schemeClr val="accent2"/>
            </a:solidFill>
            <a:prstDash val="solid"/>
            <a:round/>
            <a:headEnd type="none" w="sm" len="sm"/>
            <a:tailEnd type="none" w="sm" len="sm"/>
          </a:ln>
        </p:spPr>
        <p:txBody>
          <a:bodyPr spcFirstLastPara="1" wrap="square" lIns="91401" tIns="91401" rIns="91401" bIns="91401" anchor="ctr" anchorCtr="0">
            <a:noAutofit/>
          </a:bodyPr>
          <a:lstStyle/>
          <a:p>
            <a:endParaRPr sz="1799"/>
          </a:p>
        </p:txBody>
      </p:sp>
      <p:sp>
        <p:nvSpPr>
          <p:cNvPr id="1654" name="Google Shape;1654;p143"/>
          <p:cNvSpPr txBox="1"/>
          <p:nvPr/>
        </p:nvSpPr>
        <p:spPr>
          <a:xfrm>
            <a:off x="9257063" y="2038137"/>
            <a:ext cx="2199027" cy="308920"/>
          </a:xfrm>
          <a:prstGeom prst="rect">
            <a:avLst/>
          </a:prstGeom>
          <a:noFill/>
          <a:ln>
            <a:noFill/>
          </a:ln>
        </p:spPr>
        <p:txBody>
          <a:bodyPr spcFirstLastPara="1" wrap="square" lIns="91401" tIns="91401" rIns="91401" bIns="91401" anchor="t" anchorCtr="0">
            <a:noAutofit/>
          </a:bodyPr>
          <a:lstStyle/>
          <a:p>
            <a:r>
              <a:rPr lang="en-US" sz="1400">
                <a:solidFill>
                  <a:schemeClr val="accent2"/>
                </a:solidFill>
                <a:ea typeface="Helvetica Neue"/>
                <a:cs typeface="Helvetica Neue"/>
                <a:sym typeface="Helvetica Neue"/>
              </a:rPr>
              <a:t>Docker Hub Registry</a:t>
            </a:r>
            <a:endParaRPr sz="1400">
              <a:solidFill>
                <a:schemeClr val="accent2"/>
              </a:solidFill>
              <a:ea typeface="Helvetica Neue"/>
              <a:cs typeface="Helvetica Neue"/>
              <a:sym typeface="Helvetica Neue"/>
            </a:endParaRPr>
          </a:p>
        </p:txBody>
      </p:sp>
      <p:pic>
        <p:nvPicPr>
          <p:cNvPr id="1655" name="Google Shape;1655;p143"/>
          <p:cNvPicPr preferRelativeResize="0"/>
          <p:nvPr/>
        </p:nvPicPr>
        <p:blipFill>
          <a:blip r:embed="rId3">
            <a:alphaModFix/>
          </a:blip>
          <a:stretch>
            <a:fillRect/>
          </a:stretch>
        </p:blipFill>
        <p:spPr>
          <a:xfrm>
            <a:off x="9195280" y="2720285"/>
            <a:ext cx="620065" cy="659528"/>
          </a:xfrm>
          <a:prstGeom prst="rect">
            <a:avLst/>
          </a:prstGeom>
          <a:noFill/>
          <a:ln>
            <a:noFill/>
          </a:ln>
        </p:spPr>
      </p:pic>
      <p:pic>
        <p:nvPicPr>
          <p:cNvPr id="1656" name="Google Shape;1656;p143"/>
          <p:cNvPicPr preferRelativeResize="0"/>
          <p:nvPr/>
        </p:nvPicPr>
        <p:blipFill>
          <a:blip r:embed="rId4">
            <a:alphaModFix/>
          </a:blip>
          <a:stretch>
            <a:fillRect/>
          </a:stretch>
        </p:blipFill>
        <p:spPr>
          <a:xfrm>
            <a:off x="9973874" y="2743529"/>
            <a:ext cx="613040" cy="613040"/>
          </a:xfrm>
          <a:prstGeom prst="rect">
            <a:avLst/>
          </a:prstGeom>
          <a:noFill/>
          <a:ln>
            <a:noFill/>
          </a:ln>
        </p:spPr>
      </p:pic>
      <p:pic>
        <p:nvPicPr>
          <p:cNvPr id="1657" name="Google Shape;1657;p143"/>
          <p:cNvPicPr preferRelativeResize="0"/>
          <p:nvPr/>
        </p:nvPicPr>
        <p:blipFill>
          <a:blip r:embed="rId5">
            <a:alphaModFix/>
          </a:blip>
          <a:stretch>
            <a:fillRect/>
          </a:stretch>
        </p:blipFill>
        <p:spPr>
          <a:xfrm>
            <a:off x="10745451" y="2720285"/>
            <a:ext cx="620063" cy="659523"/>
          </a:xfrm>
          <a:prstGeom prst="rect">
            <a:avLst/>
          </a:prstGeom>
          <a:noFill/>
          <a:ln>
            <a:noFill/>
          </a:ln>
        </p:spPr>
      </p:pic>
      <p:pic>
        <p:nvPicPr>
          <p:cNvPr id="1658" name="Google Shape;1658;p143"/>
          <p:cNvPicPr preferRelativeResize="0"/>
          <p:nvPr/>
        </p:nvPicPr>
        <p:blipFill>
          <a:blip r:embed="rId6">
            <a:alphaModFix/>
          </a:blip>
          <a:stretch>
            <a:fillRect/>
          </a:stretch>
        </p:blipFill>
        <p:spPr>
          <a:xfrm>
            <a:off x="9195280" y="3610578"/>
            <a:ext cx="620063" cy="659523"/>
          </a:xfrm>
          <a:prstGeom prst="rect">
            <a:avLst/>
          </a:prstGeom>
          <a:noFill/>
          <a:ln>
            <a:noFill/>
          </a:ln>
        </p:spPr>
      </p:pic>
      <p:pic>
        <p:nvPicPr>
          <p:cNvPr id="1659" name="Google Shape;1659;p143"/>
          <p:cNvPicPr preferRelativeResize="0"/>
          <p:nvPr/>
        </p:nvPicPr>
        <p:blipFill>
          <a:blip r:embed="rId7">
            <a:alphaModFix/>
          </a:blip>
          <a:stretch>
            <a:fillRect/>
          </a:stretch>
        </p:blipFill>
        <p:spPr>
          <a:xfrm>
            <a:off x="10788902" y="3575912"/>
            <a:ext cx="613040" cy="613040"/>
          </a:xfrm>
          <a:prstGeom prst="rect">
            <a:avLst/>
          </a:prstGeom>
          <a:noFill/>
          <a:ln>
            <a:noFill/>
          </a:ln>
        </p:spPr>
      </p:pic>
      <p:pic>
        <p:nvPicPr>
          <p:cNvPr id="1660" name="Google Shape;1660;p143"/>
          <p:cNvPicPr preferRelativeResize="0"/>
          <p:nvPr/>
        </p:nvPicPr>
        <p:blipFill>
          <a:blip r:embed="rId8">
            <a:alphaModFix/>
          </a:blip>
          <a:stretch>
            <a:fillRect/>
          </a:stretch>
        </p:blipFill>
        <p:spPr>
          <a:xfrm>
            <a:off x="9982948" y="3600831"/>
            <a:ext cx="638359" cy="679012"/>
          </a:xfrm>
          <a:prstGeom prst="rect">
            <a:avLst/>
          </a:prstGeom>
          <a:noFill/>
          <a:ln>
            <a:noFill/>
          </a:ln>
        </p:spPr>
      </p:pic>
      <p:pic>
        <p:nvPicPr>
          <p:cNvPr id="1661" name="Google Shape;1661;p143"/>
          <p:cNvPicPr preferRelativeResize="0"/>
          <p:nvPr/>
        </p:nvPicPr>
        <p:blipFill>
          <a:blip r:embed="rId3">
            <a:alphaModFix/>
          </a:blip>
          <a:stretch>
            <a:fillRect/>
          </a:stretch>
        </p:blipFill>
        <p:spPr>
          <a:xfrm>
            <a:off x="6657554" y="2332274"/>
            <a:ext cx="620065" cy="659528"/>
          </a:xfrm>
          <a:prstGeom prst="rect">
            <a:avLst/>
          </a:prstGeom>
          <a:noFill/>
          <a:ln>
            <a:noFill/>
          </a:ln>
        </p:spPr>
      </p:pic>
      <p:cxnSp>
        <p:nvCxnSpPr>
          <p:cNvPr id="1662" name="Google Shape;1662;p143"/>
          <p:cNvCxnSpPr>
            <a:stCxn id="1655" idx="1"/>
            <a:endCxn id="1661" idx="3"/>
          </p:cNvCxnSpPr>
          <p:nvPr/>
        </p:nvCxnSpPr>
        <p:spPr>
          <a:xfrm rot="10800000">
            <a:off x="7277579" y="2661950"/>
            <a:ext cx="1917700" cy="388099"/>
          </a:xfrm>
          <a:prstGeom prst="straightConnector1">
            <a:avLst/>
          </a:prstGeom>
          <a:noFill/>
          <a:ln w="9525" cap="flat" cmpd="sng">
            <a:solidFill>
              <a:schemeClr val="dk2"/>
            </a:solidFill>
            <a:prstDash val="solid"/>
            <a:round/>
            <a:headEnd type="none" w="med" len="med"/>
            <a:tailEnd type="triangle" w="med" len="med"/>
          </a:ln>
        </p:spPr>
      </p:cxnSp>
      <p:pic>
        <p:nvPicPr>
          <p:cNvPr id="1663" name="Google Shape;1663;p143"/>
          <p:cNvPicPr preferRelativeResize="0"/>
          <p:nvPr/>
        </p:nvPicPr>
        <p:blipFill>
          <a:blip r:embed="rId9">
            <a:alphaModFix/>
          </a:blip>
          <a:stretch>
            <a:fillRect/>
          </a:stretch>
        </p:blipFill>
        <p:spPr>
          <a:xfrm>
            <a:off x="6577162" y="4139190"/>
            <a:ext cx="791619" cy="820938"/>
          </a:xfrm>
          <a:prstGeom prst="rect">
            <a:avLst/>
          </a:prstGeom>
          <a:solidFill>
            <a:schemeClr val="accent3"/>
          </a:solidFill>
          <a:ln>
            <a:noFill/>
          </a:ln>
        </p:spPr>
      </p:pic>
      <p:pic>
        <p:nvPicPr>
          <p:cNvPr id="1664" name="Google Shape;1664;p143"/>
          <p:cNvPicPr preferRelativeResize="0"/>
          <p:nvPr/>
        </p:nvPicPr>
        <p:blipFill>
          <a:blip r:embed="rId3">
            <a:alphaModFix/>
          </a:blip>
          <a:stretch>
            <a:fillRect/>
          </a:stretch>
        </p:blipFill>
        <p:spPr>
          <a:xfrm>
            <a:off x="7047559" y="4107429"/>
            <a:ext cx="414825" cy="441210"/>
          </a:xfrm>
          <a:prstGeom prst="rect">
            <a:avLst/>
          </a:prstGeom>
          <a:noFill/>
          <a:ln>
            <a:noFill/>
          </a:ln>
        </p:spPr>
      </p:pic>
      <p:cxnSp>
        <p:nvCxnSpPr>
          <p:cNvPr id="1665" name="Google Shape;1665;p143"/>
          <p:cNvCxnSpPr>
            <a:stCxn id="1661" idx="2"/>
            <a:endCxn id="1663" idx="0"/>
          </p:cNvCxnSpPr>
          <p:nvPr/>
        </p:nvCxnSpPr>
        <p:spPr>
          <a:xfrm>
            <a:off x="6967587" y="2991802"/>
            <a:ext cx="5385" cy="1147388"/>
          </a:xfrm>
          <a:prstGeom prst="straightConnector1">
            <a:avLst/>
          </a:prstGeom>
          <a:noFill/>
          <a:ln w="9525" cap="flat" cmpd="sng">
            <a:solidFill>
              <a:schemeClr val="dk2"/>
            </a:solidFill>
            <a:prstDash val="solid"/>
            <a:round/>
            <a:headEnd type="none" w="med" len="med"/>
            <a:tailEnd type="triangle" w="med" len="med"/>
          </a:ln>
        </p:spPr>
      </p:cxnSp>
      <p:sp>
        <p:nvSpPr>
          <p:cNvPr id="1666" name="Google Shape;1666;p143"/>
          <p:cNvSpPr txBox="1"/>
          <p:nvPr/>
        </p:nvSpPr>
        <p:spPr>
          <a:xfrm>
            <a:off x="6422226" y="5235654"/>
            <a:ext cx="1183492" cy="308920"/>
          </a:xfrm>
          <a:prstGeom prst="rect">
            <a:avLst/>
          </a:prstGeom>
          <a:noFill/>
          <a:ln>
            <a:noFill/>
          </a:ln>
        </p:spPr>
        <p:txBody>
          <a:bodyPr spcFirstLastPara="1" wrap="square" lIns="91401" tIns="91401" rIns="91401" bIns="91401" anchor="t" anchorCtr="0">
            <a:noAutofit/>
          </a:bodyPr>
          <a:lstStyle/>
          <a:p>
            <a:r>
              <a:rPr lang="en-US" sz="1400">
                <a:solidFill>
                  <a:schemeClr val="accent2"/>
                </a:solidFill>
                <a:ea typeface="Helvetica Neue"/>
                <a:cs typeface="Helvetica Neue"/>
                <a:sym typeface="Helvetica Neue"/>
              </a:rPr>
              <a:t>containerd</a:t>
            </a:r>
            <a:endParaRPr sz="1400">
              <a:solidFill>
                <a:schemeClr val="accent2"/>
              </a:solidFill>
              <a:ea typeface="Helvetica Neue"/>
              <a:cs typeface="Helvetica Neue"/>
              <a:sym typeface="Helvetica Neue"/>
            </a:endParaRPr>
          </a:p>
        </p:txBody>
      </p:sp>
      <p:sp>
        <p:nvSpPr>
          <p:cNvPr id="1667" name="Google Shape;1667;p143"/>
          <p:cNvSpPr txBox="1"/>
          <p:nvPr/>
        </p:nvSpPr>
        <p:spPr>
          <a:xfrm>
            <a:off x="8874088" y="4830635"/>
            <a:ext cx="2713693" cy="613040"/>
          </a:xfrm>
          <a:prstGeom prst="rect">
            <a:avLst/>
          </a:prstGeom>
          <a:noFill/>
          <a:ln>
            <a:noFill/>
          </a:ln>
        </p:spPr>
        <p:txBody>
          <a:bodyPr spcFirstLastPara="1" wrap="square" lIns="91401" tIns="91401" rIns="91401" bIns="91401" anchor="t" anchorCtr="0">
            <a:noAutofit/>
          </a:bodyPr>
          <a:lstStyle/>
          <a:p>
            <a:r>
              <a:rPr lang="en-US" sz="1400">
                <a:solidFill>
                  <a:schemeClr val="bg2">
                    <a:lumMod val="10000"/>
                  </a:schemeClr>
                </a:solidFill>
                <a:ea typeface="Helvetica Neue"/>
                <a:cs typeface="Helvetica Neue"/>
                <a:sym typeface="Helvetica Neue"/>
              </a:rPr>
              <a:t>1 - Pull image from registry</a:t>
            </a:r>
            <a:endParaRPr sz="1400">
              <a:solidFill>
                <a:schemeClr val="bg2">
                  <a:lumMod val="10000"/>
                </a:schemeClr>
              </a:solidFill>
              <a:ea typeface="Helvetica Neue"/>
              <a:cs typeface="Helvetica Neue"/>
              <a:sym typeface="Helvetica Neue"/>
            </a:endParaRPr>
          </a:p>
        </p:txBody>
      </p:sp>
      <p:sp>
        <p:nvSpPr>
          <p:cNvPr id="1668" name="Google Shape;1668;p143"/>
          <p:cNvSpPr txBox="1"/>
          <p:nvPr/>
        </p:nvSpPr>
        <p:spPr>
          <a:xfrm>
            <a:off x="8874088" y="5363896"/>
            <a:ext cx="3088595" cy="613040"/>
          </a:xfrm>
          <a:prstGeom prst="rect">
            <a:avLst/>
          </a:prstGeom>
          <a:noFill/>
          <a:ln>
            <a:noFill/>
          </a:ln>
        </p:spPr>
        <p:txBody>
          <a:bodyPr spcFirstLastPara="1" wrap="square" lIns="91401" tIns="91401" rIns="91401" bIns="91401" anchor="t" anchorCtr="0">
            <a:noAutofit/>
          </a:bodyPr>
          <a:lstStyle/>
          <a:p>
            <a:r>
              <a:rPr lang="en-US" sz="1400">
                <a:solidFill>
                  <a:schemeClr val="bg2">
                    <a:lumMod val="10000"/>
                  </a:schemeClr>
                </a:solidFill>
                <a:ea typeface="Helvetica Neue"/>
                <a:cs typeface="Helvetica Neue"/>
                <a:sym typeface="Helvetica Neue"/>
              </a:rPr>
              <a:t>2 - Create container from image</a:t>
            </a:r>
            <a:endParaRPr sz="1400">
              <a:solidFill>
                <a:schemeClr val="bg2">
                  <a:lumMod val="10000"/>
                </a:schemeClr>
              </a:solidFill>
              <a:ea typeface="Helvetica Neue"/>
              <a:cs typeface="Helvetica Neue"/>
              <a:sym typeface="Helvetica Neue"/>
            </a:endParaRPr>
          </a:p>
        </p:txBody>
      </p:sp>
      <p:sp>
        <p:nvSpPr>
          <p:cNvPr id="1669" name="Google Shape;1669;p143"/>
          <p:cNvSpPr txBox="1"/>
          <p:nvPr/>
        </p:nvSpPr>
        <p:spPr>
          <a:xfrm>
            <a:off x="8437602" y="2513189"/>
            <a:ext cx="330214" cy="365005"/>
          </a:xfrm>
          <a:prstGeom prst="rect">
            <a:avLst/>
          </a:prstGeom>
          <a:noFill/>
          <a:ln>
            <a:noFill/>
          </a:ln>
        </p:spPr>
        <p:txBody>
          <a:bodyPr spcFirstLastPara="1" wrap="square" lIns="91401" tIns="91401" rIns="91401" bIns="91401" anchor="t" anchorCtr="0">
            <a:noAutofit/>
          </a:bodyPr>
          <a:lstStyle/>
          <a:p>
            <a:r>
              <a:rPr lang="en-US" sz="1400" dirty="0">
                <a:solidFill>
                  <a:schemeClr val="bg2">
                    <a:lumMod val="10000"/>
                  </a:schemeClr>
                </a:solidFill>
                <a:ea typeface="Helvetica Neue"/>
                <a:cs typeface="Helvetica Neue"/>
                <a:sym typeface="Helvetica Neue"/>
              </a:rPr>
              <a:t>1</a:t>
            </a:r>
            <a:endParaRPr sz="1400" dirty="0">
              <a:solidFill>
                <a:schemeClr val="bg2">
                  <a:lumMod val="10000"/>
                </a:schemeClr>
              </a:solidFill>
              <a:ea typeface="Helvetica Neue"/>
              <a:cs typeface="Helvetica Neue"/>
              <a:sym typeface="Helvetica Neue"/>
            </a:endParaRPr>
          </a:p>
        </p:txBody>
      </p:sp>
      <p:sp>
        <p:nvSpPr>
          <p:cNvPr id="1670" name="Google Shape;1670;p143"/>
          <p:cNvSpPr txBox="1"/>
          <p:nvPr/>
        </p:nvSpPr>
        <p:spPr>
          <a:xfrm>
            <a:off x="6990179" y="3427350"/>
            <a:ext cx="330214" cy="365005"/>
          </a:xfrm>
          <a:prstGeom prst="rect">
            <a:avLst/>
          </a:prstGeom>
          <a:noFill/>
          <a:ln>
            <a:noFill/>
          </a:ln>
        </p:spPr>
        <p:txBody>
          <a:bodyPr spcFirstLastPara="1" wrap="square" lIns="91401" tIns="91401" rIns="91401" bIns="91401" anchor="t" anchorCtr="0">
            <a:noAutofit/>
          </a:bodyPr>
          <a:lstStyle/>
          <a:p>
            <a:r>
              <a:rPr lang="en-US" sz="1400" dirty="0">
                <a:solidFill>
                  <a:schemeClr val="bg2">
                    <a:lumMod val="10000"/>
                  </a:schemeClr>
                </a:solidFill>
                <a:ea typeface="Helvetica Neue"/>
                <a:cs typeface="Helvetica Neue"/>
                <a:sym typeface="Helvetica Neue"/>
              </a:rPr>
              <a:t>2</a:t>
            </a:r>
            <a:endParaRPr sz="1400" dirty="0">
              <a:solidFill>
                <a:schemeClr val="bg2">
                  <a:lumMod val="10000"/>
                </a:schemeClr>
              </a:solidFill>
              <a:ea typeface="Helvetica Neue"/>
              <a:cs typeface="Helvetica Neue"/>
              <a:sym typeface="Helvetica Neue"/>
            </a:endParaRPr>
          </a:p>
        </p:txBody>
      </p:sp>
      <p:cxnSp>
        <p:nvCxnSpPr>
          <p:cNvPr id="1671" name="Google Shape;1671;p143"/>
          <p:cNvCxnSpPr>
            <a:cxnSpLocks/>
            <a:stCxn id="1644" idx="3"/>
            <a:endCxn id="1649" idx="1"/>
          </p:cNvCxnSpPr>
          <p:nvPr/>
        </p:nvCxnSpPr>
        <p:spPr>
          <a:xfrm>
            <a:off x="4248144" y="3224069"/>
            <a:ext cx="464878" cy="1084"/>
          </a:xfrm>
          <a:prstGeom prst="straightConnector1">
            <a:avLst/>
          </a:prstGeom>
          <a:noFill/>
          <a:ln w="9525" cap="flat" cmpd="sng">
            <a:solidFill>
              <a:schemeClr val="dk2"/>
            </a:solidFill>
            <a:prstDash val="solid"/>
            <a:round/>
            <a:headEnd type="none" w="med" len="med"/>
            <a:tailEnd type="triangle" w="med" len="med"/>
          </a:ln>
        </p:spPr>
      </p:cxnSp>
      <p:pic>
        <p:nvPicPr>
          <p:cNvPr id="1672" name="Google Shape;1672;p143"/>
          <p:cNvPicPr preferRelativeResize="0"/>
          <p:nvPr/>
        </p:nvPicPr>
        <p:blipFill>
          <a:blip r:embed="rId10">
            <a:alphaModFix/>
          </a:blip>
          <a:stretch>
            <a:fillRect/>
          </a:stretch>
        </p:blipFill>
        <p:spPr>
          <a:xfrm>
            <a:off x="11020101" y="199016"/>
            <a:ext cx="772126" cy="659528"/>
          </a:xfrm>
          <a:prstGeom prst="rect">
            <a:avLst/>
          </a:prstGeom>
          <a:noFill/>
          <a:ln>
            <a:noFill/>
          </a:ln>
        </p:spPr>
      </p:pic>
      <p:pic>
        <p:nvPicPr>
          <p:cNvPr id="5" name="Picture 4" descr="A screenshot of a cell phone&#10;&#10;Description automatically generated">
            <a:extLst>
              <a:ext uri="{FF2B5EF4-FFF2-40B4-BE49-F238E27FC236}">
                <a16:creationId xmlns:a16="http://schemas.microsoft.com/office/drawing/2014/main" id="{EEE7F1BC-D0C5-7C46-B522-6FB2FF7ABCEE}"/>
              </a:ext>
            </a:extLst>
          </p:cNvPr>
          <p:cNvPicPr>
            <a:picLocks noChangeAspect="1"/>
          </p:cNvPicPr>
          <p:nvPr/>
        </p:nvPicPr>
        <p:blipFill>
          <a:blip r:embed="rId11"/>
          <a:stretch>
            <a:fillRect/>
          </a:stretch>
        </p:blipFill>
        <p:spPr>
          <a:xfrm>
            <a:off x="811873" y="2328082"/>
            <a:ext cx="3163492" cy="1675752"/>
          </a:xfrm>
          <a:prstGeom prst="rect">
            <a:avLst/>
          </a:prstGeom>
        </p:spPr>
      </p:pic>
    </p:spTree>
    <p:extLst>
      <p:ext uri="{BB962C8B-B14F-4D97-AF65-F5344CB8AC3E}">
        <p14:creationId xmlns:p14="http://schemas.microsoft.com/office/powerpoint/2010/main" val="1804644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44"/>
                                        </p:tgtEl>
                                        <p:attrNameLst>
                                          <p:attrName>style.visibility</p:attrName>
                                        </p:attrNameLst>
                                      </p:cBhvr>
                                      <p:to>
                                        <p:strVal val="visible"/>
                                      </p:to>
                                    </p:set>
                                    <p:animEffect transition="in" filter="fade">
                                      <p:cBhvr>
                                        <p:cTn id="7" dur="1000"/>
                                        <p:tgtEl>
                                          <p:spTgt spid="1644"/>
                                        </p:tgtEl>
                                      </p:cBhvr>
                                    </p:animEffect>
                                  </p:childTnLst>
                                </p:cTn>
                              </p:par>
                              <p:par>
                                <p:cTn id="8" presetID="10" presetClass="entr" presetSubtype="0" fill="hold" nodeType="withEffect">
                                  <p:stCondLst>
                                    <p:cond delay="0"/>
                                  </p:stCondLst>
                                  <p:childTnLst>
                                    <p:set>
                                      <p:cBhvr>
                                        <p:cTn id="9" dur="1" fill="hold">
                                          <p:stCondLst>
                                            <p:cond delay="0"/>
                                          </p:stCondLst>
                                        </p:cTn>
                                        <p:tgtEl>
                                          <p:spTgt spid="1645"/>
                                        </p:tgtEl>
                                        <p:attrNameLst>
                                          <p:attrName>style.visibility</p:attrName>
                                        </p:attrNameLst>
                                      </p:cBhvr>
                                      <p:to>
                                        <p:strVal val="visible"/>
                                      </p:to>
                                    </p:set>
                                    <p:animEffect transition="in" filter="fade">
                                      <p:cBhvr>
                                        <p:cTn id="10" dur="1000"/>
                                        <p:tgtEl>
                                          <p:spTgt spid="1645"/>
                                        </p:tgtEl>
                                      </p:cBhvr>
                                    </p:animEffec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47"/>
                                        </p:tgtEl>
                                        <p:attrNameLst>
                                          <p:attrName>style.visibility</p:attrName>
                                        </p:attrNameLst>
                                      </p:cBhvr>
                                      <p:to>
                                        <p:strVal val="visible"/>
                                      </p:to>
                                    </p:set>
                                    <p:animEffect transition="in" filter="fade">
                                      <p:cBhvr>
                                        <p:cTn id="17" dur="1000"/>
                                        <p:tgtEl>
                                          <p:spTgt spid="1647"/>
                                        </p:tgtEl>
                                      </p:cBhvr>
                                    </p:animEffect>
                                  </p:childTnLst>
                                </p:cTn>
                              </p:par>
                              <p:par>
                                <p:cTn id="18" presetID="10" presetClass="entr" presetSubtype="0" fill="hold" nodeType="withEffect">
                                  <p:stCondLst>
                                    <p:cond delay="0"/>
                                  </p:stCondLst>
                                  <p:childTnLst>
                                    <p:set>
                                      <p:cBhvr>
                                        <p:cTn id="19" dur="1" fill="hold">
                                          <p:stCondLst>
                                            <p:cond delay="0"/>
                                          </p:stCondLst>
                                        </p:cTn>
                                        <p:tgtEl>
                                          <p:spTgt spid="1649"/>
                                        </p:tgtEl>
                                        <p:attrNameLst>
                                          <p:attrName>style.visibility</p:attrName>
                                        </p:attrNameLst>
                                      </p:cBhvr>
                                      <p:to>
                                        <p:strVal val="visible"/>
                                      </p:to>
                                    </p:set>
                                    <p:animEffect transition="in" filter="fade">
                                      <p:cBhvr>
                                        <p:cTn id="20" dur="1000"/>
                                        <p:tgtEl>
                                          <p:spTgt spid="1649"/>
                                        </p:tgtEl>
                                      </p:cBhvr>
                                    </p:animEffect>
                                  </p:childTnLst>
                                </p:cTn>
                              </p:par>
                              <p:par>
                                <p:cTn id="21" presetID="10" presetClass="entr" presetSubtype="0" fill="hold" nodeType="withEffect">
                                  <p:stCondLst>
                                    <p:cond delay="0"/>
                                  </p:stCondLst>
                                  <p:childTnLst>
                                    <p:set>
                                      <p:cBhvr>
                                        <p:cTn id="22" dur="1" fill="hold">
                                          <p:stCondLst>
                                            <p:cond delay="0"/>
                                          </p:stCondLst>
                                        </p:cTn>
                                        <p:tgtEl>
                                          <p:spTgt spid="1671"/>
                                        </p:tgtEl>
                                        <p:attrNameLst>
                                          <p:attrName>style.visibility</p:attrName>
                                        </p:attrNameLst>
                                      </p:cBhvr>
                                      <p:to>
                                        <p:strVal val="visible"/>
                                      </p:to>
                                    </p:set>
                                    <p:animEffect transition="in" filter="fade">
                                      <p:cBhvr>
                                        <p:cTn id="23" dur="1000"/>
                                        <p:tgtEl>
                                          <p:spTgt spid="1671"/>
                                        </p:tgtEl>
                                      </p:cBhvr>
                                    </p:animEffect>
                                  </p:childTnLst>
                                </p:cTn>
                              </p:par>
                              <p:par>
                                <p:cTn id="24" presetID="10" presetClass="entr" presetSubtype="0" fill="hold" nodeType="withEffect">
                                  <p:stCondLst>
                                    <p:cond delay="0"/>
                                  </p:stCondLst>
                                  <p:childTnLst>
                                    <p:set>
                                      <p:cBhvr>
                                        <p:cTn id="25" dur="1" fill="hold">
                                          <p:stCondLst>
                                            <p:cond delay="0"/>
                                          </p:stCondLst>
                                        </p:cTn>
                                        <p:tgtEl>
                                          <p:spTgt spid="1648"/>
                                        </p:tgtEl>
                                        <p:attrNameLst>
                                          <p:attrName>style.visibility</p:attrName>
                                        </p:attrNameLst>
                                      </p:cBhvr>
                                      <p:to>
                                        <p:strVal val="visible"/>
                                      </p:to>
                                    </p:set>
                                    <p:animEffect transition="in" filter="fade">
                                      <p:cBhvr>
                                        <p:cTn id="26" dur="1000"/>
                                        <p:tgtEl>
                                          <p:spTgt spid="164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652"/>
                                        </p:tgtEl>
                                        <p:attrNameLst>
                                          <p:attrName>style.visibility</p:attrName>
                                        </p:attrNameLst>
                                      </p:cBhvr>
                                      <p:to>
                                        <p:strVal val="visible"/>
                                      </p:to>
                                    </p:set>
                                    <p:animEffect transition="in" filter="fade">
                                      <p:cBhvr>
                                        <p:cTn id="31" dur="1000"/>
                                        <p:tgtEl>
                                          <p:spTgt spid="1652"/>
                                        </p:tgtEl>
                                      </p:cBhvr>
                                    </p:animEffect>
                                  </p:childTnLst>
                                </p:cTn>
                              </p:par>
                              <p:par>
                                <p:cTn id="32" presetID="10" presetClass="entr" presetSubtype="0" fill="hold" nodeType="withEffect">
                                  <p:stCondLst>
                                    <p:cond delay="0"/>
                                  </p:stCondLst>
                                  <p:childTnLst>
                                    <p:set>
                                      <p:cBhvr>
                                        <p:cTn id="33" dur="1" fill="hold">
                                          <p:stCondLst>
                                            <p:cond delay="0"/>
                                          </p:stCondLst>
                                        </p:cTn>
                                        <p:tgtEl>
                                          <p:spTgt spid="1651"/>
                                        </p:tgtEl>
                                        <p:attrNameLst>
                                          <p:attrName>style.visibility</p:attrName>
                                        </p:attrNameLst>
                                      </p:cBhvr>
                                      <p:to>
                                        <p:strVal val="visible"/>
                                      </p:to>
                                    </p:set>
                                    <p:animEffect transition="in" filter="fade">
                                      <p:cBhvr>
                                        <p:cTn id="34" dur="1000"/>
                                        <p:tgtEl>
                                          <p:spTgt spid="165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53"/>
                                        </p:tgtEl>
                                        <p:attrNameLst>
                                          <p:attrName>style.visibility</p:attrName>
                                        </p:attrNameLst>
                                      </p:cBhvr>
                                      <p:to>
                                        <p:strVal val="visible"/>
                                      </p:to>
                                    </p:set>
                                    <p:animEffect transition="in" filter="fade">
                                      <p:cBhvr>
                                        <p:cTn id="39" dur="1000"/>
                                        <p:tgtEl>
                                          <p:spTgt spid="1653"/>
                                        </p:tgtEl>
                                      </p:cBhvr>
                                    </p:animEffect>
                                  </p:childTnLst>
                                </p:cTn>
                              </p:par>
                              <p:par>
                                <p:cTn id="40" presetID="10" presetClass="entr" presetSubtype="0" fill="hold" nodeType="withEffect">
                                  <p:stCondLst>
                                    <p:cond delay="0"/>
                                  </p:stCondLst>
                                  <p:childTnLst>
                                    <p:set>
                                      <p:cBhvr>
                                        <p:cTn id="41" dur="1" fill="hold">
                                          <p:stCondLst>
                                            <p:cond delay="0"/>
                                          </p:stCondLst>
                                        </p:cTn>
                                        <p:tgtEl>
                                          <p:spTgt spid="1654"/>
                                        </p:tgtEl>
                                        <p:attrNameLst>
                                          <p:attrName>style.visibility</p:attrName>
                                        </p:attrNameLst>
                                      </p:cBhvr>
                                      <p:to>
                                        <p:strVal val="visible"/>
                                      </p:to>
                                    </p:set>
                                    <p:animEffect transition="in" filter="fade">
                                      <p:cBhvr>
                                        <p:cTn id="42" dur="1000"/>
                                        <p:tgtEl>
                                          <p:spTgt spid="1654"/>
                                        </p:tgtEl>
                                      </p:cBhvr>
                                    </p:animEffect>
                                  </p:childTnLst>
                                </p:cTn>
                              </p:par>
                              <p:par>
                                <p:cTn id="43" presetID="10" presetClass="entr" presetSubtype="0" fill="hold" nodeType="withEffect">
                                  <p:stCondLst>
                                    <p:cond delay="0"/>
                                  </p:stCondLst>
                                  <p:childTnLst>
                                    <p:set>
                                      <p:cBhvr>
                                        <p:cTn id="44" dur="1" fill="hold">
                                          <p:stCondLst>
                                            <p:cond delay="0"/>
                                          </p:stCondLst>
                                        </p:cTn>
                                        <p:tgtEl>
                                          <p:spTgt spid="1655"/>
                                        </p:tgtEl>
                                        <p:attrNameLst>
                                          <p:attrName>style.visibility</p:attrName>
                                        </p:attrNameLst>
                                      </p:cBhvr>
                                      <p:to>
                                        <p:strVal val="visible"/>
                                      </p:to>
                                    </p:set>
                                    <p:animEffect transition="in" filter="fade">
                                      <p:cBhvr>
                                        <p:cTn id="45" dur="1000"/>
                                        <p:tgtEl>
                                          <p:spTgt spid="1655"/>
                                        </p:tgtEl>
                                      </p:cBhvr>
                                    </p:animEffect>
                                  </p:childTnLst>
                                </p:cTn>
                              </p:par>
                              <p:par>
                                <p:cTn id="46" presetID="10" presetClass="entr" presetSubtype="0" fill="hold" nodeType="withEffect">
                                  <p:stCondLst>
                                    <p:cond delay="0"/>
                                  </p:stCondLst>
                                  <p:childTnLst>
                                    <p:set>
                                      <p:cBhvr>
                                        <p:cTn id="47" dur="1" fill="hold">
                                          <p:stCondLst>
                                            <p:cond delay="0"/>
                                          </p:stCondLst>
                                        </p:cTn>
                                        <p:tgtEl>
                                          <p:spTgt spid="1656"/>
                                        </p:tgtEl>
                                        <p:attrNameLst>
                                          <p:attrName>style.visibility</p:attrName>
                                        </p:attrNameLst>
                                      </p:cBhvr>
                                      <p:to>
                                        <p:strVal val="visible"/>
                                      </p:to>
                                    </p:set>
                                    <p:animEffect transition="in" filter="fade">
                                      <p:cBhvr>
                                        <p:cTn id="48" dur="1000"/>
                                        <p:tgtEl>
                                          <p:spTgt spid="1656"/>
                                        </p:tgtEl>
                                      </p:cBhvr>
                                    </p:animEffect>
                                  </p:childTnLst>
                                </p:cTn>
                              </p:par>
                              <p:par>
                                <p:cTn id="49" presetID="10" presetClass="entr" presetSubtype="0" fill="hold" nodeType="withEffect">
                                  <p:stCondLst>
                                    <p:cond delay="0"/>
                                  </p:stCondLst>
                                  <p:childTnLst>
                                    <p:set>
                                      <p:cBhvr>
                                        <p:cTn id="50" dur="1" fill="hold">
                                          <p:stCondLst>
                                            <p:cond delay="0"/>
                                          </p:stCondLst>
                                        </p:cTn>
                                        <p:tgtEl>
                                          <p:spTgt spid="1657"/>
                                        </p:tgtEl>
                                        <p:attrNameLst>
                                          <p:attrName>style.visibility</p:attrName>
                                        </p:attrNameLst>
                                      </p:cBhvr>
                                      <p:to>
                                        <p:strVal val="visible"/>
                                      </p:to>
                                    </p:set>
                                    <p:animEffect transition="in" filter="fade">
                                      <p:cBhvr>
                                        <p:cTn id="51" dur="1000"/>
                                        <p:tgtEl>
                                          <p:spTgt spid="1657"/>
                                        </p:tgtEl>
                                      </p:cBhvr>
                                    </p:animEffect>
                                  </p:childTnLst>
                                </p:cTn>
                              </p:par>
                              <p:par>
                                <p:cTn id="52" presetID="10" presetClass="entr" presetSubtype="0" fill="hold" nodeType="withEffect">
                                  <p:stCondLst>
                                    <p:cond delay="0"/>
                                  </p:stCondLst>
                                  <p:childTnLst>
                                    <p:set>
                                      <p:cBhvr>
                                        <p:cTn id="53" dur="1" fill="hold">
                                          <p:stCondLst>
                                            <p:cond delay="0"/>
                                          </p:stCondLst>
                                        </p:cTn>
                                        <p:tgtEl>
                                          <p:spTgt spid="1658"/>
                                        </p:tgtEl>
                                        <p:attrNameLst>
                                          <p:attrName>style.visibility</p:attrName>
                                        </p:attrNameLst>
                                      </p:cBhvr>
                                      <p:to>
                                        <p:strVal val="visible"/>
                                      </p:to>
                                    </p:set>
                                    <p:animEffect transition="in" filter="fade">
                                      <p:cBhvr>
                                        <p:cTn id="54" dur="1000"/>
                                        <p:tgtEl>
                                          <p:spTgt spid="1658"/>
                                        </p:tgtEl>
                                      </p:cBhvr>
                                    </p:animEffect>
                                  </p:childTnLst>
                                </p:cTn>
                              </p:par>
                              <p:par>
                                <p:cTn id="55" presetID="10" presetClass="entr" presetSubtype="0" fill="hold" nodeType="withEffect">
                                  <p:stCondLst>
                                    <p:cond delay="0"/>
                                  </p:stCondLst>
                                  <p:childTnLst>
                                    <p:set>
                                      <p:cBhvr>
                                        <p:cTn id="56" dur="1" fill="hold">
                                          <p:stCondLst>
                                            <p:cond delay="0"/>
                                          </p:stCondLst>
                                        </p:cTn>
                                        <p:tgtEl>
                                          <p:spTgt spid="1659"/>
                                        </p:tgtEl>
                                        <p:attrNameLst>
                                          <p:attrName>style.visibility</p:attrName>
                                        </p:attrNameLst>
                                      </p:cBhvr>
                                      <p:to>
                                        <p:strVal val="visible"/>
                                      </p:to>
                                    </p:set>
                                    <p:animEffect transition="in" filter="fade">
                                      <p:cBhvr>
                                        <p:cTn id="57" dur="1000"/>
                                        <p:tgtEl>
                                          <p:spTgt spid="1659"/>
                                        </p:tgtEl>
                                      </p:cBhvr>
                                    </p:animEffect>
                                  </p:childTnLst>
                                </p:cTn>
                              </p:par>
                              <p:par>
                                <p:cTn id="58" presetID="10" presetClass="entr" presetSubtype="0" fill="hold" nodeType="withEffect">
                                  <p:stCondLst>
                                    <p:cond delay="0"/>
                                  </p:stCondLst>
                                  <p:childTnLst>
                                    <p:set>
                                      <p:cBhvr>
                                        <p:cTn id="59" dur="1" fill="hold">
                                          <p:stCondLst>
                                            <p:cond delay="0"/>
                                          </p:stCondLst>
                                        </p:cTn>
                                        <p:tgtEl>
                                          <p:spTgt spid="1660"/>
                                        </p:tgtEl>
                                        <p:attrNameLst>
                                          <p:attrName>style.visibility</p:attrName>
                                        </p:attrNameLst>
                                      </p:cBhvr>
                                      <p:to>
                                        <p:strVal val="visible"/>
                                      </p:to>
                                    </p:set>
                                    <p:animEffect transition="in" filter="fade">
                                      <p:cBhvr>
                                        <p:cTn id="60" dur="1000"/>
                                        <p:tgtEl>
                                          <p:spTgt spid="166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661"/>
                                        </p:tgtEl>
                                        <p:attrNameLst>
                                          <p:attrName>style.visibility</p:attrName>
                                        </p:attrNameLst>
                                      </p:cBhvr>
                                      <p:to>
                                        <p:strVal val="visible"/>
                                      </p:to>
                                    </p:set>
                                    <p:animEffect transition="in" filter="fade">
                                      <p:cBhvr>
                                        <p:cTn id="65" dur="1000"/>
                                        <p:tgtEl>
                                          <p:spTgt spid="1661"/>
                                        </p:tgtEl>
                                      </p:cBhvr>
                                    </p:animEffect>
                                  </p:childTnLst>
                                </p:cTn>
                              </p:par>
                              <p:par>
                                <p:cTn id="66" presetID="10" presetClass="entr" presetSubtype="0" fill="hold" nodeType="withEffect">
                                  <p:stCondLst>
                                    <p:cond delay="0"/>
                                  </p:stCondLst>
                                  <p:childTnLst>
                                    <p:set>
                                      <p:cBhvr>
                                        <p:cTn id="67" dur="1" fill="hold">
                                          <p:stCondLst>
                                            <p:cond delay="0"/>
                                          </p:stCondLst>
                                        </p:cTn>
                                        <p:tgtEl>
                                          <p:spTgt spid="1667"/>
                                        </p:tgtEl>
                                        <p:attrNameLst>
                                          <p:attrName>style.visibility</p:attrName>
                                        </p:attrNameLst>
                                      </p:cBhvr>
                                      <p:to>
                                        <p:strVal val="visible"/>
                                      </p:to>
                                    </p:set>
                                    <p:animEffect transition="in" filter="fade">
                                      <p:cBhvr>
                                        <p:cTn id="68" dur="1000"/>
                                        <p:tgtEl>
                                          <p:spTgt spid="1667"/>
                                        </p:tgtEl>
                                      </p:cBhvr>
                                    </p:animEffect>
                                  </p:childTnLst>
                                </p:cTn>
                              </p:par>
                              <p:par>
                                <p:cTn id="69" presetID="10" presetClass="entr" presetSubtype="0" fill="hold" nodeType="withEffect">
                                  <p:stCondLst>
                                    <p:cond delay="0"/>
                                  </p:stCondLst>
                                  <p:childTnLst>
                                    <p:set>
                                      <p:cBhvr>
                                        <p:cTn id="70" dur="1" fill="hold">
                                          <p:stCondLst>
                                            <p:cond delay="0"/>
                                          </p:stCondLst>
                                        </p:cTn>
                                        <p:tgtEl>
                                          <p:spTgt spid="1662"/>
                                        </p:tgtEl>
                                        <p:attrNameLst>
                                          <p:attrName>style.visibility</p:attrName>
                                        </p:attrNameLst>
                                      </p:cBhvr>
                                      <p:to>
                                        <p:strVal val="visible"/>
                                      </p:to>
                                    </p:set>
                                    <p:animEffect transition="in" filter="fade">
                                      <p:cBhvr>
                                        <p:cTn id="71" dur="1000"/>
                                        <p:tgtEl>
                                          <p:spTgt spid="1662"/>
                                        </p:tgtEl>
                                      </p:cBhvr>
                                    </p:animEffect>
                                  </p:childTnLst>
                                </p:cTn>
                              </p:par>
                              <p:par>
                                <p:cTn id="72" presetID="10" presetClass="entr" presetSubtype="0" fill="hold" nodeType="withEffect">
                                  <p:stCondLst>
                                    <p:cond delay="0"/>
                                  </p:stCondLst>
                                  <p:childTnLst>
                                    <p:set>
                                      <p:cBhvr>
                                        <p:cTn id="73" dur="1" fill="hold">
                                          <p:stCondLst>
                                            <p:cond delay="0"/>
                                          </p:stCondLst>
                                        </p:cTn>
                                        <p:tgtEl>
                                          <p:spTgt spid="1669"/>
                                        </p:tgtEl>
                                        <p:attrNameLst>
                                          <p:attrName>style.visibility</p:attrName>
                                        </p:attrNameLst>
                                      </p:cBhvr>
                                      <p:to>
                                        <p:strVal val="visible"/>
                                      </p:to>
                                    </p:set>
                                    <p:animEffect transition="in" filter="fade">
                                      <p:cBhvr>
                                        <p:cTn id="74" dur="1000"/>
                                        <p:tgtEl>
                                          <p:spTgt spid="166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650"/>
                                        </p:tgtEl>
                                        <p:attrNameLst>
                                          <p:attrName>style.visibility</p:attrName>
                                        </p:attrNameLst>
                                      </p:cBhvr>
                                      <p:to>
                                        <p:strVal val="visible"/>
                                      </p:to>
                                    </p:set>
                                    <p:animEffect transition="in" filter="fade">
                                      <p:cBhvr>
                                        <p:cTn id="79" dur="1000"/>
                                        <p:tgtEl>
                                          <p:spTgt spid="1650"/>
                                        </p:tgtEl>
                                      </p:cBhvr>
                                    </p:animEffect>
                                  </p:childTnLst>
                                </p:cTn>
                              </p:par>
                              <p:par>
                                <p:cTn id="80" presetID="10" presetClass="entr" presetSubtype="0" fill="hold" nodeType="withEffect">
                                  <p:stCondLst>
                                    <p:cond delay="0"/>
                                  </p:stCondLst>
                                  <p:childTnLst>
                                    <p:set>
                                      <p:cBhvr>
                                        <p:cTn id="81" dur="1" fill="hold">
                                          <p:stCondLst>
                                            <p:cond delay="0"/>
                                          </p:stCondLst>
                                        </p:cTn>
                                        <p:tgtEl>
                                          <p:spTgt spid="1666"/>
                                        </p:tgtEl>
                                        <p:attrNameLst>
                                          <p:attrName>style.visibility</p:attrName>
                                        </p:attrNameLst>
                                      </p:cBhvr>
                                      <p:to>
                                        <p:strVal val="visible"/>
                                      </p:to>
                                    </p:set>
                                    <p:animEffect transition="in" filter="fade">
                                      <p:cBhvr>
                                        <p:cTn id="82" dur="1000"/>
                                        <p:tgtEl>
                                          <p:spTgt spid="1666"/>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663"/>
                                        </p:tgtEl>
                                        <p:attrNameLst>
                                          <p:attrName>style.visibility</p:attrName>
                                        </p:attrNameLst>
                                      </p:cBhvr>
                                      <p:to>
                                        <p:strVal val="visible"/>
                                      </p:to>
                                    </p:set>
                                    <p:animEffect transition="in" filter="fade">
                                      <p:cBhvr>
                                        <p:cTn id="87" dur="1000"/>
                                        <p:tgtEl>
                                          <p:spTgt spid="1663"/>
                                        </p:tgtEl>
                                      </p:cBhvr>
                                    </p:animEffect>
                                  </p:childTnLst>
                                </p:cTn>
                              </p:par>
                              <p:par>
                                <p:cTn id="88" presetID="10" presetClass="entr" presetSubtype="0" fill="hold" nodeType="withEffect">
                                  <p:stCondLst>
                                    <p:cond delay="0"/>
                                  </p:stCondLst>
                                  <p:childTnLst>
                                    <p:set>
                                      <p:cBhvr>
                                        <p:cTn id="89" dur="1" fill="hold">
                                          <p:stCondLst>
                                            <p:cond delay="0"/>
                                          </p:stCondLst>
                                        </p:cTn>
                                        <p:tgtEl>
                                          <p:spTgt spid="1664"/>
                                        </p:tgtEl>
                                        <p:attrNameLst>
                                          <p:attrName>style.visibility</p:attrName>
                                        </p:attrNameLst>
                                      </p:cBhvr>
                                      <p:to>
                                        <p:strVal val="visible"/>
                                      </p:to>
                                    </p:set>
                                    <p:animEffect transition="in" filter="fade">
                                      <p:cBhvr>
                                        <p:cTn id="90" dur="1000"/>
                                        <p:tgtEl>
                                          <p:spTgt spid="1664"/>
                                        </p:tgtEl>
                                      </p:cBhvr>
                                    </p:animEffect>
                                  </p:childTnLst>
                                </p:cTn>
                              </p:par>
                              <p:par>
                                <p:cTn id="91" presetID="10" presetClass="entr" presetSubtype="0" fill="hold" nodeType="withEffect">
                                  <p:stCondLst>
                                    <p:cond delay="0"/>
                                  </p:stCondLst>
                                  <p:childTnLst>
                                    <p:set>
                                      <p:cBhvr>
                                        <p:cTn id="92" dur="1" fill="hold">
                                          <p:stCondLst>
                                            <p:cond delay="0"/>
                                          </p:stCondLst>
                                        </p:cTn>
                                        <p:tgtEl>
                                          <p:spTgt spid="1665"/>
                                        </p:tgtEl>
                                        <p:attrNameLst>
                                          <p:attrName>style.visibility</p:attrName>
                                        </p:attrNameLst>
                                      </p:cBhvr>
                                      <p:to>
                                        <p:strVal val="visible"/>
                                      </p:to>
                                    </p:set>
                                    <p:animEffect transition="in" filter="fade">
                                      <p:cBhvr>
                                        <p:cTn id="93" dur="1000"/>
                                        <p:tgtEl>
                                          <p:spTgt spid="1665"/>
                                        </p:tgtEl>
                                      </p:cBhvr>
                                    </p:animEffect>
                                  </p:childTnLst>
                                </p:cTn>
                              </p:par>
                              <p:par>
                                <p:cTn id="94" presetID="10" presetClass="entr" presetSubtype="0" fill="hold" nodeType="withEffect">
                                  <p:stCondLst>
                                    <p:cond delay="0"/>
                                  </p:stCondLst>
                                  <p:childTnLst>
                                    <p:set>
                                      <p:cBhvr>
                                        <p:cTn id="95" dur="1" fill="hold">
                                          <p:stCondLst>
                                            <p:cond delay="0"/>
                                          </p:stCondLst>
                                        </p:cTn>
                                        <p:tgtEl>
                                          <p:spTgt spid="1670"/>
                                        </p:tgtEl>
                                        <p:attrNameLst>
                                          <p:attrName>style.visibility</p:attrName>
                                        </p:attrNameLst>
                                      </p:cBhvr>
                                      <p:to>
                                        <p:strVal val="visible"/>
                                      </p:to>
                                    </p:set>
                                    <p:animEffect transition="in" filter="fade">
                                      <p:cBhvr>
                                        <p:cTn id="96" dur="1000"/>
                                        <p:tgtEl>
                                          <p:spTgt spid="1670"/>
                                        </p:tgtEl>
                                      </p:cBhvr>
                                    </p:animEffect>
                                  </p:childTnLst>
                                </p:cTn>
                              </p:par>
                              <p:par>
                                <p:cTn id="97" presetID="10" presetClass="entr" presetSubtype="0" fill="hold" nodeType="withEffect">
                                  <p:stCondLst>
                                    <p:cond delay="0"/>
                                  </p:stCondLst>
                                  <p:childTnLst>
                                    <p:set>
                                      <p:cBhvr>
                                        <p:cTn id="98" dur="1" fill="hold">
                                          <p:stCondLst>
                                            <p:cond delay="0"/>
                                          </p:stCondLst>
                                        </p:cTn>
                                        <p:tgtEl>
                                          <p:spTgt spid="1668"/>
                                        </p:tgtEl>
                                        <p:attrNameLst>
                                          <p:attrName>style.visibility</p:attrName>
                                        </p:attrNameLst>
                                      </p:cBhvr>
                                      <p:to>
                                        <p:strVal val="visible"/>
                                      </p:to>
                                    </p:set>
                                    <p:animEffect transition="in" filter="fade">
                                      <p:cBhvr>
                                        <p:cTn id="99" dur="1000"/>
                                        <p:tgtEl>
                                          <p:spTgt spid="16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677"/>
        <p:cNvGrpSpPr/>
        <p:nvPr/>
      </p:nvGrpSpPr>
      <p:grpSpPr>
        <a:xfrm>
          <a:off x="0" y="0"/>
          <a:ext cx="0" cy="0"/>
          <a:chOff x="0" y="0"/>
          <a:chExt cx="0" cy="0"/>
        </a:xfrm>
      </p:grpSpPr>
      <p:sp>
        <p:nvSpPr>
          <p:cNvPr id="1678" name="Google Shape;1678;p144"/>
          <p:cNvSpPr txBox="1">
            <a:spLocks noGrp="1"/>
          </p:cNvSpPr>
          <p:nvPr>
            <p:ph type="title"/>
          </p:nvPr>
        </p:nvSpPr>
        <p:spPr>
          <a:prstGeom prst="rect">
            <a:avLst/>
          </a:prstGeom>
        </p:spPr>
        <p:txBody>
          <a:bodyPr spcFirstLastPara="1" vert="horz" wrap="square" lIns="91401" tIns="91401" rIns="91401" bIns="91401" rtlCol="0" anchor="ctr" anchorCtr="0">
            <a:noAutofit/>
          </a:bodyPr>
          <a:lstStyle/>
          <a:p>
            <a:r>
              <a:rPr lang="en-US"/>
              <a:t>More client commands </a:t>
            </a:r>
            <a:endParaRPr/>
          </a:p>
        </p:txBody>
      </p:sp>
      <p:sp>
        <p:nvSpPr>
          <p:cNvPr id="12" name="Subtitle 11">
            <a:extLst>
              <a:ext uri="{FF2B5EF4-FFF2-40B4-BE49-F238E27FC236}">
                <a16:creationId xmlns:a16="http://schemas.microsoft.com/office/drawing/2014/main" id="{E19E6FE4-0804-0049-A6A6-C636C083E9E6}"/>
              </a:ext>
            </a:extLst>
          </p:cNvPr>
          <p:cNvSpPr>
            <a:spLocks noGrp="1"/>
          </p:cNvSpPr>
          <p:nvPr>
            <p:ph type="subTitle" idx="10"/>
          </p:nvPr>
        </p:nvSpPr>
        <p:spPr/>
        <p:txBody>
          <a:bodyPr/>
          <a:lstStyle/>
          <a:p>
            <a:endParaRPr lang="es-ES"/>
          </a:p>
        </p:txBody>
      </p:sp>
      <p:sp>
        <p:nvSpPr>
          <p:cNvPr id="1680" name="Google Shape;1680;p144"/>
          <p:cNvSpPr txBox="1"/>
          <p:nvPr/>
        </p:nvSpPr>
        <p:spPr>
          <a:xfrm>
            <a:off x="495171" y="4162551"/>
            <a:ext cx="6401233" cy="613040"/>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a:solidFill>
                  <a:srgbClr val="3E3E40"/>
                </a:solidFill>
                <a:ea typeface="Helvetica Neue"/>
                <a:cs typeface="Helvetica Neue"/>
                <a:sym typeface="Helvetica Neue"/>
              </a:rPr>
              <a:t>Check container resource consumption</a:t>
            </a:r>
            <a:endParaRPr sz="2000">
              <a:solidFill>
                <a:srgbClr val="3E3E40"/>
              </a:solidFill>
              <a:ea typeface="Helvetica Neue"/>
              <a:cs typeface="Helvetica Neue"/>
              <a:sym typeface="Helvetica Neue"/>
            </a:endParaRPr>
          </a:p>
        </p:txBody>
      </p:sp>
      <p:sp>
        <p:nvSpPr>
          <p:cNvPr id="1682" name="Google Shape;1682;p144"/>
          <p:cNvSpPr txBox="1"/>
          <p:nvPr/>
        </p:nvSpPr>
        <p:spPr>
          <a:xfrm>
            <a:off x="495171" y="962972"/>
            <a:ext cx="8017512" cy="613040"/>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dirty="0">
                <a:solidFill>
                  <a:srgbClr val="3E3E40"/>
                </a:solidFill>
                <a:ea typeface="Helvetica Neue"/>
                <a:cs typeface="Helvetica Neue"/>
                <a:sym typeface="Helvetica Neue"/>
              </a:rPr>
              <a:t>Check container logs</a:t>
            </a:r>
            <a:endParaRPr sz="2000" dirty="0">
              <a:solidFill>
                <a:srgbClr val="3E3E40"/>
              </a:solidFill>
              <a:ea typeface="Helvetica Neue"/>
              <a:cs typeface="Helvetica Neue"/>
              <a:sym typeface="Helvetica Neue"/>
            </a:endParaRPr>
          </a:p>
        </p:txBody>
      </p:sp>
      <p:sp>
        <p:nvSpPr>
          <p:cNvPr id="1684" name="Google Shape;1684;p144"/>
          <p:cNvSpPr txBox="1"/>
          <p:nvPr/>
        </p:nvSpPr>
        <p:spPr>
          <a:xfrm>
            <a:off x="495171" y="2029507"/>
            <a:ext cx="5892865" cy="613040"/>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dirty="0">
                <a:solidFill>
                  <a:srgbClr val="3E3E40"/>
                </a:solidFill>
                <a:ea typeface="Helvetica Neue"/>
                <a:cs typeface="Helvetica Neue"/>
                <a:sym typeface="Helvetica Neue"/>
              </a:rPr>
              <a:t>Inspect container data</a:t>
            </a:r>
            <a:endParaRPr sz="2000" dirty="0">
              <a:solidFill>
                <a:srgbClr val="3E3E40"/>
              </a:solidFill>
              <a:ea typeface="Helvetica Neue"/>
              <a:cs typeface="Helvetica Neue"/>
              <a:sym typeface="Helvetica Neue"/>
            </a:endParaRPr>
          </a:p>
        </p:txBody>
      </p:sp>
      <p:sp>
        <p:nvSpPr>
          <p:cNvPr id="1686" name="Google Shape;1686;p144"/>
          <p:cNvSpPr txBox="1"/>
          <p:nvPr/>
        </p:nvSpPr>
        <p:spPr>
          <a:xfrm>
            <a:off x="495171" y="5229073"/>
            <a:ext cx="6216181" cy="613040"/>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a:solidFill>
                  <a:srgbClr val="3E3E40"/>
                </a:solidFill>
                <a:ea typeface="Helvetica Neue"/>
                <a:cs typeface="Helvetica Neue"/>
                <a:sym typeface="Helvetica Neue"/>
              </a:rPr>
              <a:t>Pause a running container</a:t>
            </a:r>
            <a:endParaRPr sz="2000">
              <a:solidFill>
                <a:srgbClr val="3E3E40"/>
              </a:solidFill>
              <a:ea typeface="Helvetica Neue"/>
              <a:cs typeface="Helvetica Neue"/>
              <a:sym typeface="Helvetica Neue"/>
            </a:endParaRPr>
          </a:p>
        </p:txBody>
      </p:sp>
      <p:sp>
        <p:nvSpPr>
          <p:cNvPr id="1688" name="Google Shape;1688;p144"/>
          <p:cNvSpPr txBox="1"/>
          <p:nvPr/>
        </p:nvSpPr>
        <p:spPr>
          <a:xfrm>
            <a:off x="495171" y="3096029"/>
            <a:ext cx="5969045" cy="613040"/>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a:solidFill>
                  <a:srgbClr val="3E3E40"/>
                </a:solidFill>
                <a:ea typeface="Helvetica Neue"/>
                <a:cs typeface="Helvetica Neue"/>
                <a:sym typeface="Helvetica Neue"/>
              </a:rPr>
              <a:t>Check container running processes</a:t>
            </a:r>
            <a:endParaRPr sz="2000">
              <a:solidFill>
                <a:srgbClr val="3E3E40"/>
              </a:solidFill>
              <a:ea typeface="Helvetica Neue"/>
              <a:cs typeface="Helvetica Neue"/>
              <a:sym typeface="Helvetica Neue"/>
            </a:endParaRPr>
          </a:p>
        </p:txBody>
      </p:sp>
      <p:pic>
        <p:nvPicPr>
          <p:cNvPr id="1690" name="Google Shape;1690;p144"/>
          <p:cNvPicPr preferRelativeResize="0"/>
          <p:nvPr/>
        </p:nvPicPr>
        <p:blipFill>
          <a:blip r:embed="rId3">
            <a:alphaModFix/>
          </a:blip>
          <a:stretch>
            <a:fillRect/>
          </a:stretch>
        </p:blipFill>
        <p:spPr>
          <a:xfrm>
            <a:off x="11020101" y="199016"/>
            <a:ext cx="772126" cy="659528"/>
          </a:xfrm>
          <a:prstGeom prst="rect">
            <a:avLst/>
          </a:prstGeom>
          <a:noFill/>
          <a:ln>
            <a:noFill/>
          </a:ln>
        </p:spPr>
      </p:pic>
      <p:pic>
        <p:nvPicPr>
          <p:cNvPr id="3" name="Picture 2" descr="A picture containing food&#10;&#10;Description automatically generated">
            <a:extLst>
              <a:ext uri="{FF2B5EF4-FFF2-40B4-BE49-F238E27FC236}">
                <a16:creationId xmlns:a16="http://schemas.microsoft.com/office/drawing/2014/main" id="{72050616-178B-4044-A6E5-B4E62AD36060}"/>
              </a:ext>
            </a:extLst>
          </p:cNvPr>
          <p:cNvPicPr>
            <a:picLocks noChangeAspect="1"/>
          </p:cNvPicPr>
          <p:nvPr/>
        </p:nvPicPr>
        <p:blipFill>
          <a:blip r:embed="rId4"/>
          <a:stretch>
            <a:fillRect/>
          </a:stretch>
        </p:blipFill>
        <p:spPr>
          <a:xfrm>
            <a:off x="5867919" y="221537"/>
            <a:ext cx="5009087" cy="1296544"/>
          </a:xfrm>
          <a:prstGeom prst="rect">
            <a:avLst/>
          </a:prstGeom>
        </p:spPr>
      </p:pic>
      <p:pic>
        <p:nvPicPr>
          <p:cNvPr id="5" name="Picture 4" descr="A picture containing food&#10;&#10;Description automatically generated">
            <a:extLst>
              <a:ext uri="{FF2B5EF4-FFF2-40B4-BE49-F238E27FC236}">
                <a16:creationId xmlns:a16="http://schemas.microsoft.com/office/drawing/2014/main" id="{9EC78306-BA54-3E45-94B4-5B417B3758DB}"/>
              </a:ext>
            </a:extLst>
          </p:cNvPr>
          <p:cNvPicPr>
            <a:picLocks noChangeAspect="1"/>
          </p:cNvPicPr>
          <p:nvPr/>
        </p:nvPicPr>
        <p:blipFill>
          <a:blip r:embed="rId5"/>
          <a:stretch>
            <a:fillRect/>
          </a:stretch>
        </p:blipFill>
        <p:spPr>
          <a:xfrm>
            <a:off x="5867919" y="1506341"/>
            <a:ext cx="5009087" cy="1296544"/>
          </a:xfrm>
          <a:prstGeom prst="rect">
            <a:avLst/>
          </a:prstGeom>
        </p:spPr>
      </p:pic>
      <p:pic>
        <p:nvPicPr>
          <p:cNvPr id="7" name="Picture 6" descr="A picture containing food&#10;&#10;Description automatically generated">
            <a:extLst>
              <a:ext uri="{FF2B5EF4-FFF2-40B4-BE49-F238E27FC236}">
                <a16:creationId xmlns:a16="http://schemas.microsoft.com/office/drawing/2014/main" id="{894746DA-1602-F640-A712-40521A0FD27C}"/>
              </a:ext>
            </a:extLst>
          </p:cNvPr>
          <p:cNvPicPr>
            <a:picLocks noChangeAspect="1"/>
          </p:cNvPicPr>
          <p:nvPr/>
        </p:nvPicPr>
        <p:blipFill>
          <a:blip r:embed="rId6"/>
          <a:stretch>
            <a:fillRect/>
          </a:stretch>
        </p:blipFill>
        <p:spPr>
          <a:xfrm>
            <a:off x="5867919" y="2750633"/>
            <a:ext cx="5009087" cy="1296544"/>
          </a:xfrm>
          <a:prstGeom prst="rect">
            <a:avLst/>
          </a:prstGeom>
        </p:spPr>
      </p:pic>
      <p:pic>
        <p:nvPicPr>
          <p:cNvPr id="9" name="Picture 8" descr="A picture containing food&#10;&#10;Description automatically generated">
            <a:extLst>
              <a:ext uri="{FF2B5EF4-FFF2-40B4-BE49-F238E27FC236}">
                <a16:creationId xmlns:a16="http://schemas.microsoft.com/office/drawing/2014/main" id="{BDAEEA0D-A47D-DF46-9EC8-5E25389EE23D}"/>
              </a:ext>
            </a:extLst>
          </p:cNvPr>
          <p:cNvPicPr>
            <a:picLocks noChangeAspect="1"/>
          </p:cNvPicPr>
          <p:nvPr/>
        </p:nvPicPr>
        <p:blipFill>
          <a:blip r:embed="rId7"/>
          <a:stretch>
            <a:fillRect/>
          </a:stretch>
        </p:blipFill>
        <p:spPr>
          <a:xfrm>
            <a:off x="5867919" y="4049744"/>
            <a:ext cx="5009087" cy="1296544"/>
          </a:xfrm>
          <a:prstGeom prst="rect">
            <a:avLst/>
          </a:prstGeom>
        </p:spPr>
      </p:pic>
      <p:pic>
        <p:nvPicPr>
          <p:cNvPr id="11" name="Picture 10" descr="A picture containing food&#10;&#10;Description automatically generated">
            <a:extLst>
              <a:ext uri="{FF2B5EF4-FFF2-40B4-BE49-F238E27FC236}">
                <a16:creationId xmlns:a16="http://schemas.microsoft.com/office/drawing/2014/main" id="{FFE8A661-7BD6-9344-9955-4E9AB57C98DC}"/>
              </a:ext>
            </a:extLst>
          </p:cNvPr>
          <p:cNvPicPr>
            <a:picLocks noChangeAspect="1"/>
          </p:cNvPicPr>
          <p:nvPr/>
        </p:nvPicPr>
        <p:blipFill>
          <a:blip r:embed="rId8"/>
          <a:stretch>
            <a:fillRect/>
          </a:stretch>
        </p:blipFill>
        <p:spPr>
          <a:xfrm>
            <a:off x="5867919" y="5266404"/>
            <a:ext cx="5009087" cy="1296544"/>
          </a:xfrm>
          <a:prstGeom prst="rect">
            <a:avLst/>
          </a:prstGeom>
        </p:spPr>
      </p:pic>
    </p:spTree>
    <p:extLst>
      <p:ext uri="{BB962C8B-B14F-4D97-AF65-F5344CB8AC3E}">
        <p14:creationId xmlns:p14="http://schemas.microsoft.com/office/powerpoint/2010/main" val="514270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82"/>
                                        </p:tgtEl>
                                        <p:attrNameLst>
                                          <p:attrName>style.visibility</p:attrName>
                                        </p:attrNameLst>
                                      </p:cBhvr>
                                      <p:to>
                                        <p:strVal val="visible"/>
                                      </p:to>
                                    </p:set>
                                    <p:animEffect transition="in" filter="fade">
                                      <p:cBhvr>
                                        <p:cTn id="7" dur="500"/>
                                        <p:tgtEl>
                                          <p:spTgt spid="168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84"/>
                                        </p:tgtEl>
                                        <p:attrNameLst>
                                          <p:attrName>style.visibility</p:attrName>
                                        </p:attrNameLst>
                                      </p:cBhvr>
                                      <p:to>
                                        <p:strVal val="visible"/>
                                      </p:to>
                                    </p:set>
                                    <p:animEffect transition="in" filter="fade">
                                      <p:cBhvr>
                                        <p:cTn id="15" dur="500"/>
                                        <p:tgtEl>
                                          <p:spTgt spid="1684"/>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88"/>
                                        </p:tgtEl>
                                        <p:attrNameLst>
                                          <p:attrName>style.visibility</p:attrName>
                                        </p:attrNameLst>
                                      </p:cBhvr>
                                      <p:to>
                                        <p:strVal val="visible"/>
                                      </p:to>
                                    </p:set>
                                    <p:animEffect transition="in" filter="fade">
                                      <p:cBhvr>
                                        <p:cTn id="23" dur="500"/>
                                        <p:tgtEl>
                                          <p:spTgt spid="1688"/>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680"/>
                                        </p:tgtEl>
                                        <p:attrNameLst>
                                          <p:attrName>style.visibility</p:attrName>
                                        </p:attrNameLst>
                                      </p:cBhvr>
                                      <p:to>
                                        <p:strVal val="visible"/>
                                      </p:to>
                                    </p:set>
                                    <p:animEffect transition="in" filter="fade">
                                      <p:cBhvr>
                                        <p:cTn id="31" dur="500"/>
                                        <p:tgtEl>
                                          <p:spTgt spid="1680"/>
                                        </p:tgtEl>
                                      </p:cBhvr>
                                    </p:animEffect>
                                  </p:child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86"/>
                                        </p:tgtEl>
                                        <p:attrNameLst>
                                          <p:attrName>style.visibility</p:attrName>
                                        </p:attrNameLst>
                                      </p:cBhvr>
                                      <p:to>
                                        <p:strVal val="visible"/>
                                      </p:to>
                                    </p:set>
                                    <p:animEffect transition="in" filter="fade">
                                      <p:cBhvr>
                                        <p:cTn id="39" dur="500"/>
                                        <p:tgtEl>
                                          <p:spTgt spid="1686"/>
                                        </p:tgtEl>
                                      </p:cBhvr>
                                    </p:animEffect>
                                  </p:childTnLst>
                                </p:cTn>
                              </p:par>
                              <p:par>
                                <p:cTn id="40" presetID="10"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5AA0D1-FD68-42B0-B79D-F39AAEAD2790}"/>
              </a:ext>
            </a:extLst>
          </p:cNvPr>
          <p:cNvSpPr>
            <a:spLocks noGrp="1"/>
          </p:cNvSpPr>
          <p:nvPr>
            <p:ph type="title"/>
          </p:nvPr>
        </p:nvSpPr>
        <p:spPr/>
        <p:txBody>
          <a:bodyPr/>
          <a:lstStyle/>
          <a:p>
            <a:r>
              <a:rPr lang="en-US" dirty="0"/>
              <a:t>Welcome</a:t>
            </a:r>
          </a:p>
        </p:txBody>
      </p:sp>
      <p:sp>
        <p:nvSpPr>
          <p:cNvPr id="4" name="Content Placeholder 31">
            <a:extLst>
              <a:ext uri="{FF2B5EF4-FFF2-40B4-BE49-F238E27FC236}">
                <a16:creationId xmlns:a16="http://schemas.microsoft.com/office/drawing/2014/main" id="{389D83D3-782E-7C47-A391-7FF139DC4BE1}"/>
              </a:ext>
            </a:extLst>
          </p:cNvPr>
          <p:cNvSpPr txBox="1">
            <a:spLocks/>
          </p:cNvSpPr>
          <p:nvPr/>
        </p:nvSpPr>
        <p:spPr>
          <a:xfrm>
            <a:off x="592866" y="1397000"/>
            <a:ext cx="10962687" cy="4775200"/>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342900" indent="-342900" fontAlgn="base">
              <a:buFont typeface="Arial" panose="020B0604020202020204" pitchFamily="34" charset="0"/>
              <a:buChar char="•"/>
            </a:pPr>
            <a:r>
              <a:rPr lang="en-US" dirty="0">
                <a:ea typeface="Calibri"/>
                <a:cs typeface="Calibri"/>
                <a:sym typeface="Calibri"/>
              </a:rPr>
              <a:t>The team is doing a</a:t>
            </a:r>
            <a:r>
              <a:rPr lang="en-US" sz="1600" dirty="0">
                <a:ea typeface="Calibri"/>
                <a:cs typeface="Calibri"/>
                <a:sym typeface="Calibri"/>
              </a:rPr>
              <a:t> </a:t>
            </a:r>
            <a:r>
              <a:rPr lang="en-US" sz="3200" b="1" dirty="0">
                <a:ea typeface="Calibri"/>
                <a:cs typeface="Calibri"/>
                <a:sym typeface="Calibri"/>
              </a:rPr>
              <a:t>big effort</a:t>
            </a:r>
            <a:r>
              <a:rPr lang="en-US" sz="1600" dirty="0">
                <a:ea typeface="Calibri"/>
                <a:cs typeface="Calibri"/>
                <a:sym typeface="Calibri"/>
              </a:rPr>
              <a:t> </a:t>
            </a:r>
            <a:r>
              <a:rPr lang="en-US" dirty="0">
                <a:ea typeface="Calibri"/>
                <a:cs typeface="Calibri"/>
                <a:sym typeface="Calibri"/>
              </a:rPr>
              <a:t>for this course: sponsorship, materials, time, </a:t>
            </a:r>
            <a:r>
              <a:rPr lang="en-US" dirty="0" err="1">
                <a:ea typeface="Calibri"/>
                <a:cs typeface="Calibri"/>
                <a:sym typeface="Calibri"/>
              </a:rPr>
              <a:t>etc</a:t>
            </a:r>
            <a:r>
              <a:rPr lang="es-ES" dirty="0"/>
              <a:t>.</a:t>
            </a:r>
          </a:p>
          <a:p>
            <a:pPr fontAlgn="base">
              <a:buNone/>
            </a:pPr>
            <a:endParaRPr lang="es-ES" dirty="0"/>
          </a:p>
          <a:p>
            <a:pPr fontAlgn="base">
              <a:buNone/>
            </a:pPr>
            <a:r>
              <a:rPr lang="es-ES" dirty="0" err="1"/>
              <a:t>What</a:t>
            </a:r>
            <a:r>
              <a:rPr lang="es-ES" dirty="0"/>
              <a:t> do </a:t>
            </a:r>
            <a:r>
              <a:rPr lang="es-ES" dirty="0" err="1"/>
              <a:t>we</a:t>
            </a:r>
            <a:r>
              <a:rPr lang="es-ES" dirty="0"/>
              <a:t> </a:t>
            </a:r>
            <a:r>
              <a:rPr lang="es-ES" dirty="0" err="1"/>
              <a:t>expect</a:t>
            </a:r>
            <a:r>
              <a:rPr lang="es-ES" dirty="0"/>
              <a:t> </a:t>
            </a:r>
            <a:r>
              <a:rPr lang="es-ES" dirty="0" err="1"/>
              <a:t>from</a:t>
            </a:r>
            <a:r>
              <a:rPr lang="es-ES" dirty="0"/>
              <a:t> </a:t>
            </a:r>
            <a:r>
              <a:rPr lang="es-ES" dirty="0" err="1"/>
              <a:t>you</a:t>
            </a:r>
            <a:r>
              <a:rPr lang="es-ES" dirty="0"/>
              <a:t>?</a:t>
            </a:r>
          </a:p>
          <a:p>
            <a:pPr marL="342900" indent="-342900" fontAlgn="base">
              <a:buFont typeface="Arial" panose="020B0604020202020204" pitchFamily="34" charset="0"/>
              <a:buChar char="•"/>
            </a:pPr>
            <a:r>
              <a:rPr lang="en-US" b="1" dirty="0">
                <a:ea typeface="Calibri"/>
                <a:cs typeface="Calibri"/>
                <a:sym typeface="Calibri"/>
              </a:rPr>
              <a:t>Read in advance </a:t>
            </a:r>
            <a:r>
              <a:rPr lang="en-US" dirty="0">
                <a:ea typeface="Calibri"/>
                <a:cs typeface="Calibri"/>
                <a:sym typeface="Calibri"/>
              </a:rPr>
              <a:t>all the references that we will give you so sessions will be more productive for all of us</a:t>
            </a:r>
            <a:r>
              <a:rPr lang="es-ES" dirty="0"/>
              <a:t>.</a:t>
            </a:r>
          </a:p>
          <a:p>
            <a:pPr marL="342900" indent="-342900" fontAlgn="base">
              <a:buFont typeface="Arial" panose="020B0604020202020204" pitchFamily="34" charset="0"/>
              <a:buChar char="•"/>
            </a:pPr>
            <a:r>
              <a:rPr lang="en-US" b="1" dirty="0">
                <a:ea typeface="Calibri"/>
                <a:cs typeface="Calibri"/>
                <a:sym typeface="Calibri"/>
              </a:rPr>
              <a:t>Send exercises on time </a:t>
            </a:r>
            <a:r>
              <a:rPr lang="en-US" dirty="0">
                <a:ea typeface="Calibri"/>
                <a:cs typeface="Calibri"/>
                <a:sym typeface="Calibri"/>
              </a:rPr>
              <a:t>and check the comments and suggestions from us to improve them.</a:t>
            </a:r>
          </a:p>
          <a:p>
            <a:pPr marL="342900" indent="-342900" fontAlgn="base">
              <a:buFont typeface="Arial" panose="020B0604020202020204" pitchFamily="34" charset="0"/>
              <a:buChar char="•"/>
            </a:pPr>
            <a:r>
              <a:rPr lang="es-ES" b="1" dirty="0" err="1"/>
              <a:t>Punctuality</a:t>
            </a:r>
            <a:r>
              <a:rPr lang="es-ES" dirty="0"/>
              <a:t>.</a:t>
            </a:r>
          </a:p>
        </p:txBody>
      </p:sp>
    </p:spTree>
    <p:extLst>
      <p:ext uri="{BB962C8B-B14F-4D97-AF65-F5344CB8AC3E}">
        <p14:creationId xmlns:p14="http://schemas.microsoft.com/office/powerpoint/2010/main" val="2357280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sp>
        <p:nvSpPr>
          <p:cNvPr id="1696" name="Google Shape;1696;p145"/>
          <p:cNvSpPr txBox="1">
            <a:spLocks noGrp="1"/>
          </p:cNvSpPr>
          <p:nvPr>
            <p:ph type="title"/>
          </p:nvPr>
        </p:nvSpPr>
        <p:spPr>
          <a:prstGeom prst="rect">
            <a:avLst/>
          </a:prstGeom>
        </p:spPr>
        <p:txBody>
          <a:bodyPr spcFirstLastPara="1" vert="horz" wrap="square" lIns="91401" tIns="91401" rIns="91401" bIns="91401" rtlCol="0" anchor="ctr" anchorCtr="0">
            <a:noAutofit/>
          </a:bodyPr>
          <a:lstStyle/>
          <a:p>
            <a:r>
              <a:rPr lang="en-US"/>
              <a:t>And more client commands! </a:t>
            </a:r>
            <a:endParaRPr/>
          </a:p>
        </p:txBody>
      </p:sp>
      <p:sp>
        <p:nvSpPr>
          <p:cNvPr id="12" name="Subtitle 11">
            <a:extLst>
              <a:ext uri="{FF2B5EF4-FFF2-40B4-BE49-F238E27FC236}">
                <a16:creationId xmlns:a16="http://schemas.microsoft.com/office/drawing/2014/main" id="{7E38AB73-679D-F54D-8648-C06997E800A0}"/>
              </a:ext>
            </a:extLst>
          </p:cNvPr>
          <p:cNvSpPr>
            <a:spLocks noGrp="1"/>
          </p:cNvSpPr>
          <p:nvPr>
            <p:ph type="subTitle" idx="10"/>
          </p:nvPr>
        </p:nvSpPr>
        <p:spPr/>
        <p:txBody>
          <a:bodyPr/>
          <a:lstStyle/>
          <a:p>
            <a:endParaRPr lang="es-ES"/>
          </a:p>
        </p:txBody>
      </p:sp>
      <p:sp>
        <p:nvSpPr>
          <p:cNvPr id="1698" name="Google Shape;1698;p145"/>
          <p:cNvSpPr txBox="1"/>
          <p:nvPr/>
        </p:nvSpPr>
        <p:spPr>
          <a:xfrm>
            <a:off x="472778" y="858544"/>
            <a:ext cx="8017512" cy="613040"/>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dirty="0" err="1">
                <a:solidFill>
                  <a:srgbClr val="3E3E40"/>
                </a:solidFill>
                <a:ea typeface="Helvetica Neue"/>
                <a:cs typeface="Helvetica Neue"/>
                <a:sym typeface="Helvetica Neue"/>
              </a:rPr>
              <a:t>Unpause</a:t>
            </a:r>
            <a:r>
              <a:rPr lang="en-US" sz="2000" dirty="0">
                <a:solidFill>
                  <a:srgbClr val="3E3E40"/>
                </a:solidFill>
                <a:ea typeface="Helvetica Neue"/>
                <a:cs typeface="Helvetica Neue"/>
                <a:sym typeface="Helvetica Neue"/>
              </a:rPr>
              <a:t> running container</a:t>
            </a:r>
            <a:endParaRPr sz="2000" dirty="0">
              <a:solidFill>
                <a:srgbClr val="3E3E40"/>
              </a:solidFill>
              <a:ea typeface="Helvetica Neue"/>
              <a:cs typeface="Helvetica Neue"/>
              <a:sym typeface="Helvetica Neue"/>
            </a:endParaRPr>
          </a:p>
        </p:txBody>
      </p:sp>
      <p:sp>
        <p:nvSpPr>
          <p:cNvPr id="1700" name="Google Shape;1700;p145"/>
          <p:cNvSpPr txBox="1"/>
          <p:nvPr/>
        </p:nvSpPr>
        <p:spPr>
          <a:xfrm>
            <a:off x="472778" y="1925066"/>
            <a:ext cx="8017512" cy="613040"/>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a:solidFill>
                  <a:srgbClr val="3E3E40"/>
                </a:solidFill>
                <a:ea typeface="Helvetica Neue"/>
                <a:cs typeface="Helvetica Neue"/>
                <a:sym typeface="Helvetica Neue"/>
              </a:rPr>
              <a:t>Stop running container</a:t>
            </a:r>
            <a:endParaRPr sz="2000">
              <a:solidFill>
                <a:srgbClr val="3E3E40"/>
              </a:solidFill>
              <a:ea typeface="Helvetica Neue"/>
              <a:cs typeface="Helvetica Neue"/>
              <a:sym typeface="Helvetica Neue"/>
            </a:endParaRPr>
          </a:p>
        </p:txBody>
      </p:sp>
      <p:sp>
        <p:nvSpPr>
          <p:cNvPr id="1702" name="Google Shape;1702;p145"/>
          <p:cNvSpPr txBox="1"/>
          <p:nvPr/>
        </p:nvSpPr>
        <p:spPr>
          <a:xfrm>
            <a:off x="396598" y="5048452"/>
            <a:ext cx="8017512" cy="613040"/>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a:solidFill>
                  <a:srgbClr val="3E3E40"/>
                </a:solidFill>
                <a:ea typeface="Helvetica Neue"/>
                <a:cs typeface="Helvetica Neue"/>
                <a:sym typeface="Helvetica Neue"/>
              </a:rPr>
              <a:t>Delete running container</a:t>
            </a:r>
            <a:endParaRPr sz="2000">
              <a:solidFill>
                <a:srgbClr val="3E3E40"/>
              </a:solidFill>
              <a:ea typeface="Helvetica Neue"/>
              <a:cs typeface="Helvetica Neue"/>
              <a:sym typeface="Helvetica Neue"/>
            </a:endParaRPr>
          </a:p>
        </p:txBody>
      </p:sp>
      <p:sp>
        <p:nvSpPr>
          <p:cNvPr id="1704" name="Google Shape;1704;p145"/>
          <p:cNvSpPr txBox="1"/>
          <p:nvPr/>
        </p:nvSpPr>
        <p:spPr>
          <a:xfrm>
            <a:off x="472778" y="3981930"/>
            <a:ext cx="8017512" cy="613040"/>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a:solidFill>
                  <a:srgbClr val="3E3E40"/>
                </a:solidFill>
                <a:ea typeface="Helvetica Neue"/>
                <a:cs typeface="Helvetica Neue"/>
                <a:sym typeface="Helvetica Neue"/>
              </a:rPr>
              <a:t>Kill running container</a:t>
            </a:r>
            <a:endParaRPr sz="2000">
              <a:solidFill>
                <a:srgbClr val="3E3E40"/>
              </a:solidFill>
              <a:ea typeface="Helvetica Neue"/>
              <a:cs typeface="Helvetica Neue"/>
              <a:sym typeface="Helvetica Neue"/>
            </a:endParaRPr>
          </a:p>
        </p:txBody>
      </p:sp>
      <p:sp>
        <p:nvSpPr>
          <p:cNvPr id="1706" name="Google Shape;1706;p145"/>
          <p:cNvSpPr txBox="1"/>
          <p:nvPr/>
        </p:nvSpPr>
        <p:spPr>
          <a:xfrm>
            <a:off x="472778" y="2915408"/>
            <a:ext cx="8017512" cy="613040"/>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a:solidFill>
                  <a:srgbClr val="3E3E40"/>
                </a:solidFill>
                <a:ea typeface="Helvetica Neue"/>
                <a:cs typeface="Helvetica Neue"/>
                <a:sym typeface="Helvetica Neue"/>
              </a:rPr>
              <a:t>Start running container</a:t>
            </a:r>
            <a:endParaRPr sz="2000">
              <a:solidFill>
                <a:srgbClr val="3E3E40"/>
              </a:solidFill>
              <a:ea typeface="Helvetica Neue"/>
              <a:cs typeface="Helvetica Neue"/>
              <a:sym typeface="Helvetica Neue"/>
            </a:endParaRPr>
          </a:p>
        </p:txBody>
      </p:sp>
      <p:pic>
        <p:nvPicPr>
          <p:cNvPr id="1708" name="Google Shape;1708;p145"/>
          <p:cNvPicPr preferRelativeResize="0"/>
          <p:nvPr/>
        </p:nvPicPr>
        <p:blipFill>
          <a:blip r:embed="rId3">
            <a:alphaModFix/>
          </a:blip>
          <a:stretch>
            <a:fillRect/>
          </a:stretch>
        </p:blipFill>
        <p:spPr>
          <a:xfrm>
            <a:off x="11020101" y="199016"/>
            <a:ext cx="772126" cy="659528"/>
          </a:xfrm>
          <a:prstGeom prst="rect">
            <a:avLst/>
          </a:prstGeom>
          <a:noFill/>
          <a:ln>
            <a:noFill/>
          </a:ln>
        </p:spPr>
      </p:pic>
      <p:pic>
        <p:nvPicPr>
          <p:cNvPr id="3" name="Picture 2" descr="A picture containing food&#10;&#10;Description automatically generated">
            <a:extLst>
              <a:ext uri="{FF2B5EF4-FFF2-40B4-BE49-F238E27FC236}">
                <a16:creationId xmlns:a16="http://schemas.microsoft.com/office/drawing/2014/main" id="{F9C4060D-28A3-4847-8C75-57D94676835C}"/>
              </a:ext>
            </a:extLst>
          </p:cNvPr>
          <p:cNvPicPr>
            <a:picLocks noChangeAspect="1"/>
          </p:cNvPicPr>
          <p:nvPr/>
        </p:nvPicPr>
        <p:blipFill>
          <a:blip r:embed="rId4"/>
          <a:stretch>
            <a:fillRect/>
          </a:stretch>
        </p:blipFill>
        <p:spPr>
          <a:xfrm>
            <a:off x="5580735" y="2647263"/>
            <a:ext cx="5293746" cy="1370225"/>
          </a:xfrm>
          <a:prstGeom prst="rect">
            <a:avLst/>
          </a:prstGeom>
        </p:spPr>
      </p:pic>
      <p:pic>
        <p:nvPicPr>
          <p:cNvPr id="5" name="Picture 4" descr="A picture containing food&#10;&#10;Description automatically generated">
            <a:extLst>
              <a:ext uri="{FF2B5EF4-FFF2-40B4-BE49-F238E27FC236}">
                <a16:creationId xmlns:a16="http://schemas.microsoft.com/office/drawing/2014/main" id="{58FF3E69-EFC6-814F-9AD8-18F9A4547768}"/>
              </a:ext>
            </a:extLst>
          </p:cNvPr>
          <p:cNvPicPr>
            <a:picLocks noChangeAspect="1"/>
          </p:cNvPicPr>
          <p:nvPr/>
        </p:nvPicPr>
        <p:blipFill>
          <a:blip r:embed="rId5"/>
          <a:stretch>
            <a:fillRect/>
          </a:stretch>
        </p:blipFill>
        <p:spPr>
          <a:xfrm>
            <a:off x="5580735" y="3905750"/>
            <a:ext cx="5293746" cy="1370225"/>
          </a:xfrm>
          <a:prstGeom prst="rect">
            <a:avLst/>
          </a:prstGeom>
        </p:spPr>
      </p:pic>
      <p:pic>
        <p:nvPicPr>
          <p:cNvPr id="7" name="Picture 6" descr="A picture containing food&#10;&#10;Description automatically generated">
            <a:extLst>
              <a:ext uri="{FF2B5EF4-FFF2-40B4-BE49-F238E27FC236}">
                <a16:creationId xmlns:a16="http://schemas.microsoft.com/office/drawing/2014/main" id="{2A3BBCA2-DE81-4D4D-A7BA-B8F271480F3B}"/>
              </a:ext>
            </a:extLst>
          </p:cNvPr>
          <p:cNvPicPr>
            <a:picLocks noChangeAspect="1"/>
          </p:cNvPicPr>
          <p:nvPr/>
        </p:nvPicPr>
        <p:blipFill>
          <a:blip r:embed="rId6"/>
          <a:stretch>
            <a:fillRect/>
          </a:stretch>
        </p:blipFill>
        <p:spPr>
          <a:xfrm>
            <a:off x="5580735" y="5161947"/>
            <a:ext cx="5293746" cy="1370225"/>
          </a:xfrm>
          <a:prstGeom prst="rect">
            <a:avLst/>
          </a:prstGeom>
        </p:spPr>
      </p:pic>
      <p:pic>
        <p:nvPicPr>
          <p:cNvPr id="9" name="Picture 8" descr="A picture containing food&#10;&#10;Description automatically generated">
            <a:extLst>
              <a:ext uri="{FF2B5EF4-FFF2-40B4-BE49-F238E27FC236}">
                <a16:creationId xmlns:a16="http://schemas.microsoft.com/office/drawing/2014/main" id="{EF7BE185-DC3F-8945-8CA8-D58D926589DB}"/>
              </a:ext>
            </a:extLst>
          </p:cNvPr>
          <p:cNvPicPr>
            <a:picLocks noChangeAspect="1"/>
          </p:cNvPicPr>
          <p:nvPr/>
        </p:nvPicPr>
        <p:blipFill>
          <a:blip r:embed="rId7"/>
          <a:stretch>
            <a:fillRect/>
          </a:stretch>
        </p:blipFill>
        <p:spPr>
          <a:xfrm>
            <a:off x="5580735" y="1324826"/>
            <a:ext cx="5293746" cy="1370225"/>
          </a:xfrm>
          <a:prstGeom prst="rect">
            <a:avLst/>
          </a:prstGeom>
        </p:spPr>
      </p:pic>
      <p:pic>
        <p:nvPicPr>
          <p:cNvPr id="11" name="Picture 10" descr="A picture containing food&#10;&#10;Description automatically generated">
            <a:extLst>
              <a:ext uri="{FF2B5EF4-FFF2-40B4-BE49-F238E27FC236}">
                <a16:creationId xmlns:a16="http://schemas.microsoft.com/office/drawing/2014/main" id="{16AE58DE-7B3C-7040-BA20-BA3C1A0C22EC}"/>
              </a:ext>
            </a:extLst>
          </p:cNvPr>
          <p:cNvPicPr>
            <a:picLocks noChangeAspect="1"/>
          </p:cNvPicPr>
          <p:nvPr/>
        </p:nvPicPr>
        <p:blipFill>
          <a:blip r:embed="rId8"/>
          <a:stretch>
            <a:fillRect/>
          </a:stretch>
        </p:blipFill>
        <p:spPr>
          <a:xfrm>
            <a:off x="5580735" y="126756"/>
            <a:ext cx="5293746" cy="1370225"/>
          </a:xfrm>
          <a:prstGeom prst="rect">
            <a:avLst/>
          </a:prstGeom>
        </p:spPr>
      </p:pic>
    </p:spTree>
    <p:extLst>
      <p:ext uri="{BB962C8B-B14F-4D97-AF65-F5344CB8AC3E}">
        <p14:creationId xmlns:p14="http://schemas.microsoft.com/office/powerpoint/2010/main" val="3448179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98"/>
                                        </p:tgtEl>
                                        <p:attrNameLst>
                                          <p:attrName>style.visibility</p:attrName>
                                        </p:attrNameLst>
                                      </p:cBhvr>
                                      <p:to>
                                        <p:strVal val="visible"/>
                                      </p:to>
                                    </p:set>
                                    <p:animEffect transition="in" filter="fade">
                                      <p:cBhvr>
                                        <p:cTn id="7" dur="500"/>
                                        <p:tgtEl>
                                          <p:spTgt spid="169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00"/>
                                        </p:tgtEl>
                                        <p:attrNameLst>
                                          <p:attrName>style.visibility</p:attrName>
                                        </p:attrNameLst>
                                      </p:cBhvr>
                                      <p:to>
                                        <p:strVal val="visible"/>
                                      </p:to>
                                    </p:set>
                                    <p:animEffect transition="in" filter="fade">
                                      <p:cBhvr>
                                        <p:cTn id="15" dur="500"/>
                                        <p:tgtEl>
                                          <p:spTgt spid="1700"/>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06"/>
                                        </p:tgtEl>
                                        <p:attrNameLst>
                                          <p:attrName>style.visibility</p:attrName>
                                        </p:attrNameLst>
                                      </p:cBhvr>
                                      <p:to>
                                        <p:strVal val="visible"/>
                                      </p:to>
                                    </p:set>
                                    <p:animEffect transition="in" filter="fade">
                                      <p:cBhvr>
                                        <p:cTn id="23" dur="500"/>
                                        <p:tgtEl>
                                          <p:spTgt spid="1706"/>
                                        </p:tgtEl>
                                      </p:cBhvr>
                                    </p:animEffect>
                                  </p:childTnLst>
                                </p:cTn>
                              </p:par>
                              <p:par>
                                <p:cTn id="24" presetID="10"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704"/>
                                        </p:tgtEl>
                                        <p:attrNameLst>
                                          <p:attrName>style.visibility</p:attrName>
                                        </p:attrNameLst>
                                      </p:cBhvr>
                                      <p:to>
                                        <p:strVal val="visible"/>
                                      </p:to>
                                    </p:set>
                                    <p:animEffect transition="in" filter="fade">
                                      <p:cBhvr>
                                        <p:cTn id="31" dur="500"/>
                                        <p:tgtEl>
                                          <p:spTgt spid="1704"/>
                                        </p:tgtEl>
                                      </p:cBhvr>
                                    </p:animEffect>
                                  </p:childTnLst>
                                </p:cTn>
                              </p:par>
                              <p:par>
                                <p:cTn id="32" presetID="10" presetClass="entr" presetSubtype="0"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02"/>
                                        </p:tgtEl>
                                        <p:attrNameLst>
                                          <p:attrName>style.visibility</p:attrName>
                                        </p:attrNameLst>
                                      </p:cBhvr>
                                      <p:to>
                                        <p:strVal val="visible"/>
                                      </p:to>
                                    </p:set>
                                    <p:animEffect transition="in" filter="fade">
                                      <p:cBhvr>
                                        <p:cTn id="39" dur="500"/>
                                        <p:tgtEl>
                                          <p:spTgt spid="1702"/>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13"/>
        <p:cNvGrpSpPr/>
        <p:nvPr/>
      </p:nvGrpSpPr>
      <p:grpSpPr>
        <a:xfrm>
          <a:off x="0" y="0"/>
          <a:ext cx="0" cy="0"/>
          <a:chOff x="0" y="0"/>
          <a:chExt cx="0" cy="0"/>
        </a:xfrm>
      </p:grpSpPr>
      <p:sp>
        <p:nvSpPr>
          <p:cNvPr id="1714" name="Google Shape;1714;p146"/>
          <p:cNvSpPr txBox="1">
            <a:spLocks noGrp="1"/>
          </p:cNvSpPr>
          <p:nvPr>
            <p:ph type="title"/>
          </p:nvPr>
        </p:nvSpPr>
        <p:spPr>
          <a:prstGeom prst="rect">
            <a:avLst/>
          </a:prstGeom>
        </p:spPr>
        <p:txBody>
          <a:bodyPr spcFirstLastPara="1" vert="horz" wrap="square" lIns="91401" tIns="91401" rIns="91401" bIns="91401" rtlCol="0" anchor="ctr" anchorCtr="0">
            <a:noAutofit/>
          </a:bodyPr>
          <a:lstStyle/>
          <a:p>
            <a:r>
              <a:rPr lang="en-US"/>
              <a:t>A bit about images</a:t>
            </a:r>
            <a:endParaRPr/>
          </a:p>
        </p:txBody>
      </p:sp>
      <p:sp>
        <p:nvSpPr>
          <p:cNvPr id="3" name="Subtitle 2">
            <a:extLst>
              <a:ext uri="{FF2B5EF4-FFF2-40B4-BE49-F238E27FC236}">
                <a16:creationId xmlns:a16="http://schemas.microsoft.com/office/drawing/2014/main" id="{9F67ABF7-7C6A-7649-8D90-4DB675FC7654}"/>
              </a:ext>
            </a:extLst>
          </p:cNvPr>
          <p:cNvSpPr>
            <a:spLocks noGrp="1"/>
          </p:cNvSpPr>
          <p:nvPr>
            <p:ph type="subTitle" idx="10"/>
          </p:nvPr>
        </p:nvSpPr>
        <p:spPr/>
        <p:txBody>
          <a:bodyPr/>
          <a:lstStyle/>
          <a:p>
            <a:endParaRPr lang="es-ES"/>
          </a:p>
        </p:txBody>
      </p:sp>
      <p:pic>
        <p:nvPicPr>
          <p:cNvPr id="1716" name="Google Shape;1716;p146"/>
          <p:cNvPicPr preferRelativeResize="0"/>
          <p:nvPr/>
        </p:nvPicPr>
        <p:blipFill>
          <a:blip r:embed="rId3">
            <a:alphaModFix/>
          </a:blip>
          <a:stretch>
            <a:fillRect/>
          </a:stretch>
        </p:blipFill>
        <p:spPr>
          <a:xfrm>
            <a:off x="11020101" y="199016"/>
            <a:ext cx="772126" cy="659528"/>
          </a:xfrm>
          <a:prstGeom prst="rect">
            <a:avLst/>
          </a:prstGeom>
          <a:noFill/>
          <a:ln>
            <a:noFill/>
          </a:ln>
        </p:spPr>
      </p:pic>
      <p:sp>
        <p:nvSpPr>
          <p:cNvPr id="1717" name="Google Shape;1717;p146"/>
          <p:cNvSpPr txBox="1"/>
          <p:nvPr/>
        </p:nvSpPr>
        <p:spPr>
          <a:xfrm>
            <a:off x="483095" y="990113"/>
            <a:ext cx="9425345" cy="540159"/>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399" dirty="0">
                <a:solidFill>
                  <a:srgbClr val="3E3E40"/>
                </a:solidFill>
                <a:ea typeface="Helvetica Neue"/>
                <a:cs typeface="Helvetica Neue"/>
                <a:sym typeface="Helvetica Neue"/>
              </a:rPr>
              <a:t>An image is a collection of files. Read-only template.</a:t>
            </a:r>
            <a:endParaRPr sz="2399" dirty="0">
              <a:solidFill>
                <a:srgbClr val="3E3E40"/>
              </a:solidFill>
              <a:ea typeface="Helvetica Neue"/>
              <a:cs typeface="Helvetica Neue"/>
              <a:sym typeface="Helvetica Neue"/>
            </a:endParaRPr>
          </a:p>
          <a:p>
            <a:pPr>
              <a:spcBef>
                <a:spcPts val="1200"/>
              </a:spcBef>
              <a:buClr>
                <a:schemeClr val="bg2">
                  <a:lumMod val="75000"/>
                </a:schemeClr>
              </a:buClr>
            </a:pPr>
            <a:endParaRPr sz="2399" dirty="0">
              <a:solidFill>
                <a:srgbClr val="3E3E40"/>
              </a:solidFill>
              <a:ea typeface="Helvetica Neue"/>
              <a:cs typeface="Helvetica Neue"/>
              <a:sym typeface="Helvetica Neue"/>
            </a:endParaRPr>
          </a:p>
        </p:txBody>
      </p:sp>
      <p:sp>
        <p:nvSpPr>
          <p:cNvPr id="1718" name="Google Shape;1718;p146"/>
          <p:cNvSpPr txBox="1"/>
          <p:nvPr/>
        </p:nvSpPr>
        <p:spPr>
          <a:xfrm>
            <a:off x="483095" y="1828095"/>
            <a:ext cx="9425345" cy="540159"/>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399">
                <a:solidFill>
                  <a:srgbClr val="3E3E40"/>
                </a:solidFill>
                <a:ea typeface="Helvetica Neue"/>
                <a:cs typeface="Helvetica Neue"/>
                <a:sym typeface="Helvetica Neue"/>
              </a:rPr>
              <a:t>Built up from a series of layers </a:t>
            </a:r>
            <a:endParaRPr sz="2399">
              <a:solidFill>
                <a:srgbClr val="3E3E40"/>
              </a:solidFill>
              <a:ea typeface="Helvetica Neue"/>
              <a:cs typeface="Helvetica Neue"/>
              <a:sym typeface="Helvetica Neue"/>
            </a:endParaRPr>
          </a:p>
        </p:txBody>
      </p:sp>
      <p:sp>
        <p:nvSpPr>
          <p:cNvPr id="1719" name="Google Shape;1719;p146"/>
          <p:cNvSpPr txBox="1"/>
          <p:nvPr/>
        </p:nvSpPr>
        <p:spPr>
          <a:xfrm>
            <a:off x="1168716" y="2666076"/>
            <a:ext cx="9425345" cy="540159"/>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399">
                <a:solidFill>
                  <a:srgbClr val="3E3E40"/>
                </a:solidFill>
                <a:ea typeface="Helvetica Neue"/>
                <a:cs typeface="Helvetica Neue"/>
                <a:sym typeface="Helvetica Neue"/>
              </a:rPr>
              <a:t>Each layer represents a diff from the previous layer</a:t>
            </a:r>
            <a:endParaRPr sz="2399">
              <a:solidFill>
                <a:srgbClr val="3E3E40"/>
              </a:solidFill>
              <a:ea typeface="Helvetica Neue"/>
              <a:cs typeface="Helvetica Neue"/>
              <a:sym typeface="Helvetica Neue"/>
            </a:endParaRPr>
          </a:p>
          <a:p>
            <a:pPr>
              <a:spcBef>
                <a:spcPts val="1200"/>
              </a:spcBef>
              <a:buClr>
                <a:schemeClr val="bg2">
                  <a:lumMod val="75000"/>
                </a:schemeClr>
              </a:buClr>
            </a:pPr>
            <a:endParaRPr sz="2399">
              <a:solidFill>
                <a:srgbClr val="3E3E40"/>
              </a:solidFill>
              <a:ea typeface="Helvetica Neue"/>
              <a:cs typeface="Helvetica Neue"/>
              <a:sym typeface="Helvetica Neue"/>
            </a:endParaRPr>
          </a:p>
        </p:txBody>
      </p:sp>
      <p:sp>
        <p:nvSpPr>
          <p:cNvPr id="1720" name="Google Shape;1720;p146"/>
          <p:cNvSpPr txBox="1"/>
          <p:nvPr/>
        </p:nvSpPr>
        <p:spPr>
          <a:xfrm>
            <a:off x="1168716" y="3427878"/>
            <a:ext cx="9425345" cy="540159"/>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399">
                <a:solidFill>
                  <a:srgbClr val="3E3E40"/>
                </a:solidFill>
                <a:ea typeface="Helvetica Neue"/>
                <a:cs typeface="Helvetica Neue"/>
                <a:sym typeface="Helvetica Neue"/>
              </a:rPr>
              <a:t>Last layer is writable</a:t>
            </a:r>
            <a:endParaRPr sz="2399">
              <a:solidFill>
                <a:srgbClr val="3E3E40"/>
              </a:solidFill>
              <a:ea typeface="Helvetica Neue"/>
              <a:cs typeface="Helvetica Neue"/>
              <a:sym typeface="Helvetica Neue"/>
            </a:endParaRPr>
          </a:p>
          <a:p>
            <a:pPr>
              <a:spcBef>
                <a:spcPts val="1200"/>
              </a:spcBef>
              <a:buClr>
                <a:schemeClr val="bg2">
                  <a:lumMod val="75000"/>
                </a:schemeClr>
              </a:buClr>
            </a:pPr>
            <a:endParaRPr sz="2399">
              <a:solidFill>
                <a:srgbClr val="3E3E40"/>
              </a:solidFill>
              <a:ea typeface="Helvetica Neue"/>
              <a:cs typeface="Helvetica Neue"/>
              <a:sym typeface="Helvetica Neue"/>
            </a:endParaRPr>
          </a:p>
        </p:txBody>
      </p:sp>
      <p:sp>
        <p:nvSpPr>
          <p:cNvPr id="1721" name="Google Shape;1721;p146"/>
          <p:cNvSpPr txBox="1"/>
          <p:nvPr/>
        </p:nvSpPr>
        <p:spPr>
          <a:xfrm>
            <a:off x="1168716" y="4189679"/>
            <a:ext cx="9425345" cy="540159"/>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399" dirty="0">
                <a:solidFill>
                  <a:srgbClr val="3E3E40"/>
                </a:solidFill>
                <a:ea typeface="Helvetica Neue"/>
                <a:cs typeface="Helvetica Neue"/>
                <a:sym typeface="Helvetica Neue"/>
              </a:rPr>
              <a:t>Possible thanks to the union filesystem </a:t>
            </a:r>
            <a:r>
              <a:rPr lang="en-US" sz="2399" dirty="0" err="1">
                <a:solidFill>
                  <a:srgbClr val="3E3E40"/>
                </a:solidFill>
                <a:ea typeface="Helvetica Neue"/>
                <a:cs typeface="Helvetica Neue"/>
                <a:sym typeface="Helvetica Neue"/>
              </a:rPr>
              <a:t>OverlayFS</a:t>
            </a:r>
            <a:endParaRPr sz="2399" dirty="0">
              <a:solidFill>
                <a:srgbClr val="3E3E40"/>
              </a:solidFill>
              <a:ea typeface="Helvetica Neue"/>
              <a:cs typeface="Helvetica Neue"/>
              <a:sym typeface="Helvetica Neue"/>
            </a:endParaRPr>
          </a:p>
          <a:p>
            <a:pPr>
              <a:spcBef>
                <a:spcPts val="1200"/>
              </a:spcBef>
              <a:buClr>
                <a:schemeClr val="bg2">
                  <a:lumMod val="75000"/>
                </a:schemeClr>
              </a:buClr>
            </a:pPr>
            <a:endParaRPr sz="2399" dirty="0">
              <a:solidFill>
                <a:srgbClr val="3E3E40"/>
              </a:solidFill>
              <a:ea typeface="Helvetica Neue"/>
              <a:cs typeface="Helvetica Neue"/>
              <a:sym typeface="Helvetica Neue"/>
            </a:endParaRPr>
          </a:p>
        </p:txBody>
      </p:sp>
      <p:sp>
        <p:nvSpPr>
          <p:cNvPr id="1722" name="Google Shape;1722;p146"/>
          <p:cNvSpPr txBox="1"/>
          <p:nvPr/>
        </p:nvSpPr>
        <p:spPr>
          <a:xfrm>
            <a:off x="635455" y="4951481"/>
            <a:ext cx="2812068" cy="540159"/>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399">
                <a:solidFill>
                  <a:srgbClr val="3E3E40"/>
                </a:solidFill>
                <a:ea typeface="Helvetica Neue"/>
                <a:cs typeface="Helvetica Neue"/>
                <a:sym typeface="Helvetica Neue"/>
              </a:rPr>
              <a:t>Image identifier</a:t>
            </a:r>
            <a:endParaRPr sz="2399">
              <a:solidFill>
                <a:srgbClr val="3E3E40"/>
              </a:solidFill>
              <a:ea typeface="Helvetica Neue"/>
              <a:cs typeface="Helvetica Neue"/>
              <a:sym typeface="Helvetica Neue"/>
            </a:endParaRPr>
          </a:p>
          <a:p>
            <a:pPr>
              <a:spcBef>
                <a:spcPts val="1200"/>
              </a:spcBef>
              <a:buClr>
                <a:schemeClr val="bg2">
                  <a:lumMod val="75000"/>
                </a:schemeClr>
              </a:buClr>
            </a:pPr>
            <a:endParaRPr sz="2399">
              <a:solidFill>
                <a:srgbClr val="3E3E40"/>
              </a:solidFill>
              <a:ea typeface="Helvetica Neue"/>
              <a:cs typeface="Helvetica Neue"/>
              <a:sym typeface="Helvetica Neue"/>
            </a:endParaRPr>
          </a:p>
        </p:txBody>
      </p:sp>
      <p:sp>
        <p:nvSpPr>
          <p:cNvPr id="1723" name="Google Shape;1723;p146"/>
          <p:cNvSpPr txBox="1"/>
          <p:nvPr/>
        </p:nvSpPr>
        <p:spPr>
          <a:xfrm>
            <a:off x="927390" y="5713282"/>
            <a:ext cx="2402374" cy="540159"/>
          </a:xfrm>
          <a:prstGeom prst="rect">
            <a:avLst/>
          </a:prstGeom>
          <a:noFill/>
          <a:ln>
            <a:noFill/>
          </a:ln>
        </p:spPr>
        <p:txBody>
          <a:bodyPr spcFirstLastPara="1" wrap="square" lIns="91401" tIns="91401" rIns="91401" bIns="91401" anchor="t" anchorCtr="0">
            <a:noAutofit/>
          </a:bodyPr>
          <a:lstStyle/>
          <a:p>
            <a:pPr marL="88873" marR="88873">
              <a:lnSpc>
                <a:spcPct val="142857"/>
              </a:lnSpc>
              <a:spcAft>
                <a:spcPts val="800"/>
              </a:spcAft>
              <a:buClr>
                <a:schemeClr val="bg2">
                  <a:lumMod val="75000"/>
                </a:schemeClr>
              </a:buClr>
            </a:pPr>
            <a:r>
              <a:rPr lang="en-US" sz="1400" i="1" dirty="0">
                <a:solidFill>
                  <a:srgbClr val="333333"/>
                </a:solidFill>
                <a:ea typeface="Consolas"/>
                <a:cs typeface="Consolas"/>
                <a:sym typeface="Consolas"/>
              </a:rPr>
              <a:t>REPOSITORY[:TAG]</a:t>
            </a:r>
            <a:endParaRPr sz="1400" i="1" dirty="0">
              <a:solidFill>
                <a:srgbClr val="333333"/>
              </a:solidFill>
              <a:ea typeface="Consolas"/>
              <a:cs typeface="Consolas"/>
              <a:sym typeface="Consolas"/>
            </a:endParaRPr>
          </a:p>
        </p:txBody>
      </p:sp>
      <p:sp>
        <p:nvSpPr>
          <p:cNvPr id="1724" name="Google Shape;1724;p146"/>
          <p:cNvSpPr txBox="1"/>
          <p:nvPr/>
        </p:nvSpPr>
        <p:spPr>
          <a:xfrm>
            <a:off x="4086467" y="5120311"/>
            <a:ext cx="2297701" cy="540159"/>
          </a:xfrm>
          <a:prstGeom prst="rect">
            <a:avLst/>
          </a:prstGeom>
          <a:noFill/>
          <a:ln>
            <a:noFill/>
          </a:ln>
        </p:spPr>
        <p:txBody>
          <a:bodyPr spcFirstLastPara="1" wrap="square" lIns="91401" tIns="91401" rIns="91401" bIns="91401" anchor="t" anchorCtr="0">
            <a:noAutofit/>
          </a:bodyPr>
          <a:lstStyle/>
          <a:p>
            <a:pPr marL="88873" marR="88873">
              <a:lnSpc>
                <a:spcPct val="142857"/>
              </a:lnSpc>
              <a:spcAft>
                <a:spcPts val="800"/>
              </a:spcAft>
              <a:buClr>
                <a:schemeClr val="bg2">
                  <a:lumMod val="75000"/>
                </a:schemeClr>
              </a:buClr>
            </a:pPr>
            <a:r>
              <a:rPr lang="en-US" sz="1400" i="1" dirty="0" err="1">
                <a:solidFill>
                  <a:srgbClr val="333333"/>
                </a:solidFill>
                <a:ea typeface="Consolas"/>
                <a:cs typeface="Consolas"/>
                <a:sym typeface="Consolas"/>
              </a:rPr>
              <a:t>bitnami</a:t>
            </a:r>
            <a:r>
              <a:rPr lang="en-US" sz="1400" i="1" dirty="0">
                <a:solidFill>
                  <a:srgbClr val="333333"/>
                </a:solidFill>
                <a:ea typeface="Consolas"/>
                <a:cs typeface="Consolas"/>
                <a:sym typeface="Consolas"/>
              </a:rPr>
              <a:t>/</a:t>
            </a:r>
            <a:r>
              <a:rPr lang="en-US" sz="1400" i="1" dirty="0" err="1">
                <a:solidFill>
                  <a:srgbClr val="333333"/>
                </a:solidFill>
                <a:ea typeface="Consolas"/>
                <a:cs typeface="Consolas"/>
                <a:sym typeface="Consolas"/>
              </a:rPr>
              <a:t>minideb</a:t>
            </a:r>
            <a:endParaRPr sz="1400" i="1" dirty="0">
              <a:solidFill>
                <a:srgbClr val="333333"/>
              </a:solidFill>
              <a:ea typeface="Consolas"/>
              <a:cs typeface="Consolas"/>
              <a:sym typeface="Consolas"/>
            </a:endParaRPr>
          </a:p>
        </p:txBody>
      </p:sp>
      <p:sp>
        <p:nvSpPr>
          <p:cNvPr id="1725" name="Google Shape;1725;p146"/>
          <p:cNvSpPr txBox="1"/>
          <p:nvPr/>
        </p:nvSpPr>
        <p:spPr>
          <a:xfrm>
            <a:off x="6759270" y="5120311"/>
            <a:ext cx="4389357" cy="540159"/>
          </a:xfrm>
          <a:prstGeom prst="rect">
            <a:avLst/>
          </a:prstGeom>
          <a:noFill/>
          <a:ln>
            <a:noFill/>
          </a:ln>
        </p:spPr>
        <p:txBody>
          <a:bodyPr spcFirstLastPara="1" wrap="square" lIns="91401" tIns="91401" rIns="91401" bIns="91401" anchor="t" anchorCtr="0">
            <a:noAutofit/>
          </a:bodyPr>
          <a:lstStyle/>
          <a:p>
            <a:pPr marL="88873" marR="88873">
              <a:lnSpc>
                <a:spcPct val="142857"/>
              </a:lnSpc>
              <a:spcAft>
                <a:spcPts val="800"/>
              </a:spcAft>
              <a:buClr>
                <a:schemeClr val="bg2">
                  <a:lumMod val="75000"/>
                </a:schemeClr>
              </a:buClr>
            </a:pPr>
            <a:r>
              <a:rPr lang="en-US" sz="1400" i="1" dirty="0" err="1">
                <a:solidFill>
                  <a:srgbClr val="333333"/>
                </a:solidFill>
                <a:ea typeface="Consolas"/>
                <a:cs typeface="Consolas"/>
                <a:sym typeface="Consolas"/>
              </a:rPr>
              <a:t>docker.io</a:t>
            </a:r>
            <a:r>
              <a:rPr lang="en-US" sz="1400" i="1" dirty="0">
                <a:solidFill>
                  <a:srgbClr val="333333"/>
                </a:solidFill>
                <a:ea typeface="Consolas"/>
                <a:cs typeface="Consolas"/>
                <a:sym typeface="Consolas"/>
              </a:rPr>
              <a:t>/</a:t>
            </a:r>
            <a:r>
              <a:rPr lang="en-US" sz="1400" i="1" dirty="0" err="1">
                <a:solidFill>
                  <a:srgbClr val="333333"/>
                </a:solidFill>
                <a:ea typeface="Consolas"/>
                <a:cs typeface="Consolas"/>
                <a:sym typeface="Consolas"/>
              </a:rPr>
              <a:t>bitnami</a:t>
            </a:r>
            <a:r>
              <a:rPr lang="en-US" sz="1400" i="1" dirty="0">
                <a:solidFill>
                  <a:srgbClr val="333333"/>
                </a:solidFill>
                <a:ea typeface="Consolas"/>
                <a:cs typeface="Consolas"/>
                <a:sym typeface="Consolas"/>
              </a:rPr>
              <a:t>/</a:t>
            </a:r>
            <a:r>
              <a:rPr lang="en-US" sz="1400" i="1" dirty="0" err="1">
                <a:solidFill>
                  <a:srgbClr val="333333"/>
                </a:solidFill>
                <a:ea typeface="Consolas"/>
                <a:cs typeface="Consolas"/>
                <a:sym typeface="Consolas"/>
              </a:rPr>
              <a:t>minideb:latest</a:t>
            </a:r>
            <a:endParaRPr sz="1400" i="1" dirty="0">
              <a:solidFill>
                <a:srgbClr val="333333"/>
              </a:solidFill>
              <a:ea typeface="Consolas"/>
              <a:cs typeface="Consolas"/>
              <a:sym typeface="Consolas"/>
            </a:endParaRPr>
          </a:p>
        </p:txBody>
      </p:sp>
      <p:cxnSp>
        <p:nvCxnSpPr>
          <p:cNvPr id="1726" name="Google Shape;1726;p146"/>
          <p:cNvCxnSpPr>
            <a:stCxn id="1724" idx="3"/>
            <a:endCxn id="1725" idx="1"/>
          </p:cNvCxnSpPr>
          <p:nvPr/>
        </p:nvCxnSpPr>
        <p:spPr>
          <a:xfrm>
            <a:off x="6384168" y="5390391"/>
            <a:ext cx="375102" cy="0"/>
          </a:xfrm>
          <a:prstGeom prst="straightConnector1">
            <a:avLst/>
          </a:prstGeom>
          <a:noFill/>
          <a:ln w="9525" cap="flat" cmpd="sng">
            <a:solidFill>
              <a:schemeClr val="dk2"/>
            </a:solidFill>
            <a:prstDash val="solid"/>
            <a:round/>
            <a:headEnd type="none" w="med" len="med"/>
            <a:tailEnd type="triangle" w="med" len="med"/>
          </a:ln>
        </p:spPr>
      </p:cxnSp>
      <p:sp>
        <p:nvSpPr>
          <p:cNvPr id="1727" name="Google Shape;1727;p146"/>
          <p:cNvSpPr txBox="1"/>
          <p:nvPr/>
        </p:nvSpPr>
        <p:spPr>
          <a:xfrm>
            <a:off x="4086467" y="5792039"/>
            <a:ext cx="7671702" cy="540159"/>
          </a:xfrm>
          <a:prstGeom prst="rect">
            <a:avLst/>
          </a:prstGeom>
          <a:noFill/>
          <a:ln>
            <a:noFill/>
          </a:ln>
        </p:spPr>
        <p:txBody>
          <a:bodyPr spcFirstLastPara="1" wrap="square" lIns="91401" tIns="91401" rIns="91401" bIns="91401" anchor="t" anchorCtr="0">
            <a:noAutofit/>
          </a:bodyPr>
          <a:lstStyle/>
          <a:p>
            <a:pPr>
              <a:buClr>
                <a:schemeClr val="bg2">
                  <a:lumMod val="75000"/>
                </a:schemeClr>
              </a:buClr>
            </a:pPr>
            <a:r>
              <a:rPr lang="en-US" sz="1400" i="1" dirty="0">
                <a:ea typeface="Consolas"/>
                <a:cs typeface="Consolas"/>
                <a:sym typeface="Consolas"/>
              </a:rPr>
              <a:t>registry.rhc4tp.openshift.com/</a:t>
            </a:r>
            <a:r>
              <a:rPr lang="en-US" sz="1400" i="1" dirty="0" err="1">
                <a:ea typeface="Consolas"/>
                <a:cs typeface="Consolas"/>
                <a:sym typeface="Consolas"/>
              </a:rPr>
              <a:t>bitnami</a:t>
            </a:r>
            <a:r>
              <a:rPr lang="en-US" sz="1400" i="1" dirty="0">
                <a:ea typeface="Consolas"/>
                <a:cs typeface="Consolas"/>
                <a:sym typeface="Consolas"/>
              </a:rPr>
              <a:t>/rhel-extras-7:7-r264</a:t>
            </a:r>
            <a:endParaRPr sz="1400" i="1" dirty="0">
              <a:ea typeface="Consolas"/>
              <a:cs typeface="Consolas"/>
              <a:sym typeface="Consolas"/>
            </a:endParaRPr>
          </a:p>
        </p:txBody>
      </p:sp>
    </p:spTree>
    <p:extLst>
      <p:ext uri="{BB962C8B-B14F-4D97-AF65-F5344CB8AC3E}">
        <p14:creationId xmlns:p14="http://schemas.microsoft.com/office/powerpoint/2010/main" val="5218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17"/>
                                        </p:tgtEl>
                                        <p:attrNameLst>
                                          <p:attrName>style.visibility</p:attrName>
                                        </p:attrNameLst>
                                      </p:cBhvr>
                                      <p:to>
                                        <p:strVal val="visible"/>
                                      </p:to>
                                    </p:set>
                                    <p:animEffect transition="in" filter="fade">
                                      <p:cBhvr>
                                        <p:cTn id="7" dur="1000"/>
                                        <p:tgtEl>
                                          <p:spTgt spid="17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18"/>
                                        </p:tgtEl>
                                        <p:attrNameLst>
                                          <p:attrName>style.visibility</p:attrName>
                                        </p:attrNameLst>
                                      </p:cBhvr>
                                      <p:to>
                                        <p:strVal val="visible"/>
                                      </p:to>
                                    </p:set>
                                    <p:animEffect transition="in" filter="fade">
                                      <p:cBhvr>
                                        <p:cTn id="12" dur="1000"/>
                                        <p:tgtEl>
                                          <p:spTgt spid="17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19"/>
                                        </p:tgtEl>
                                        <p:attrNameLst>
                                          <p:attrName>style.visibility</p:attrName>
                                        </p:attrNameLst>
                                      </p:cBhvr>
                                      <p:to>
                                        <p:strVal val="visible"/>
                                      </p:to>
                                    </p:set>
                                    <p:animEffect transition="in" filter="fade">
                                      <p:cBhvr>
                                        <p:cTn id="17" dur="1000"/>
                                        <p:tgtEl>
                                          <p:spTgt spid="17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20"/>
                                        </p:tgtEl>
                                        <p:attrNameLst>
                                          <p:attrName>style.visibility</p:attrName>
                                        </p:attrNameLst>
                                      </p:cBhvr>
                                      <p:to>
                                        <p:strVal val="visible"/>
                                      </p:to>
                                    </p:set>
                                    <p:animEffect transition="in" filter="fade">
                                      <p:cBhvr>
                                        <p:cTn id="22" dur="1000"/>
                                        <p:tgtEl>
                                          <p:spTgt spid="17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21"/>
                                        </p:tgtEl>
                                        <p:attrNameLst>
                                          <p:attrName>style.visibility</p:attrName>
                                        </p:attrNameLst>
                                      </p:cBhvr>
                                      <p:to>
                                        <p:strVal val="visible"/>
                                      </p:to>
                                    </p:set>
                                    <p:animEffect transition="in" filter="fade">
                                      <p:cBhvr>
                                        <p:cTn id="27" dur="1000"/>
                                        <p:tgtEl>
                                          <p:spTgt spid="17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22"/>
                                        </p:tgtEl>
                                        <p:attrNameLst>
                                          <p:attrName>style.visibility</p:attrName>
                                        </p:attrNameLst>
                                      </p:cBhvr>
                                      <p:to>
                                        <p:strVal val="visible"/>
                                      </p:to>
                                    </p:set>
                                    <p:animEffect transition="in" filter="fade">
                                      <p:cBhvr>
                                        <p:cTn id="32" dur="1000"/>
                                        <p:tgtEl>
                                          <p:spTgt spid="1722"/>
                                        </p:tgtEl>
                                      </p:cBhvr>
                                    </p:animEffect>
                                  </p:childTnLst>
                                </p:cTn>
                              </p:par>
                              <p:par>
                                <p:cTn id="33" presetID="10" presetClass="entr" presetSubtype="0" fill="hold" nodeType="withEffect">
                                  <p:stCondLst>
                                    <p:cond delay="0"/>
                                  </p:stCondLst>
                                  <p:childTnLst>
                                    <p:set>
                                      <p:cBhvr>
                                        <p:cTn id="34" dur="1" fill="hold">
                                          <p:stCondLst>
                                            <p:cond delay="0"/>
                                          </p:stCondLst>
                                        </p:cTn>
                                        <p:tgtEl>
                                          <p:spTgt spid="1723"/>
                                        </p:tgtEl>
                                        <p:attrNameLst>
                                          <p:attrName>style.visibility</p:attrName>
                                        </p:attrNameLst>
                                      </p:cBhvr>
                                      <p:to>
                                        <p:strVal val="visible"/>
                                      </p:to>
                                    </p:set>
                                    <p:animEffect transition="in" filter="fade">
                                      <p:cBhvr>
                                        <p:cTn id="35" dur="1000"/>
                                        <p:tgtEl>
                                          <p:spTgt spid="17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724"/>
                                        </p:tgtEl>
                                        <p:attrNameLst>
                                          <p:attrName>style.visibility</p:attrName>
                                        </p:attrNameLst>
                                      </p:cBhvr>
                                      <p:to>
                                        <p:strVal val="visible"/>
                                      </p:to>
                                    </p:set>
                                    <p:animEffect transition="in" filter="fade">
                                      <p:cBhvr>
                                        <p:cTn id="40" dur="1000"/>
                                        <p:tgtEl>
                                          <p:spTgt spid="172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725"/>
                                        </p:tgtEl>
                                        <p:attrNameLst>
                                          <p:attrName>style.visibility</p:attrName>
                                        </p:attrNameLst>
                                      </p:cBhvr>
                                      <p:to>
                                        <p:strVal val="visible"/>
                                      </p:to>
                                    </p:set>
                                    <p:animEffect transition="in" filter="fade">
                                      <p:cBhvr>
                                        <p:cTn id="45" dur="1000"/>
                                        <p:tgtEl>
                                          <p:spTgt spid="1725"/>
                                        </p:tgtEl>
                                      </p:cBhvr>
                                    </p:animEffect>
                                  </p:childTnLst>
                                </p:cTn>
                              </p:par>
                              <p:par>
                                <p:cTn id="46" presetID="10" presetClass="entr" presetSubtype="0" fill="hold" nodeType="withEffect">
                                  <p:stCondLst>
                                    <p:cond delay="0"/>
                                  </p:stCondLst>
                                  <p:childTnLst>
                                    <p:set>
                                      <p:cBhvr>
                                        <p:cTn id="47" dur="1" fill="hold">
                                          <p:stCondLst>
                                            <p:cond delay="0"/>
                                          </p:stCondLst>
                                        </p:cTn>
                                        <p:tgtEl>
                                          <p:spTgt spid="1726"/>
                                        </p:tgtEl>
                                        <p:attrNameLst>
                                          <p:attrName>style.visibility</p:attrName>
                                        </p:attrNameLst>
                                      </p:cBhvr>
                                      <p:to>
                                        <p:strVal val="visible"/>
                                      </p:to>
                                    </p:set>
                                    <p:animEffect transition="in" filter="fade">
                                      <p:cBhvr>
                                        <p:cTn id="48" dur="1000"/>
                                        <p:tgtEl>
                                          <p:spTgt spid="172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727"/>
                                        </p:tgtEl>
                                        <p:attrNameLst>
                                          <p:attrName>style.visibility</p:attrName>
                                        </p:attrNameLst>
                                      </p:cBhvr>
                                      <p:to>
                                        <p:strVal val="visible"/>
                                      </p:to>
                                    </p:set>
                                    <p:animEffect transition="in" filter="fade">
                                      <p:cBhvr>
                                        <p:cTn id="53" dur="1000"/>
                                        <p:tgtEl>
                                          <p:spTgt spid="17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sp>
        <p:nvSpPr>
          <p:cNvPr id="1733" name="Google Shape;1733;p147"/>
          <p:cNvSpPr txBox="1">
            <a:spLocks noGrp="1"/>
          </p:cNvSpPr>
          <p:nvPr>
            <p:ph type="title"/>
          </p:nvPr>
        </p:nvSpPr>
        <p:spPr>
          <a:prstGeom prst="rect">
            <a:avLst/>
          </a:prstGeom>
        </p:spPr>
        <p:txBody>
          <a:bodyPr spcFirstLastPara="1" vert="horz" wrap="square" lIns="91401" tIns="91401" rIns="91401" bIns="91401" rtlCol="0" anchor="ctr" anchorCtr="0">
            <a:noAutofit/>
          </a:bodyPr>
          <a:lstStyle/>
          <a:p>
            <a:r>
              <a:rPr lang="en-US"/>
              <a:t>Let’s explore a bit the filesystem</a:t>
            </a:r>
            <a:endParaRPr/>
          </a:p>
        </p:txBody>
      </p:sp>
      <p:sp>
        <p:nvSpPr>
          <p:cNvPr id="10" name="Subtitle 9">
            <a:extLst>
              <a:ext uri="{FF2B5EF4-FFF2-40B4-BE49-F238E27FC236}">
                <a16:creationId xmlns:a16="http://schemas.microsoft.com/office/drawing/2014/main" id="{B9DFE86B-582F-B24D-AC14-12A22E61A57D}"/>
              </a:ext>
            </a:extLst>
          </p:cNvPr>
          <p:cNvSpPr>
            <a:spLocks noGrp="1"/>
          </p:cNvSpPr>
          <p:nvPr>
            <p:ph type="subTitle" idx="10"/>
          </p:nvPr>
        </p:nvSpPr>
        <p:spPr/>
        <p:txBody>
          <a:bodyPr/>
          <a:lstStyle/>
          <a:p>
            <a:endParaRPr lang="es-ES"/>
          </a:p>
        </p:txBody>
      </p:sp>
      <p:pic>
        <p:nvPicPr>
          <p:cNvPr id="1735" name="Google Shape;1735;p147"/>
          <p:cNvPicPr preferRelativeResize="0"/>
          <p:nvPr/>
        </p:nvPicPr>
        <p:blipFill>
          <a:blip r:embed="rId3">
            <a:alphaModFix/>
          </a:blip>
          <a:stretch>
            <a:fillRect/>
          </a:stretch>
        </p:blipFill>
        <p:spPr>
          <a:xfrm>
            <a:off x="11020101" y="199016"/>
            <a:ext cx="772126" cy="659528"/>
          </a:xfrm>
          <a:prstGeom prst="rect">
            <a:avLst/>
          </a:prstGeom>
          <a:noFill/>
          <a:ln>
            <a:noFill/>
          </a:ln>
        </p:spPr>
      </p:pic>
      <p:sp>
        <p:nvSpPr>
          <p:cNvPr id="1736" name="Google Shape;1736;p147"/>
          <p:cNvSpPr txBox="1"/>
          <p:nvPr/>
        </p:nvSpPr>
        <p:spPr>
          <a:xfrm>
            <a:off x="378596" y="991246"/>
            <a:ext cx="5525816" cy="540159"/>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dirty="0">
                <a:solidFill>
                  <a:srgbClr val="3E3E40"/>
                </a:solidFill>
                <a:ea typeface="Helvetica Neue"/>
                <a:cs typeface="Helvetica Neue"/>
                <a:sym typeface="Helvetica Neue"/>
              </a:rPr>
              <a:t>Make sure we do not have any container running</a:t>
            </a:r>
            <a:endParaRPr sz="2000" dirty="0">
              <a:solidFill>
                <a:srgbClr val="3E3E40"/>
              </a:solidFill>
              <a:ea typeface="Helvetica Neue"/>
              <a:cs typeface="Helvetica Neue"/>
              <a:sym typeface="Helvetica Neue"/>
            </a:endParaRPr>
          </a:p>
        </p:txBody>
      </p:sp>
      <p:sp>
        <p:nvSpPr>
          <p:cNvPr id="1739" name="Google Shape;1739;p147"/>
          <p:cNvSpPr txBox="1"/>
          <p:nvPr/>
        </p:nvSpPr>
        <p:spPr>
          <a:xfrm>
            <a:off x="378596" y="4800253"/>
            <a:ext cx="5525816" cy="540159"/>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dirty="0">
                <a:solidFill>
                  <a:srgbClr val="3E3E40"/>
                </a:solidFill>
                <a:ea typeface="Helvetica Neue"/>
                <a:cs typeface="Helvetica Neue"/>
                <a:sym typeface="Helvetica Neue"/>
              </a:rPr>
              <a:t>Launch a </a:t>
            </a:r>
            <a:r>
              <a:rPr lang="en-US" sz="2000" dirty="0" err="1">
                <a:solidFill>
                  <a:srgbClr val="3E3E40"/>
                </a:solidFill>
                <a:ea typeface="Helvetica Neue"/>
                <a:cs typeface="Helvetica Neue"/>
                <a:sym typeface="Helvetica Neue"/>
              </a:rPr>
              <a:t>Bitnami</a:t>
            </a:r>
            <a:r>
              <a:rPr lang="en-US" sz="2000" dirty="0">
                <a:solidFill>
                  <a:srgbClr val="3E3E40"/>
                </a:solidFill>
                <a:ea typeface="Helvetica Neue"/>
                <a:cs typeface="Helvetica Neue"/>
                <a:sym typeface="Helvetica Neue"/>
              </a:rPr>
              <a:t> </a:t>
            </a:r>
            <a:r>
              <a:rPr lang="en-US" sz="2000" dirty="0" err="1">
                <a:solidFill>
                  <a:srgbClr val="3E3E40"/>
                </a:solidFill>
                <a:ea typeface="Helvetica Neue"/>
                <a:cs typeface="Helvetica Neue"/>
                <a:sym typeface="Helvetica Neue"/>
              </a:rPr>
              <a:t>Minideb</a:t>
            </a:r>
            <a:r>
              <a:rPr lang="en-US" sz="2000" dirty="0">
                <a:solidFill>
                  <a:srgbClr val="3E3E40"/>
                </a:solidFill>
                <a:ea typeface="Helvetica Neue"/>
                <a:cs typeface="Helvetica Neue"/>
                <a:sym typeface="Helvetica Neue"/>
              </a:rPr>
              <a:t> container and attach to it</a:t>
            </a:r>
            <a:endParaRPr sz="2000" dirty="0">
              <a:solidFill>
                <a:srgbClr val="3E3E40"/>
              </a:solidFill>
              <a:ea typeface="Helvetica Neue"/>
              <a:cs typeface="Helvetica Neue"/>
              <a:sym typeface="Helvetica Neue"/>
            </a:endParaRPr>
          </a:p>
        </p:txBody>
      </p:sp>
      <p:sp>
        <p:nvSpPr>
          <p:cNvPr id="1745" name="Google Shape;1745;p147"/>
          <p:cNvSpPr txBox="1"/>
          <p:nvPr/>
        </p:nvSpPr>
        <p:spPr>
          <a:xfrm>
            <a:off x="378596" y="2286308"/>
            <a:ext cx="5525816" cy="540159"/>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dirty="0">
                <a:solidFill>
                  <a:srgbClr val="3E3E40"/>
                </a:solidFill>
                <a:ea typeface="Helvetica Neue"/>
                <a:cs typeface="Helvetica Neue"/>
                <a:sym typeface="Helvetica Neue"/>
              </a:rPr>
              <a:t>Get the </a:t>
            </a:r>
            <a:r>
              <a:rPr lang="en-US" sz="2000" dirty="0" err="1">
                <a:solidFill>
                  <a:srgbClr val="3E3E40"/>
                </a:solidFill>
                <a:ea typeface="Helvetica Neue"/>
                <a:cs typeface="Helvetica Neue"/>
                <a:sym typeface="Helvetica Neue"/>
              </a:rPr>
              <a:t>Bitnami</a:t>
            </a:r>
            <a:r>
              <a:rPr lang="en-US" sz="2000" dirty="0">
                <a:solidFill>
                  <a:srgbClr val="3E3E40"/>
                </a:solidFill>
                <a:ea typeface="Helvetica Neue"/>
                <a:cs typeface="Helvetica Neue"/>
                <a:sym typeface="Helvetica Neue"/>
              </a:rPr>
              <a:t> </a:t>
            </a:r>
            <a:r>
              <a:rPr lang="en-US" sz="2000" dirty="0" err="1">
                <a:solidFill>
                  <a:srgbClr val="3E3E40"/>
                </a:solidFill>
                <a:ea typeface="Helvetica Neue"/>
                <a:cs typeface="Helvetica Neue"/>
                <a:sym typeface="Helvetica Neue"/>
              </a:rPr>
              <a:t>Minideb</a:t>
            </a:r>
            <a:endParaRPr sz="2000" dirty="0">
              <a:solidFill>
                <a:srgbClr val="3E3E40"/>
              </a:solidFill>
              <a:ea typeface="Helvetica Neue"/>
              <a:cs typeface="Helvetica Neue"/>
              <a:sym typeface="Helvetica Neue"/>
            </a:endParaRPr>
          </a:p>
        </p:txBody>
      </p:sp>
      <p:sp>
        <p:nvSpPr>
          <p:cNvPr id="1747" name="Google Shape;1747;p147"/>
          <p:cNvSpPr txBox="1"/>
          <p:nvPr/>
        </p:nvSpPr>
        <p:spPr>
          <a:xfrm>
            <a:off x="378596" y="3505191"/>
            <a:ext cx="5246888" cy="540159"/>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dirty="0">
                <a:solidFill>
                  <a:srgbClr val="3E3E40"/>
                </a:solidFill>
                <a:ea typeface="Helvetica Neue"/>
                <a:cs typeface="Helvetica Neue"/>
                <a:sym typeface="Helvetica Neue"/>
              </a:rPr>
              <a:t>Check the layers that the image has</a:t>
            </a:r>
            <a:endParaRPr sz="2000" dirty="0">
              <a:solidFill>
                <a:srgbClr val="3E3E40"/>
              </a:solidFill>
              <a:ea typeface="Helvetica Neue"/>
              <a:cs typeface="Helvetica Neue"/>
              <a:sym typeface="Helvetica Neue"/>
            </a:endParaRPr>
          </a:p>
        </p:txBody>
      </p:sp>
      <p:pic>
        <p:nvPicPr>
          <p:cNvPr id="3" name="Picture 2" descr="A picture containing food&#10;&#10;Description automatically generated">
            <a:extLst>
              <a:ext uri="{FF2B5EF4-FFF2-40B4-BE49-F238E27FC236}">
                <a16:creationId xmlns:a16="http://schemas.microsoft.com/office/drawing/2014/main" id="{693A54B9-4E23-AE44-B024-7CB6188A7199}"/>
              </a:ext>
            </a:extLst>
          </p:cNvPr>
          <p:cNvPicPr>
            <a:picLocks noChangeAspect="1"/>
          </p:cNvPicPr>
          <p:nvPr/>
        </p:nvPicPr>
        <p:blipFill>
          <a:blip r:embed="rId4"/>
          <a:stretch>
            <a:fillRect/>
          </a:stretch>
        </p:blipFill>
        <p:spPr>
          <a:xfrm>
            <a:off x="6092826" y="3495320"/>
            <a:ext cx="5623309" cy="1455528"/>
          </a:xfrm>
          <a:prstGeom prst="rect">
            <a:avLst/>
          </a:prstGeom>
        </p:spPr>
      </p:pic>
      <p:pic>
        <p:nvPicPr>
          <p:cNvPr id="5" name="Picture 4" descr="A picture containing food&#10;&#10;Description automatically generated">
            <a:extLst>
              <a:ext uri="{FF2B5EF4-FFF2-40B4-BE49-F238E27FC236}">
                <a16:creationId xmlns:a16="http://schemas.microsoft.com/office/drawing/2014/main" id="{226A42A6-F056-6D45-902B-964D5FED443E}"/>
              </a:ext>
            </a:extLst>
          </p:cNvPr>
          <p:cNvPicPr>
            <a:picLocks noChangeAspect="1"/>
          </p:cNvPicPr>
          <p:nvPr/>
        </p:nvPicPr>
        <p:blipFill>
          <a:blip r:embed="rId5"/>
          <a:stretch>
            <a:fillRect/>
          </a:stretch>
        </p:blipFill>
        <p:spPr>
          <a:xfrm>
            <a:off x="6139089" y="1905682"/>
            <a:ext cx="5623309" cy="1455528"/>
          </a:xfrm>
          <a:prstGeom prst="rect">
            <a:avLst/>
          </a:prstGeom>
        </p:spPr>
      </p:pic>
      <p:pic>
        <p:nvPicPr>
          <p:cNvPr id="7" name="Picture 6" descr="A close up of a screen&#10;&#10;Description automatically generated">
            <a:extLst>
              <a:ext uri="{FF2B5EF4-FFF2-40B4-BE49-F238E27FC236}">
                <a16:creationId xmlns:a16="http://schemas.microsoft.com/office/drawing/2014/main" id="{A99CA69E-826E-DA49-BC28-C56FD7EFB159}"/>
              </a:ext>
            </a:extLst>
          </p:cNvPr>
          <p:cNvPicPr>
            <a:picLocks noChangeAspect="1"/>
          </p:cNvPicPr>
          <p:nvPr/>
        </p:nvPicPr>
        <p:blipFill>
          <a:blip r:embed="rId6"/>
          <a:stretch>
            <a:fillRect/>
          </a:stretch>
        </p:blipFill>
        <p:spPr>
          <a:xfrm>
            <a:off x="6139090" y="450154"/>
            <a:ext cx="5623309" cy="1455528"/>
          </a:xfrm>
          <a:prstGeom prst="rect">
            <a:avLst/>
          </a:prstGeom>
        </p:spPr>
      </p:pic>
      <p:pic>
        <p:nvPicPr>
          <p:cNvPr id="9" name="Picture 8" descr="A close up of a screen&#10;&#10;Description automatically generated">
            <a:extLst>
              <a:ext uri="{FF2B5EF4-FFF2-40B4-BE49-F238E27FC236}">
                <a16:creationId xmlns:a16="http://schemas.microsoft.com/office/drawing/2014/main" id="{005E7757-0794-9F48-BB3D-30C0AB5EA53D}"/>
              </a:ext>
            </a:extLst>
          </p:cNvPr>
          <p:cNvPicPr>
            <a:picLocks noChangeAspect="1"/>
          </p:cNvPicPr>
          <p:nvPr/>
        </p:nvPicPr>
        <p:blipFill>
          <a:blip r:embed="rId7"/>
          <a:stretch>
            <a:fillRect/>
          </a:stretch>
        </p:blipFill>
        <p:spPr>
          <a:xfrm>
            <a:off x="6092826" y="4950848"/>
            <a:ext cx="5623309" cy="1455528"/>
          </a:xfrm>
          <a:prstGeom prst="rect">
            <a:avLst/>
          </a:prstGeom>
        </p:spPr>
      </p:pic>
      <p:sp>
        <p:nvSpPr>
          <p:cNvPr id="26" name="Google Shape;1744;p147">
            <a:extLst>
              <a:ext uri="{FF2B5EF4-FFF2-40B4-BE49-F238E27FC236}">
                <a16:creationId xmlns:a16="http://schemas.microsoft.com/office/drawing/2014/main" id="{CF5FAC71-936C-BD47-8037-750DDA876E05}"/>
              </a:ext>
            </a:extLst>
          </p:cNvPr>
          <p:cNvSpPr/>
          <p:nvPr/>
        </p:nvSpPr>
        <p:spPr>
          <a:xfrm>
            <a:off x="9523457" y="5556692"/>
            <a:ext cx="639445" cy="434805"/>
          </a:xfrm>
          <a:prstGeom prst="ellipse">
            <a:avLst/>
          </a:prstGeom>
          <a:noFill/>
          <a:ln w="12700" cap="flat" cmpd="sng">
            <a:solidFill>
              <a:srgbClr val="FF0000"/>
            </a:solidFill>
            <a:prstDash val="solid"/>
            <a:round/>
            <a:headEnd type="none" w="sm" len="sm"/>
            <a:tailEnd type="none" w="sm" len="sm"/>
          </a:ln>
        </p:spPr>
        <p:txBody>
          <a:bodyPr spcFirstLastPara="1" wrap="square" lIns="91401" tIns="91401" rIns="91401" bIns="91401" anchor="ctr" anchorCtr="0">
            <a:noAutofit/>
          </a:bodyPr>
          <a:lstStyle/>
          <a:p>
            <a:endParaRPr sz="1799"/>
          </a:p>
        </p:txBody>
      </p:sp>
      <p:sp>
        <p:nvSpPr>
          <p:cNvPr id="27" name="Google Shape;1743;p147">
            <a:extLst>
              <a:ext uri="{FF2B5EF4-FFF2-40B4-BE49-F238E27FC236}">
                <a16:creationId xmlns:a16="http://schemas.microsoft.com/office/drawing/2014/main" id="{53F6EC34-75D4-A44F-847B-87AC22BDDC6A}"/>
              </a:ext>
            </a:extLst>
          </p:cNvPr>
          <p:cNvSpPr/>
          <p:nvPr/>
        </p:nvSpPr>
        <p:spPr>
          <a:xfrm>
            <a:off x="8482150" y="5554374"/>
            <a:ext cx="304800" cy="434805"/>
          </a:xfrm>
          <a:prstGeom prst="ellipse">
            <a:avLst/>
          </a:prstGeom>
          <a:noFill/>
          <a:ln w="12700" cap="flat" cmpd="sng">
            <a:solidFill>
              <a:srgbClr val="FF0000"/>
            </a:solidFill>
            <a:prstDash val="solid"/>
            <a:round/>
            <a:headEnd type="none" w="sm" len="sm"/>
            <a:tailEnd type="none" w="sm" len="sm"/>
          </a:ln>
        </p:spPr>
        <p:txBody>
          <a:bodyPr spcFirstLastPara="1" wrap="square" lIns="91401" tIns="91401" rIns="91401" bIns="91401" anchor="ctr" anchorCtr="0">
            <a:noAutofit/>
          </a:bodyPr>
          <a:lstStyle/>
          <a:p>
            <a:endParaRPr sz="1799"/>
          </a:p>
        </p:txBody>
      </p:sp>
      <p:sp>
        <p:nvSpPr>
          <p:cNvPr id="28" name="Google Shape;1741;p147">
            <a:extLst>
              <a:ext uri="{FF2B5EF4-FFF2-40B4-BE49-F238E27FC236}">
                <a16:creationId xmlns:a16="http://schemas.microsoft.com/office/drawing/2014/main" id="{61525E11-93D7-6249-8D2F-280F1C10904B}"/>
              </a:ext>
            </a:extLst>
          </p:cNvPr>
          <p:cNvSpPr txBox="1"/>
          <p:nvPr/>
        </p:nvSpPr>
        <p:spPr>
          <a:xfrm>
            <a:off x="9274077" y="5864447"/>
            <a:ext cx="1138204" cy="655463"/>
          </a:xfrm>
          <a:prstGeom prst="rect">
            <a:avLst/>
          </a:prstGeom>
          <a:noFill/>
          <a:ln>
            <a:noFill/>
          </a:ln>
        </p:spPr>
        <p:txBody>
          <a:bodyPr spcFirstLastPara="1" wrap="square" lIns="91401" tIns="91401" rIns="91401" bIns="91401" anchor="t" anchorCtr="0">
            <a:noAutofit/>
          </a:bodyPr>
          <a:lstStyle/>
          <a:p>
            <a:pPr algn="ctr">
              <a:spcBef>
                <a:spcPts val="1200"/>
              </a:spcBef>
            </a:pPr>
            <a:r>
              <a:rPr lang="en-US" sz="1400" dirty="0">
                <a:solidFill>
                  <a:srgbClr val="FF0000"/>
                </a:solidFill>
                <a:ea typeface="Helvetica Neue"/>
                <a:cs typeface="Helvetica Neue"/>
                <a:sym typeface="Helvetica Neue"/>
              </a:rPr>
              <a:t>command</a:t>
            </a:r>
            <a:endParaRPr sz="1400" dirty="0">
              <a:solidFill>
                <a:srgbClr val="FF0000"/>
              </a:solidFill>
              <a:ea typeface="Helvetica Neue"/>
              <a:cs typeface="Helvetica Neue"/>
              <a:sym typeface="Helvetica Neue"/>
            </a:endParaRPr>
          </a:p>
        </p:txBody>
      </p:sp>
      <p:sp>
        <p:nvSpPr>
          <p:cNvPr id="29" name="Google Shape;1742;p147">
            <a:extLst>
              <a:ext uri="{FF2B5EF4-FFF2-40B4-BE49-F238E27FC236}">
                <a16:creationId xmlns:a16="http://schemas.microsoft.com/office/drawing/2014/main" id="{41030BBC-F8EB-7D41-82B1-CAEE0866E24E}"/>
              </a:ext>
            </a:extLst>
          </p:cNvPr>
          <p:cNvSpPr txBox="1"/>
          <p:nvPr/>
        </p:nvSpPr>
        <p:spPr>
          <a:xfrm>
            <a:off x="8271252" y="5864447"/>
            <a:ext cx="771999" cy="606581"/>
          </a:xfrm>
          <a:prstGeom prst="rect">
            <a:avLst/>
          </a:prstGeom>
          <a:noFill/>
          <a:ln>
            <a:noFill/>
          </a:ln>
        </p:spPr>
        <p:txBody>
          <a:bodyPr spcFirstLastPara="1" wrap="square" lIns="91401" tIns="91401" rIns="91401" bIns="91401" anchor="t" anchorCtr="0">
            <a:noAutofit/>
          </a:bodyPr>
          <a:lstStyle/>
          <a:p>
            <a:pPr algn="ctr">
              <a:spcBef>
                <a:spcPts val="1200"/>
              </a:spcBef>
            </a:pPr>
            <a:r>
              <a:rPr lang="en-US" sz="1400" dirty="0">
                <a:solidFill>
                  <a:srgbClr val="FF0000"/>
                </a:solidFill>
                <a:ea typeface="Helvetica Neue"/>
                <a:cs typeface="Helvetica Neue"/>
                <a:sym typeface="Helvetica Neue"/>
              </a:rPr>
              <a:t>attach</a:t>
            </a:r>
            <a:endParaRPr sz="1400" dirty="0">
              <a:solidFill>
                <a:srgbClr val="FF0000"/>
              </a:solidFill>
              <a:ea typeface="Helvetica Neue"/>
              <a:cs typeface="Helvetica Neue"/>
              <a:sym typeface="Helvetica Neue"/>
            </a:endParaRPr>
          </a:p>
        </p:txBody>
      </p:sp>
      <p:sp>
        <p:nvSpPr>
          <p:cNvPr id="30" name="Google Shape;1738;p147">
            <a:extLst>
              <a:ext uri="{FF2B5EF4-FFF2-40B4-BE49-F238E27FC236}">
                <a16:creationId xmlns:a16="http://schemas.microsoft.com/office/drawing/2014/main" id="{D2F6587B-516F-384A-BF4A-04618C99FBC0}"/>
              </a:ext>
            </a:extLst>
          </p:cNvPr>
          <p:cNvSpPr txBox="1"/>
          <p:nvPr/>
        </p:nvSpPr>
        <p:spPr>
          <a:xfrm>
            <a:off x="6700014" y="126581"/>
            <a:ext cx="1498128" cy="804398"/>
          </a:xfrm>
          <a:prstGeom prst="rect">
            <a:avLst/>
          </a:prstGeom>
          <a:noFill/>
          <a:ln>
            <a:noFill/>
          </a:ln>
        </p:spPr>
        <p:txBody>
          <a:bodyPr spcFirstLastPara="1" wrap="square" lIns="91401" tIns="91401" rIns="91401" bIns="91401" anchor="t" anchorCtr="0">
            <a:noAutofit/>
          </a:bodyPr>
          <a:lstStyle/>
          <a:p>
            <a:pPr algn="ctr">
              <a:spcBef>
                <a:spcPts val="1200"/>
              </a:spcBef>
            </a:pPr>
            <a:r>
              <a:rPr lang="en-US" sz="1400" dirty="0">
                <a:solidFill>
                  <a:srgbClr val="FF0000"/>
                </a:solidFill>
                <a:ea typeface="Helvetica Neue"/>
                <a:cs typeface="Helvetica Neue"/>
                <a:sym typeface="Helvetica Neue"/>
              </a:rPr>
              <a:t>Force remove all containers</a:t>
            </a:r>
            <a:endParaRPr sz="1400" dirty="0">
              <a:solidFill>
                <a:srgbClr val="FF0000"/>
              </a:solidFill>
              <a:ea typeface="Helvetica Neue"/>
              <a:cs typeface="Helvetica Neue"/>
              <a:sym typeface="Helvetica Neue"/>
            </a:endParaRPr>
          </a:p>
        </p:txBody>
      </p:sp>
      <p:sp>
        <p:nvSpPr>
          <p:cNvPr id="31" name="Google Shape;1743;p147">
            <a:extLst>
              <a:ext uri="{FF2B5EF4-FFF2-40B4-BE49-F238E27FC236}">
                <a16:creationId xmlns:a16="http://schemas.microsoft.com/office/drawing/2014/main" id="{0303F640-2C75-6E42-B9B5-943483D2C60C}"/>
              </a:ext>
            </a:extLst>
          </p:cNvPr>
          <p:cNvSpPr/>
          <p:nvPr/>
        </p:nvSpPr>
        <p:spPr>
          <a:xfrm>
            <a:off x="7296678" y="1043922"/>
            <a:ext cx="304800" cy="434805"/>
          </a:xfrm>
          <a:prstGeom prst="ellipse">
            <a:avLst/>
          </a:prstGeom>
          <a:noFill/>
          <a:ln w="12700" cap="flat" cmpd="sng">
            <a:solidFill>
              <a:srgbClr val="FF0000"/>
            </a:solidFill>
            <a:prstDash val="solid"/>
            <a:round/>
            <a:headEnd type="none" w="sm" len="sm"/>
            <a:tailEnd type="none" w="sm" len="sm"/>
          </a:ln>
        </p:spPr>
        <p:txBody>
          <a:bodyPr spcFirstLastPara="1" wrap="square" lIns="91401" tIns="91401" rIns="91401" bIns="91401" anchor="ctr" anchorCtr="0">
            <a:noAutofit/>
          </a:bodyPr>
          <a:lstStyle/>
          <a:p>
            <a:endParaRPr sz="1799"/>
          </a:p>
        </p:txBody>
      </p:sp>
    </p:spTree>
    <p:extLst>
      <p:ext uri="{BB962C8B-B14F-4D97-AF65-F5344CB8AC3E}">
        <p14:creationId xmlns:p14="http://schemas.microsoft.com/office/powerpoint/2010/main" val="611245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36"/>
                                        </p:tgtEl>
                                        <p:attrNameLst>
                                          <p:attrName>style.visibility</p:attrName>
                                        </p:attrNameLst>
                                      </p:cBhvr>
                                      <p:to>
                                        <p:strVal val="visible"/>
                                      </p:to>
                                    </p:set>
                                    <p:animEffect transition="in" filter="fade">
                                      <p:cBhvr>
                                        <p:cTn id="7" dur="1000"/>
                                        <p:tgtEl>
                                          <p:spTgt spid="1736"/>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1000"/>
                                        <p:tgtEl>
                                          <p:spTgt spid="30"/>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1000"/>
                                        <p:tgtEl>
                                          <p:spTgt spid="31"/>
                                        </p:tgtEl>
                                      </p:cBhvr>
                                    </p:animEffect>
                                  </p:childTnLst>
                                </p:cTn>
                              </p:par>
                              <p:par>
                                <p:cTn id="14" presetID="1"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45"/>
                                        </p:tgtEl>
                                        <p:attrNameLst>
                                          <p:attrName>style.visibility</p:attrName>
                                        </p:attrNameLst>
                                      </p:cBhvr>
                                      <p:to>
                                        <p:strVal val="visible"/>
                                      </p:to>
                                    </p:set>
                                    <p:animEffect transition="in" filter="fade">
                                      <p:cBhvr>
                                        <p:cTn id="20" dur="1000"/>
                                        <p:tgtEl>
                                          <p:spTgt spid="1745"/>
                                        </p:tgtEl>
                                      </p:cBhvr>
                                    </p:animEffec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47"/>
                                        </p:tgtEl>
                                        <p:attrNameLst>
                                          <p:attrName>style.visibility</p:attrName>
                                        </p:attrNameLst>
                                      </p:cBhvr>
                                      <p:to>
                                        <p:strVal val="visible"/>
                                      </p:to>
                                    </p:set>
                                    <p:animEffect transition="in" filter="fade">
                                      <p:cBhvr>
                                        <p:cTn id="27" dur="1000"/>
                                        <p:tgtEl>
                                          <p:spTgt spid="1747"/>
                                        </p:tgtEl>
                                      </p:cBhvr>
                                    </p:animEffect>
                                  </p:childTnLst>
                                </p:cTn>
                              </p:par>
                              <p:par>
                                <p:cTn id="28" presetID="1" presetClass="entr" presetSubtype="0" fill="hold" nodeType="withEffect">
                                  <p:stCondLst>
                                    <p:cond delay="0"/>
                                  </p:stCondLst>
                                  <p:childTnLst>
                                    <p:set>
                                      <p:cBhvr>
                                        <p:cTn id="29" dur="1" fill="hold">
                                          <p:stCondLst>
                                            <p:cond delay="0"/>
                                          </p:stCondLst>
                                        </p:cTn>
                                        <p:tgtEl>
                                          <p:spTgt spid="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739"/>
                                        </p:tgtEl>
                                        <p:attrNameLst>
                                          <p:attrName>style.visibility</p:attrName>
                                        </p:attrNameLst>
                                      </p:cBhvr>
                                      <p:to>
                                        <p:strVal val="visible"/>
                                      </p:to>
                                    </p:set>
                                    <p:animEffect transition="in" filter="fade">
                                      <p:cBhvr>
                                        <p:cTn id="34" dur="1000"/>
                                        <p:tgtEl>
                                          <p:spTgt spid="1739"/>
                                        </p:tgtEl>
                                      </p:cBhvr>
                                    </p:animEffec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1000"/>
                                        <p:tgtEl>
                                          <p:spTgt spid="29"/>
                                        </p:tgtEl>
                                      </p:cBhvr>
                                    </p:animEffect>
                                  </p:childTnLst>
                                </p:cTn>
                              </p:par>
                              <p:par>
                                <p:cTn id="42" presetID="10" presetClass="entr" presetSubtype="0" fill="hold"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1000"/>
                                        <p:tgtEl>
                                          <p:spTgt spid="28"/>
                                        </p:tgtEl>
                                      </p:cBhvr>
                                    </p:animEffect>
                                  </p:childTnLst>
                                </p:cTn>
                              </p:par>
                              <p:par>
                                <p:cTn id="45" presetID="10"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1000"/>
                                        <p:tgtEl>
                                          <p:spTgt spid="26"/>
                                        </p:tgtEl>
                                      </p:cBhvr>
                                    </p:animEffect>
                                  </p:childTnLst>
                                </p:cTn>
                              </p:par>
                              <p:par>
                                <p:cTn id="48" presetID="10" presetClass="entr" presetSubtype="0" fill="hold"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753"/>
        <p:cNvGrpSpPr/>
        <p:nvPr/>
      </p:nvGrpSpPr>
      <p:grpSpPr>
        <a:xfrm>
          <a:off x="0" y="0"/>
          <a:ext cx="0" cy="0"/>
          <a:chOff x="0" y="0"/>
          <a:chExt cx="0" cy="0"/>
        </a:xfrm>
      </p:grpSpPr>
      <p:sp>
        <p:nvSpPr>
          <p:cNvPr id="1754" name="Google Shape;1754;p148"/>
          <p:cNvSpPr txBox="1">
            <a:spLocks noGrp="1"/>
          </p:cNvSpPr>
          <p:nvPr>
            <p:ph type="title"/>
          </p:nvPr>
        </p:nvSpPr>
        <p:spPr>
          <a:prstGeom prst="rect">
            <a:avLst/>
          </a:prstGeom>
        </p:spPr>
        <p:txBody>
          <a:bodyPr spcFirstLastPara="1" vert="horz" wrap="square" lIns="91401" tIns="91401" rIns="91401" bIns="91401" rtlCol="0" anchor="ctr" anchorCtr="0">
            <a:noAutofit/>
          </a:bodyPr>
          <a:lstStyle/>
          <a:p>
            <a:r>
              <a:rPr lang="en-US"/>
              <a:t>Let’s explore a bit the filesystem (II)</a:t>
            </a:r>
            <a:endParaRPr/>
          </a:p>
        </p:txBody>
      </p:sp>
      <p:sp>
        <p:nvSpPr>
          <p:cNvPr id="8" name="Subtitle 7">
            <a:extLst>
              <a:ext uri="{FF2B5EF4-FFF2-40B4-BE49-F238E27FC236}">
                <a16:creationId xmlns:a16="http://schemas.microsoft.com/office/drawing/2014/main" id="{634E919E-08FB-AA4A-8628-B97887126DC7}"/>
              </a:ext>
            </a:extLst>
          </p:cNvPr>
          <p:cNvSpPr>
            <a:spLocks noGrp="1"/>
          </p:cNvSpPr>
          <p:nvPr>
            <p:ph type="subTitle" idx="10"/>
          </p:nvPr>
        </p:nvSpPr>
        <p:spPr/>
        <p:txBody>
          <a:bodyPr/>
          <a:lstStyle/>
          <a:p>
            <a:endParaRPr lang="es-ES"/>
          </a:p>
        </p:txBody>
      </p:sp>
      <p:pic>
        <p:nvPicPr>
          <p:cNvPr id="1756" name="Google Shape;1756;p148"/>
          <p:cNvPicPr preferRelativeResize="0"/>
          <p:nvPr/>
        </p:nvPicPr>
        <p:blipFill>
          <a:blip r:embed="rId3">
            <a:alphaModFix/>
          </a:blip>
          <a:stretch>
            <a:fillRect/>
          </a:stretch>
        </p:blipFill>
        <p:spPr>
          <a:xfrm>
            <a:off x="11020101" y="199016"/>
            <a:ext cx="772126" cy="659528"/>
          </a:xfrm>
          <a:prstGeom prst="rect">
            <a:avLst/>
          </a:prstGeom>
          <a:noFill/>
          <a:ln>
            <a:noFill/>
          </a:ln>
        </p:spPr>
      </p:pic>
      <p:sp>
        <p:nvSpPr>
          <p:cNvPr id="1757" name="Google Shape;1757;p148"/>
          <p:cNvSpPr txBox="1"/>
          <p:nvPr/>
        </p:nvSpPr>
        <p:spPr>
          <a:xfrm>
            <a:off x="495171" y="1242882"/>
            <a:ext cx="4971642" cy="540159"/>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dirty="0">
                <a:solidFill>
                  <a:srgbClr val="3E3E40"/>
                </a:solidFill>
                <a:ea typeface="Helvetica Neue"/>
                <a:cs typeface="Helvetica Neue"/>
                <a:sym typeface="Helvetica Neue"/>
              </a:rPr>
              <a:t>Create a file inside the container</a:t>
            </a:r>
            <a:endParaRPr sz="2000" dirty="0">
              <a:solidFill>
                <a:srgbClr val="3E3E40"/>
              </a:solidFill>
              <a:ea typeface="Helvetica Neue"/>
              <a:cs typeface="Helvetica Neue"/>
              <a:sym typeface="Helvetica Neue"/>
            </a:endParaRPr>
          </a:p>
        </p:txBody>
      </p:sp>
      <p:sp>
        <p:nvSpPr>
          <p:cNvPr id="1759" name="Google Shape;1759;p148"/>
          <p:cNvSpPr txBox="1"/>
          <p:nvPr/>
        </p:nvSpPr>
        <p:spPr>
          <a:xfrm>
            <a:off x="495171" y="2906073"/>
            <a:ext cx="4971642" cy="540159"/>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dirty="0">
                <a:solidFill>
                  <a:srgbClr val="3E3E40"/>
                </a:solidFill>
                <a:ea typeface="Helvetica Neue"/>
                <a:cs typeface="Helvetica Neue"/>
                <a:sym typeface="Helvetica Neue"/>
              </a:rPr>
              <a:t>Delete a file inside the container</a:t>
            </a:r>
            <a:endParaRPr sz="2000" dirty="0">
              <a:solidFill>
                <a:srgbClr val="3E3E40"/>
              </a:solidFill>
              <a:ea typeface="Helvetica Neue"/>
              <a:cs typeface="Helvetica Neue"/>
              <a:sym typeface="Helvetica Neue"/>
            </a:endParaRPr>
          </a:p>
        </p:txBody>
      </p:sp>
      <p:sp>
        <p:nvSpPr>
          <p:cNvPr id="1761" name="Google Shape;1761;p148"/>
          <p:cNvSpPr txBox="1"/>
          <p:nvPr/>
        </p:nvSpPr>
        <p:spPr>
          <a:xfrm>
            <a:off x="495171" y="4583722"/>
            <a:ext cx="5493259" cy="540159"/>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dirty="0">
                <a:solidFill>
                  <a:srgbClr val="3E3E40"/>
                </a:solidFill>
                <a:ea typeface="Helvetica Neue"/>
                <a:cs typeface="Helvetica Neue"/>
                <a:sym typeface="Helvetica Neue"/>
              </a:rPr>
              <a:t>Now we have a diff, let’s check it! </a:t>
            </a:r>
            <a:endParaRPr sz="2000" dirty="0">
              <a:solidFill>
                <a:srgbClr val="3E3E40"/>
              </a:solidFill>
              <a:ea typeface="Helvetica Neue"/>
              <a:cs typeface="Helvetica Neue"/>
              <a:sym typeface="Helvetica Neue"/>
            </a:endParaRPr>
          </a:p>
        </p:txBody>
      </p:sp>
      <p:sp>
        <p:nvSpPr>
          <p:cNvPr id="1763" name="Google Shape;1763;p148"/>
          <p:cNvSpPr txBox="1"/>
          <p:nvPr/>
        </p:nvSpPr>
        <p:spPr>
          <a:xfrm>
            <a:off x="876071" y="5116983"/>
            <a:ext cx="5493259" cy="540159"/>
          </a:xfrm>
          <a:prstGeom prst="rect">
            <a:avLst/>
          </a:prstGeom>
          <a:noFill/>
          <a:ln>
            <a:noFill/>
          </a:ln>
        </p:spPr>
        <p:txBody>
          <a:bodyPr spcFirstLastPara="1" wrap="square" lIns="91401" tIns="91401" rIns="91401" bIns="91401" anchor="t" anchorCtr="0">
            <a:noAutofit/>
          </a:bodyPr>
          <a:lstStyle/>
          <a:p>
            <a:pPr>
              <a:spcBef>
                <a:spcPts val="1200"/>
              </a:spcBef>
              <a:buClr>
                <a:schemeClr val="bg2">
                  <a:lumMod val="75000"/>
                </a:schemeClr>
              </a:buClr>
            </a:pPr>
            <a:r>
              <a:rPr lang="en-US" sz="2000" dirty="0">
                <a:solidFill>
                  <a:srgbClr val="3E3E40"/>
                </a:solidFill>
                <a:ea typeface="Helvetica Neue"/>
                <a:cs typeface="Helvetica Neue"/>
                <a:sym typeface="Helvetica Neue"/>
              </a:rPr>
              <a:t>Easy way:</a:t>
            </a:r>
            <a:endParaRPr sz="2000" dirty="0">
              <a:solidFill>
                <a:srgbClr val="3E3E40"/>
              </a:solidFill>
              <a:ea typeface="Helvetica Neue"/>
              <a:cs typeface="Helvetica Neue"/>
              <a:sym typeface="Helvetica Neue"/>
            </a:endParaRPr>
          </a:p>
        </p:txBody>
      </p:sp>
      <p:pic>
        <p:nvPicPr>
          <p:cNvPr id="3" name="Picture 2" descr="A picture containing monitor, food, drawing&#10;&#10;Description automatically generated">
            <a:extLst>
              <a:ext uri="{FF2B5EF4-FFF2-40B4-BE49-F238E27FC236}">
                <a16:creationId xmlns:a16="http://schemas.microsoft.com/office/drawing/2014/main" id="{01590707-BE40-294C-8356-BA5D3AFE0691}"/>
              </a:ext>
            </a:extLst>
          </p:cNvPr>
          <p:cNvPicPr>
            <a:picLocks noChangeAspect="1"/>
          </p:cNvPicPr>
          <p:nvPr/>
        </p:nvPicPr>
        <p:blipFill>
          <a:blip r:embed="rId4"/>
          <a:stretch>
            <a:fillRect/>
          </a:stretch>
        </p:blipFill>
        <p:spPr>
          <a:xfrm>
            <a:off x="5167834" y="4573340"/>
            <a:ext cx="6885245" cy="1782165"/>
          </a:xfrm>
          <a:prstGeom prst="rect">
            <a:avLst/>
          </a:prstGeom>
        </p:spPr>
      </p:pic>
      <p:pic>
        <p:nvPicPr>
          <p:cNvPr id="5" name="Picture 4" descr="A picture containing monitor, food&#10;&#10;Description automatically generated">
            <a:extLst>
              <a:ext uri="{FF2B5EF4-FFF2-40B4-BE49-F238E27FC236}">
                <a16:creationId xmlns:a16="http://schemas.microsoft.com/office/drawing/2014/main" id="{C01D0449-A802-1848-A359-4654134DB0C6}"/>
              </a:ext>
            </a:extLst>
          </p:cNvPr>
          <p:cNvPicPr>
            <a:picLocks noChangeAspect="1"/>
          </p:cNvPicPr>
          <p:nvPr/>
        </p:nvPicPr>
        <p:blipFill>
          <a:blip r:embed="rId5"/>
          <a:stretch>
            <a:fillRect/>
          </a:stretch>
        </p:blipFill>
        <p:spPr>
          <a:xfrm>
            <a:off x="5167834" y="913466"/>
            <a:ext cx="6885245" cy="1782165"/>
          </a:xfrm>
          <a:prstGeom prst="rect">
            <a:avLst/>
          </a:prstGeom>
        </p:spPr>
      </p:pic>
      <p:pic>
        <p:nvPicPr>
          <p:cNvPr id="7" name="Picture 6" descr="A picture containing monitor, food&#10;&#10;Description automatically generated">
            <a:extLst>
              <a:ext uri="{FF2B5EF4-FFF2-40B4-BE49-F238E27FC236}">
                <a16:creationId xmlns:a16="http://schemas.microsoft.com/office/drawing/2014/main" id="{AF8C988B-863A-E048-BDD1-737AFE3A5FC3}"/>
              </a:ext>
            </a:extLst>
          </p:cNvPr>
          <p:cNvPicPr>
            <a:picLocks noChangeAspect="1"/>
          </p:cNvPicPr>
          <p:nvPr/>
        </p:nvPicPr>
        <p:blipFill>
          <a:blip r:embed="rId6"/>
          <a:stretch>
            <a:fillRect/>
          </a:stretch>
        </p:blipFill>
        <p:spPr>
          <a:xfrm>
            <a:off x="5167833" y="2668870"/>
            <a:ext cx="6885245" cy="1782165"/>
          </a:xfrm>
          <a:prstGeom prst="rect">
            <a:avLst/>
          </a:prstGeom>
        </p:spPr>
      </p:pic>
    </p:spTree>
    <p:extLst>
      <p:ext uri="{BB962C8B-B14F-4D97-AF65-F5344CB8AC3E}">
        <p14:creationId xmlns:p14="http://schemas.microsoft.com/office/powerpoint/2010/main" val="2207611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57"/>
                                        </p:tgtEl>
                                        <p:attrNameLst>
                                          <p:attrName>style.visibility</p:attrName>
                                        </p:attrNameLst>
                                      </p:cBhvr>
                                      <p:to>
                                        <p:strVal val="visible"/>
                                      </p:to>
                                    </p:set>
                                    <p:animEffect transition="in" filter="fade">
                                      <p:cBhvr>
                                        <p:cTn id="7" dur="1000"/>
                                        <p:tgtEl>
                                          <p:spTgt spid="1757"/>
                                        </p:tgtEl>
                                      </p:cBhvr>
                                    </p:animEffect>
                                  </p:childTnLst>
                                </p:cTn>
                              </p:par>
                              <p:par>
                                <p:cTn id="8" presetID="1"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759"/>
                                        </p:tgtEl>
                                        <p:attrNameLst>
                                          <p:attrName>style.visibility</p:attrName>
                                        </p:attrNameLst>
                                      </p:cBhvr>
                                      <p:to>
                                        <p:strVal val="visible"/>
                                      </p:to>
                                    </p:set>
                                    <p:animEffect transition="in" filter="fade">
                                      <p:cBhvr>
                                        <p:cTn id="14" dur="1000"/>
                                        <p:tgtEl>
                                          <p:spTgt spid="1759"/>
                                        </p:tgtEl>
                                      </p:cBhvr>
                                    </p:animEffec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761"/>
                                        </p:tgtEl>
                                        <p:attrNameLst>
                                          <p:attrName>style.visibility</p:attrName>
                                        </p:attrNameLst>
                                      </p:cBhvr>
                                      <p:to>
                                        <p:strVal val="visible"/>
                                      </p:to>
                                    </p:set>
                                    <p:animEffect transition="in" filter="fade">
                                      <p:cBhvr>
                                        <p:cTn id="21" dur="1000"/>
                                        <p:tgtEl>
                                          <p:spTgt spid="1761"/>
                                        </p:tgtEl>
                                      </p:cBhvr>
                                    </p:animEffect>
                                  </p:childTnLst>
                                </p:cTn>
                              </p:par>
                              <p:par>
                                <p:cTn id="22" presetID="10" presetClass="entr" presetSubtype="0" fill="hold" nodeType="withEffect">
                                  <p:stCondLst>
                                    <p:cond delay="0"/>
                                  </p:stCondLst>
                                  <p:childTnLst>
                                    <p:set>
                                      <p:cBhvr>
                                        <p:cTn id="23" dur="1" fill="hold">
                                          <p:stCondLst>
                                            <p:cond delay="0"/>
                                          </p:stCondLst>
                                        </p:cTn>
                                        <p:tgtEl>
                                          <p:spTgt spid="1763"/>
                                        </p:tgtEl>
                                        <p:attrNameLst>
                                          <p:attrName>style.visibility</p:attrName>
                                        </p:attrNameLst>
                                      </p:cBhvr>
                                      <p:to>
                                        <p:strVal val="visible"/>
                                      </p:to>
                                    </p:set>
                                    <p:animEffect transition="in" filter="fade">
                                      <p:cBhvr>
                                        <p:cTn id="24" dur="1000"/>
                                        <p:tgtEl>
                                          <p:spTgt spid="1763"/>
                                        </p:tgtEl>
                                      </p:cBhvr>
                                    </p:animEffec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768"/>
        <p:cNvGrpSpPr/>
        <p:nvPr/>
      </p:nvGrpSpPr>
      <p:grpSpPr>
        <a:xfrm>
          <a:off x="0" y="0"/>
          <a:ext cx="0" cy="0"/>
          <a:chOff x="0" y="0"/>
          <a:chExt cx="0" cy="0"/>
        </a:xfrm>
      </p:grpSpPr>
      <p:sp>
        <p:nvSpPr>
          <p:cNvPr id="1769" name="Google Shape;1769;p149"/>
          <p:cNvSpPr txBox="1">
            <a:spLocks noGrp="1"/>
          </p:cNvSpPr>
          <p:nvPr>
            <p:ph type="title"/>
          </p:nvPr>
        </p:nvSpPr>
        <p:spPr>
          <a:prstGeom prst="rect">
            <a:avLst/>
          </a:prstGeom>
        </p:spPr>
        <p:txBody>
          <a:bodyPr spcFirstLastPara="1" vert="horz" wrap="square" lIns="91401" tIns="91401" rIns="91401" bIns="91401" rtlCol="0" anchor="ctr" anchorCtr="0">
            <a:noAutofit/>
          </a:bodyPr>
          <a:lstStyle/>
          <a:p>
            <a:r>
              <a:rPr lang="en-US"/>
              <a:t>Let’s explore a bit the filesystem (III)</a:t>
            </a:r>
            <a:endParaRPr/>
          </a:p>
        </p:txBody>
      </p:sp>
      <p:sp>
        <p:nvSpPr>
          <p:cNvPr id="4" name="Subtitle 3">
            <a:extLst>
              <a:ext uri="{FF2B5EF4-FFF2-40B4-BE49-F238E27FC236}">
                <a16:creationId xmlns:a16="http://schemas.microsoft.com/office/drawing/2014/main" id="{B60ABD1C-C1AF-874C-939A-5183A10E1111}"/>
              </a:ext>
            </a:extLst>
          </p:cNvPr>
          <p:cNvSpPr>
            <a:spLocks noGrp="1"/>
          </p:cNvSpPr>
          <p:nvPr>
            <p:ph type="subTitle" idx="10"/>
          </p:nvPr>
        </p:nvSpPr>
        <p:spPr/>
        <p:txBody>
          <a:bodyPr/>
          <a:lstStyle/>
          <a:p>
            <a:endParaRPr lang="es-ES"/>
          </a:p>
        </p:txBody>
      </p:sp>
      <p:pic>
        <p:nvPicPr>
          <p:cNvPr id="1771" name="Google Shape;1771;p149"/>
          <p:cNvPicPr preferRelativeResize="0"/>
          <p:nvPr/>
        </p:nvPicPr>
        <p:blipFill>
          <a:blip r:embed="rId3">
            <a:alphaModFix/>
          </a:blip>
          <a:stretch>
            <a:fillRect/>
          </a:stretch>
        </p:blipFill>
        <p:spPr>
          <a:xfrm>
            <a:off x="11020101" y="199016"/>
            <a:ext cx="772126" cy="659528"/>
          </a:xfrm>
          <a:prstGeom prst="rect">
            <a:avLst/>
          </a:prstGeom>
          <a:noFill/>
          <a:ln>
            <a:noFill/>
          </a:ln>
        </p:spPr>
      </p:pic>
      <p:sp>
        <p:nvSpPr>
          <p:cNvPr id="1775" name="Google Shape;1775;p149"/>
          <p:cNvSpPr txBox="1"/>
          <p:nvPr/>
        </p:nvSpPr>
        <p:spPr>
          <a:xfrm>
            <a:off x="495170" y="1148007"/>
            <a:ext cx="10416669" cy="540159"/>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400" dirty="0">
                <a:solidFill>
                  <a:srgbClr val="3E3E40"/>
                </a:solidFill>
                <a:ea typeface="Helvetica Neue"/>
                <a:cs typeface="Helvetica Neue"/>
                <a:sym typeface="Helvetica Neue"/>
              </a:rPr>
              <a:t>Let’s get powerful and get the mountpoints that </a:t>
            </a:r>
            <a:r>
              <a:rPr lang="en-US" sz="2400" dirty="0" err="1">
                <a:solidFill>
                  <a:srgbClr val="3E3E40"/>
                </a:solidFill>
                <a:ea typeface="Helvetica Neue"/>
                <a:cs typeface="Helvetica Neue"/>
                <a:sym typeface="Helvetica Neue"/>
              </a:rPr>
              <a:t>OveralyFS</a:t>
            </a:r>
            <a:r>
              <a:rPr lang="en-US" sz="2400" dirty="0">
                <a:solidFill>
                  <a:srgbClr val="3E3E40"/>
                </a:solidFill>
                <a:ea typeface="Helvetica Neue"/>
                <a:cs typeface="Helvetica Neue"/>
                <a:sym typeface="Helvetica Neue"/>
              </a:rPr>
              <a:t> is using</a:t>
            </a:r>
            <a:endParaRPr sz="2400" dirty="0">
              <a:solidFill>
                <a:srgbClr val="3E3E40"/>
              </a:solidFill>
              <a:ea typeface="Helvetica Neue"/>
              <a:cs typeface="Helvetica Neue"/>
              <a:sym typeface="Helvetica Neue"/>
            </a:endParaRPr>
          </a:p>
        </p:txBody>
      </p:sp>
      <p:sp>
        <p:nvSpPr>
          <p:cNvPr id="1780" name="Google Shape;1780;p149"/>
          <p:cNvSpPr txBox="1"/>
          <p:nvPr/>
        </p:nvSpPr>
        <p:spPr>
          <a:xfrm>
            <a:off x="495171" y="5185666"/>
            <a:ext cx="10524930" cy="540159"/>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400" dirty="0">
                <a:solidFill>
                  <a:srgbClr val="3E3E40"/>
                </a:solidFill>
                <a:ea typeface="Helvetica Neue"/>
                <a:cs typeface="Helvetica Neue"/>
                <a:sym typeface="Helvetica Neue"/>
              </a:rPr>
              <a:t>Explore these folders, what do you see?</a:t>
            </a:r>
            <a:endParaRPr sz="2400" dirty="0">
              <a:solidFill>
                <a:srgbClr val="3E3E40"/>
              </a:solidFill>
              <a:ea typeface="Helvetica Neue"/>
              <a:cs typeface="Helvetica Neue"/>
              <a:sym typeface="Helvetica Neue"/>
            </a:endParaRPr>
          </a:p>
        </p:txBody>
      </p:sp>
      <p:pic>
        <p:nvPicPr>
          <p:cNvPr id="3" name="Picture 2" descr="A screenshot of a cell phone&#10;&#10;Description automatically generated">
            <a:extLst>
              <a:ext uri="{FF2B5EF4-FFF2-40B4-BE49-F238E27FC236}">
                <a16:creationId xmlns:a16="http://schemas.microsoft.com/office/drawing/2014/main" id="{5E51AB7D-3070-9D4E-B566-F9B21769D50D}"/>
              </a:ext>
            </a:extLst>
          </p:cNvPr>
          <p:cNvPicPr>
            <a:picLocks noChangeAspect="1"/>
          </p:cNvPicPr>
          <p:nvPr/>
        </p:nvPicPr>
        <p:blipFill>
          <a:blip r:embed="rId4"/>
          <a:stretch>
            <a:fillRect/>
          </a:stretch>
        </p:blipFill>
        <p:spPr>
          <a:xfrm>
            <a:off x="553983" y="1876858"/>
            <a:ext cx="11080857" cy="3387020"/>
          </a:xfrm>
          <a:prstGeom prst="rect">
            <a:avLst/>
          </a:prstGeom>
        </p:spPr>
      </p:pic>
      <p:sp>
        <p:nvSpPr>
          <p:cNvPr id="16" name="Google Shape;1779;p149">
            <a:extLst>
              <a:ext uri="{FF2B5EF4-FFF2-40B4-BE49-F238E27FC236}">
                <a16:creationId xmlns:a16="http://schemas.microsoft.com/office/drawing/2014/main" id="{52ED6CA3-F355-C54A-BE9F-C4C44559D159}"/>
              </a:ext>
            </a:extLst>
          </p:cNvPr>
          <p:cNvSpPr/>
          <p:nvPr/>
        </p:nvSpPr>
        <p:spPr>
          <a:xfrm>
            <a:off x="1299111" y="3666302"/>
            <a:ext cx="9612728" cy="783772"/>
          </a:xfrm>
          <a:prstGeom prst="rect">
            <a:avLst/>
          </a:prstGeom>
          <a:noFill/>
          <a:ln w="19050" cap="flat" cmpd="sng">
            <a:solidFill>
              <a:srgbClr val="FF0000"/>
            </a:solidFill>
            <a:prstDash val="solid"/>
            <a:round/>
            <a:headEnd type="none" w="sm" len="sm"/>
            <a:tailEnd type="none" w="sm" len="sm"/>
          </a:ln>
        </p:spPr>
        <p:txBody>
          <a:bodyPr spcFirstLastPara="1" wrap="square" lIns="91401" tIns="91401" rIns="91401" bIns="91401" anchor="ctr" anchorCtr="0">
            <a:noAutofit/>
          </a:bodyPr>
          <a:lstStyle/>
          <a:p>
            <a:endParaRPr sz="1799"/>
          </a:p>
        </p:txBody>
      </p:sp>
      <p:sp>
        <p:nvSpPr>
          <p:cNvPr id="17" name="Google Shape;1778;p149">
            <a:extLst>
              <a:ext uri="{FF2B5EF4-FFF2-40B4-BE49-F238E27FC236}">
                <a16:creationId xmlns:a16="http://schemas.microsoft.com/office/drawing/2014/main" id="{1810D95D-89B5-2241-8871-764EC4B2294C}"/>
              </a:ext>
            </a:extLst>
          </p:cNvPr>
          <p:cNvSpPr/>
          <p:nvPr/>
        </p:nvSpPr>
        <p:spPr>
          <a:xfrm>
            <a:off x="2282941" y="3422461"/>
            <a:ext cx="3342795" cy="243841"/>
          </a:xfrm>
          <a:prstGeom prst="rect">
            <a:avLst/>
          </a:prstGeom>
          <a:noFill/>
          <a:ln w="19050" cap="flat" cmpd="sng">
            <a:solidFill>
              <a:srgbClr val="FF0000"/>
            </a:solidFill>
            <a:prstDash val="solid"/>
            <a:round/>
            <a:headEnd type="none" w="sm" len="sm"/>
            <a:tailEnd type="none" w="sm" len="sm"/>
          </a:ln>
        </p:spPr>
        <p:txBody>
          <a:bodyPr spcFirstLastPara="1" wrap="square" lIns="91401" tIns="91401" rIns="91401" bIns="91401" anchor="ctr" anchorCtr="0">
            <a:noAutofit/>
          </a:bodyPr>
          <a:lstStyle/>
          <a:p>
            <a:endParaRPr sz="1799"/>
          </a:p>
        </p:txBody>
      </p:sp>
    </p:spTree>
    <p:extLst>
      <p:ext uri="{BB962C8B-B14F-4D97-AF65-F5344CB8AC3E}">
        <p14:creationId xmlns:p14="http://schemas.microsoft.com/office/powerpoint/2010/main" val="371500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75"/>
                                        </p:tgtEl>
                                        <p:attrNameLst>
                                          <p:attrName>style.visibility</p:attrName>
                                        </p:attrNameLst>
                                      </p:cBhvr>
                                      <p:to>
                                        <p:strVal val="visible"/>
                                      </p:to>
                                    </p:set>
                                    <p:animEffect transition="in" filter="fade">
                                      <p:cBhvr>
                                        <p:cTn id="7" dur="1000"/>
                                        <p:tgtEl>
                                          <p:spTgt spid="177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780"/>
                                        </p:tgtEl>
                                        <p:attrNameLst>
                                          <p:attrName>style.visibility</p:attrName>
                                        </p:attrNameLst>
                                      </p:cBhvr>
                                      <p:to>
                                        <p:strVal val="visible"/>
                                      </p:to>
                                    </p:set>
                                    <p:animEffect transition="in" filter="fade">
                                      <p:cBhvr>
                                        <p:cTn id="16" dur="1000"/>
                                        <p:tgtEl>
                                          <p:spTgt spid="1780"/>
                                        </p:tgtEl>
                                      </p:cBhvr>
                                    </p:animEffect>
                                  </p:childTnLst>
                                </p:cTn>
                              </p:par>
                              <p:par>
                                <p:cTn id="17" presetID="10"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childTnLst>
                                </p:cTn>
                              </p:par>
                              <p:par>
                                <p:cTn id="20" presetID="10"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785"/>
        <p:cNvGrpSpPr/>
        <p:nvPr/>
      </p:nvGrpSpPr>
      <p:grpSpPr>
        <a:xfrm>
          <a:off x="0" y="0"/>
          <a:ext cx="0" cy="0"/>
          <a:chOff x="0" y="0"/>
          <a:chExt cx="0" cy="0"/>
        </a:xfrm>
      </p:grpSpPr>
      <p:sp>
        <p:nvSpPr>
          <p:cNvPr id="1786" name="Google Shape;1786;p150"/>
          <p:cNvSpPr txBox="1">
            <a:spLocks noGrp="1"/>
          </p:cNvSpPr>
          <p:nvPr>
            <p:ph type="title"/>
          </p:nvPr>
        </p:nvSpPr>
        <p:spPr>
          <a:prstGeom prst="rect">
            <a:avLst/>
          </a:prstGeom>
        </p:spPr>
        <p:txBody>
          <a:bodyPr spcFirstLastPara="1" vert="horz" wrap="square" lIns="91401" tIns="91401" rIns="91401" bIns="91401" rtlCol="0" anchor="ctr" anchorCtr="0">
            <a:noAutofit/>
          </a:bodyPr>
          <a:lstStyle/>
          <a:p>
            <a:r>
              <a:rPr lang="en-US"/>
              <a:t>Let’s explore a bit the filesystem (IV)</a:t>
            </a:r>
            <a:endParaRPr/>
          </a:p>
        </p:txBody>
      </p:sp>
      <p:sp>
        <p:nvSpPr>
          <p:cNvPr id="8" name="Subtitle 7">
            <a:extLst>
              <a:ext uri="{FF2B5EF4-FFF2-40B4-BE49-F238E27FC236}">
                <a16:creationId xmlns:a16="http://schemas.microsoft.com/office/drawing/2014/main" id="{FB795D73-6D5A-9249-B2BE-B228FB564ECB}"/>
              </a:ext>
            </a:extLst>
          </p:cNvPr>
          <p:cNvSpPr>
            <a:spLocks noGrp="1"/>
          </p:cNvSpPr>
          <p:nvPr>
            <p:ph type="subTitle" idx="10"/>
          </p:nvPr>
        </p:nvSpPr>
        <p:spPr/>
        <p:txBody>
          <a:bodyPr/>
          <a:lstStyle/>
          <a:p>
            <a:endParaRPr lang="es-ES"/>
          </a:p>
        </p:txBody>
      </p:sp>
      <p:pic>
        <p:nvPicPr>
          <p:cNvPr id="1788" name="Google Shape;1788;p150"/>
          <p:cNvPicPr preferRelativeResize="0"/>
          <p:nvPr/>
        </p:nvPicPr>
        <p:blipFill>
          <a:blip r:embed="rId3">
            <a:alphaModFix/>
          </a:blip>
          <a:stretch>
            <a:fillRect/>
          </a:stretch>
        </p:blipFill>
        <p:spPr>
          <a:xfrm>
            <a:off x="11133311" y="827557"/>
            <a:ext cx="772126" cy="659528"/>
          </a:xfrm>
          <a:prstGeom prst="rect">
            <a:avLst/>
          </a:prstGeom>
          <a:noFill/>
          <a:ln>
            <a:noFill/>
          </a:ln>
        </p:spPr>
      </p:pic>
      <p:sp>
        <p:nvSpPr>
          <p:cNvPr id="1791" name="Google Shape;1791;p150"/>
          <p:cNvSpPr txBox="1"/>
          <p:nvPr/>
        </p:nvSpPr>
        <p:spPr>
          <a:xfrm>
            <a:off x="425502" y="1139907"/>
            <a:ext cx="5438811" cy="540159"/>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dirty="0">
                <a:solidFill>
                  <a:srgbClr val="3E3E40"/>
                </a:solidFill>
                <a:ea typeface="Helvetica Neue"/>
                <a:cs typeface="Helvetica Neue"/>
                <a:sym typeface="Helvetica Neue"/>
              </a:rPr>
              <a:t>Finally, let’s create a new image</a:t>
            </a:r>
            <a:endParaRPr sz="2000" dirty="0">
              <a:solidFill>
                <a:srgbClr val="3E3E40"/>
              </a:solidFill>
              <a:ea typeface="Helvetica Neue"/>
              <a:cs typeface="Helvetica Neue"/>
              <a:sym typeface="Helvetica Neue"/>
            </a:endParaRPr>
          </a:p>
        </p:txBody>
      </p:sp>
      <p:sp>
        <p:nvSpPr>
          <p:cNvPr id="1792" name="Google Shape;1792;p150"/>
          <p:cNvSpPr txBox="1"/>
          <p:nvPr/>
        </p:nvSpPr>
        <p:spPr>
          <a:xfrm>
            <a:off x="425502" y="2846535"/>
            <a:ext cx="5166980" cy="540159"/>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dirty="0">
                <a:solidFill>
                  <a:srgbClr val="3E3E40"/>
                </a:solidFill>
                <a:ea typeface="Helvetica Neue"/>
                <a:cs typeface="Helvetica Neue"/>
                <a:sym typeface="Helvetica Neue"/>
              </a:rPr>
              <a:t>Check the history of the new image</a:t>
            </a:r>
            <a:endParaRPr sz="2000" dirty="0">
              <a:solidFill>
                <a:srgbClr val="3E3E40"/>
              </a:solidFill>
              <a:ea typeface="Helvetica Neue"/>
              <a:cs typeface="Helvetica Neue"/>
              <a:sym typeface="Helvetica Neue"/>
            </a:endParaRPr>
          </a:p>
        </p:txBody>
      </p:sp>
      <p:sp>
        <p:nvSpPr>
          <p:cNvPr id="1794" name="Google Shape;1794;p150"/>
          <p:cNvSpPr txBox="1"/>
          <p:nvPr/>
        </p:nvSpPr>
        <p:spPr>
          <a:xfrm>
            <a:off x="425502" y="4557006"/>
            <a:ext cx="5245634" cy="540159"/>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dirty="0">
                <a:solidFill>
                  <a:srgbClr val="3E3E40"/>
                </a:solidFill>
                <a:ea typeface="Helvetica Neue"/>
                <a:cs typeface="Helvetica Neue"/>
                <a:sym typeface="Helvetica Neue"/>
              </a:rPr>
              <a:t>We can export the image if we want</a:t>
            </a:r>
            <a:endParaRPr sz="2000" dirty="0">
              <a:solidFill>
                <a:srgbClr val="3E3E40"/>
              </a:solidFill>
              <a:ea typeface="Helvetica Neue"/>
              <a:cs typeface="Helvetica Neue"/>
              <a:sym typeface="Helvetica Neue"/>
            </a:endParaRPr>
          </a:p>
        </p:txBody>
      </p:sp>
      <p:sp>
        <p:nvSpPr>
          <p:cNvPr id="1795" name="Google Shape;1795;p150"/>
          <p:cNvSpPr txBox="1"/>
          <p:nvPr/>
        </p:nvSpPr>
        <p:spPr>
          <a:xfrm>
            <a:off x="425502" y="4994016"/>
            <a:ext cx="4808348" cy="540159"/>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dirty="0">
                <a:solidFill>
                  <a:srgbClr val="3E3E40"/>
                </a:solidFill>
                <a:ea typeface="Helvetica Neue"/>
                <a:cs typeface="Helvetica Neue"/>
                <a:sym typeface="Helvetica Neue"/>
              </a:rPr>
              <a:t>Let’s explore it with an archive manager!</a:t>
            </a:r>
            <a:endParaRPr sz="2000" dirty="0">
              <a:solidFill>
                <a:srgbClr val="3E3E40"/>
              </a:solidFill>
              <a:ea typeface="Helvetica Neue"/>
              <a:cs typeface="Helvetica Neue"/>
              <a:sym typeface="Helvetica Neue"/>
            </a:endParaRPr>
          </a:p>
        </p:txBody>
      </p:sp>
      <p:pic>
        <p:nvPicPr>
          <p:cNvPr id="3" name="Picture 2" descr="A close up of a screen&#10;&#10;Description automatically generated">
            <a:extLst>
              <a:ext uri="{FF2B5EF4-FFF2-40B4-BE49-F238E27FC236}">
                <a16:creationId xmlns:a16="http://schemas.microsoft.com/office/drawing/2014/main" id="{210F478F-2749-D845-8D04-E8E7F93ACC35}"/>
              </a:ext>
            </a:extLst>
          </p:cNvPr>
          <p:cNvPicPr>
            <a:picLocks noChangeAspect="1"/>
          </p:cNvPicPr>
          <p:nvPr/>
        </p:nvPicPr>
        <p:blipFill>
          <a:blip r:embed="rId4"/>
          <a:stretch>
            <a:fillRect/>
          </a:stretch>
        </p:blipFill>
        <p:spPr>
          <a:xfrm>
            <a:off x="5543071" y="905470"/>
            <a:ext cx="6576084" cy="1702143"/>
          </a:xfrm>
          <a:prstGeom prst="rect">
            <a:avLst/>
          </a:prstGeom>
        </p:spPr>
      </p:pic>
      <p:pic>
        <p:nvPicPr>
          <p:cNvPr id="5" name="Picture 4" descr="A picture containing food&#10;&#10;Description automatically generated">
            <a:extLst>
              <a:ext uri="{FF2B5EF4-FFF2-40B4-BE49-F238E27FC236}">
                <a16:creationId xmlns:a16="http://schemas.microsoft.com/office/drawing/2014/main" id="{73AB5470-EA79-904A-84FD-82055E29FD95}"/>
              </a:ext>
            </a:extLst>
          </p:cNvPr>
          <p:cNvPicPr>
            <a:picLocks noChangeAspect="1"/>
          </p:cNvPicPr>
          <p:nvPr/>
        </p:nvPicPr>
        <p:blipFill>
          <a:blip r:embed="rId5"/>
          <a:stretch>
            <a:fillRect/>
          </a:stretch>
        </p:blipFill>
        <p:spPr>
          <a:xfrm>
            <a:off x="5543071" y="2698069"/>
            <a:ext cx="6576084" cy="1702143"/>
          </a:xfrm>
          <a:prstGeom prst="rect">
            <a:avLst/>
          </a:prstGeom>
        </p:spPr>
      </p:pic>
      <p:pic>
        <p:nvPicPr>
          <p:cNvPr id="7" name="Picture 6" descr="A close up of a logo&#10;&#10;Description automatically generated">
            <a:extLst>
              <a:ext uri="{FF2B5EF4-FFF2-40B4-BE49-F238E27FC236}">
                <a16:creationId xmlns:a16="http://schemas.microsoft.com/office/drawing/2014/main" id="{E5976DE8-554A-B74D-8B2C-4C8E50B3F277}"/>
              </a:ext>
            </a:extLst>
          </p:cNvPr>
          <p:cNvPicPr>
            <a:picLocks noChangeAspect="1"/>
          </p:cNvPicPr>
          <p:nvPr/>
        </p:nvPicPr>
        <p:blipFill>
          <a:blip r:embed="rId6"/>
          <a:stretch>
            <a:fillRect/>
          </a:stretch>
        </p:blipFill>
        <p:spPr>
          <a:xfrm>
            <a:off x="5543071" y="4413025"/>
            <a:ext cx="6576084" cy="1702143"/>
          </a:xfrm>
          <a:prstGeom prst="rect">
            <a:avLst/>
          </a:prstGeom>
        </p:spPr>
      </p:pic>
    </p:spTree>
    <p:extLst>
      <p:ext uri="{BB962C8B-B14F-4D97-AF65-F5344CB8AC3E}">
        <p14:creationId xmlns:p14="http://schemas.microsoft.com/office/powerpoint/2010/main" val="2719737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91"/>
                                        </p:tgtEl>
                                        <p:attrNameLst>
                                          <p:attrName>style.visibility</p:attrName>
                                        </p:attrNameLst>
                                      </p:cBhvr>
                                      <p:to>
                                        <p:strVal val="visible"/>
                                      </p:to>
                                    </p:set>
                                    <p:animEffect transition="in" filter="fade">
                                      <p:cBhvr>
                                        <p:cTn id="7" dur="500"/>
                                        <p:tgtEl>
                                          <p:spTgt spid="1791"/>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92"/>
                                        </p:tgtEl>
                                        <p:attrNameLst>
                                          <p:attrName>style.visibility</p:attrName>
                                        </p:attrNameLst>
                                      </p:cBhvr>
                                      <p:to>
                                        <p:strVal val="visible"/>
                                      </p:to>
                                    </p:set>
                                    <p:animEffect transition="in" filter="fade">
                                      <p:cBhvr>
                                        <p:cTn id="15" dur="500"/>
                                        <p:tgtEl>
                                          <p:spTgt spid="1792"/>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94"/>
                                        </p:tgtEl>
                                        <p:attrNameLst>
                                          <p:attrName>style.visibility</p:attrName>
                                        </p:attrNameLst>
                                      </p:cBhvr>
                                      <p:to>
                                        <p:strVal val="visible"/>
                                      </p:to>
                                    </p:set>
                                    <p:animEffect transition="in" filter="fade">
                                      <p:cBhvr>
                                        <p:cTn id="23" dur="500"/>
                                        <p:tgtEl>
                                          <p:spTgt spid="1794"/>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795"/>
                                        </p:tgtEl>
                                        <p:attrNameLst>
                                          <p:attrName>style.visibility</p:attrName>
                                        </p:attrNameLst>
                                      </p:cBhvr>
                                      <p:to>
                                        <p:strVal val="visible"/>
                                      </p:to>
                                    </p:set>
                                    <p:animEffect transition="in" filter="fade">
                                      <p:cBhvr>
                                        <p:cTn id="31" dur="500"/>
                                        <p:tgtEl>
                                          <p:spTgt spid="17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800"/>
        <p:cNvGrpSpPr/>
        <p:nvPr/>
      </p:nvGrpSpPr>
      <p:grpSpPr>
        <a:xfrm>
          <a:off x="0" y="0"/>
          <a:ext cx="0" cy="0"/>
          <a:chOff x="0" y="0"/>
          <a:chExt cx="0" cy="0"/>
        </a:xfrm>
      </p:grpSpPr>
      <p:sp>
        <p:nvSpPr>
          <p:cNvPr id="1801" name="Google Shape;1801;p151"/>
          <p:cNvSpPr txBox="1">
            <a:spLocks noGrp="1"/>
          </p:cNvSpPr>
          <p:nvPr>
            <p:ph type="title"/>
          </p:nvPr>
        </p:nvSpPr>
        <p:spPr>
          <a:prstGeom prst="rect">
            <a:avLst/>
          </a:prstGeom>
        </p:spPr>
        <p:txBody>
          <a:bodyPr spcFirstLastPara="1" vert="horz" wrap="square" lIns="91401" tIns="91401" rIns="91401" bIns="91401" rtlCol="0" anchor="ctr" anchorCtr="0">
            <a:noAutofit/>
          </a:bodyPr>
          <a:lstStyle/>
          <a:p>
            <a:r>
              <a:rPr lang="en-US"/>
              <a:t>Image registry</a:t>
            </a:r>
            <a:endParaRPr/>
          </a:p>
        </p:txBody>
      </p:sp>
      <p:sp>
        <p:nvSpPr>
          <p:cNvPr id="4" name="Subtitle 3">
            <a:extLst>
              <a:ext uri="{FF2B5EF4-FFF2-40B4-BE49-F238E27FC236}">
                <a16:creationId xmlns:a16="http://schemas.microsoft.com/office/drawing/2014/main" id="{CF6ED068-B5DA-E74B-876C-2642C2C102BF}"/>
              </a:ext>
            </a:extLst>
          </p:cNvPr>
          <p:cNvSpPr>
            <a:spLocks noGrp="1"/>
          </p:cNvSpPr>
          <p:nvPr>
            <p:ph type="subTitle" idx="10"/>
          </p:nvPr>
        </p:nvSpPr>
        <p:spPr/>
        <p:txBody>
          <a:bodyPr/>
          <a:lstStyle/>
          <a:p>
            <a:endParaRPr lang="es-ES"/>
          </a:p>
        </p:txBody>
      </p:sp>
      <p:pic>
        <p:nvPicPr>
          <p:cNvPr id="1803" name="Google Shape;1803;p151"/>
          <p:cNvPicPr preferRelativeResize="0"/>
          <p:nvPr/>
        </p:nvPicPr>
        <p:blipFill>
          <a:blip r:embed="rId3">
            <a:alphaModFix/>
          </a:blip>
          <a:stretch>
            <a:fillRect/>
          </a:stretch>
        </p:blipFill>
        <p:spPr>
          <a:xfrm>
            <a:off x="11020101" y="199016"/>
            <a:ext cx="772126" cy="659528"/>
          </a:xfrm>
          <a:prstGeom prst="rect">
            <a:avLst/>
          </a:prstGeom>
          <a:noFill/>
          <a:ln>
            <a:noFill/>
          </a:ln>
        </p:spPr>
      </p:pic>
      <p:sp>
        <p:nvSpPr>
          <p:cNvPr id="1804" name="Google Shape;1804;p151"/>
          <p:cNvSpPr txBox="1"/>
          <p:nvPr/>
        </p:nvSpPr>
        <p:spPr>
          <a:xfrm>
            <a:off x="495171" y="1000433"/>
            <a:ext cx="7400272" cy="540159"/>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dirty="0">
                <a:solidFill>
                  <a:srgbClr val="3E3E40"/>
                </a:solidFill>
                <a:ea typeface="Helvetica Neue"/>
                <a:cs typeface="Helvetica Neue"/>
                <a:sym typeface="Helvetica Neue"/>
              </a:rPr>
              <a:t>Repository where docker images are stored</a:t>
            </a:r>
            <a:endParaRPr sz="2000" dirty="0">
              <a:solidFill>
                <a:srgbClr val="3E3E40"/>
              </a:solidFill>
              <a:ea typeface="Helvetica Neue"/>
              <a:cs typeface="Helvetica Neue"/>
              <a:sym typeface="Helvetica Neue"/>
            </a:endParaRPr>
          </a:p>
        </p:txBody>
      </p:sp>
      <p:sp>
        <p:nvSpPr>
          <p:cNvPr id="1805" name="Google Shape;1805;p151"/>
          <p:cNvSpPr txBox="1"/>
          <p:nvPr/>
        </p:nvSpPr>
        <p:spPr>
          <a:xfrm>
            <a:off x="495171" y="1637618"/>
            <a:ext cx="7304597" cy="540159"/>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dirty="0">
                <a:solidFill>
                  <a:srgbClr val="3E3E40"/>
                </a:solidFill>
                <a:ea typeface="Helvetica Neue"/>
                <a:cs typeface="Helvetica Neue"/>
                <a:sym typeface="Helvetica Neue"/>
              </a:rPr>
              <a:t>Docker daemon has one local in the machine</a:t>
            </a:r>
            <a:endParaRPr sz="2000" dirty="0">
              <a:solidFill>
                <a:srgbClr val="3E3E40"/>
              </a:solidFill>
              <a:ea typeface="Helvetica Neue"/>
              <a:cs typeface="Helvetica Neue"/>
              <a:sym typeface="Helvetica Neue"/>
            </a:endParaRPr>
          </a:p>
        </p:txBody>
      </p:sp>
      <p:sp>
        <p:nvSpPr>
          <p:cNvPr id="1806" name="Google Shape;1806;p151"/>
          <p:cNvSpPr txBox="1"/>
          <p:nvPr/>
        </p:nvSpPr>
        <p:spPr>
          <a:xfrm>
            <a:off x="495170" y="2762999"/>
            <a:ext cx="6983381" cy="540159"/>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dirty="0">
                <a:solidFill>
                  <a:srgbClr val="3E3E40"/>
                </a:solidFill>
                <a:ea typeface="Helvetica Neue"/>
                <a:cs typeface="Helvetica Neue"/>
                <a:sym typeface="Helvetica Neue"/>
              </a:rPr>
              <a:t>Accessible using the CLI</a:t>
            </a:r>
            <a:endParaRPr sz="2000" dirty="0">
              <a:solidFill>
                <a:srgbClr val="3E3E40"/>
              </a:solidFill>
              <a:ea typeface="Helvetica Neue"/>
              <a:cs typeface="Helvetica Neue"/>
              <a:sym typeface="Helvetica Neue"/>
            </a:endParaRPr>
          </a:p>
        </p:txBody>
      </p:sp>
      <p:sp>
        <p:nvSpPr>
          <p:cNvPr id="1807" name="Google Shape;1807;p151"/>
          <p:cNvSpPr txBox="1"/>
          <p:nvPr/>
        </p:nvSpPr>
        <p:spPr>
          <a:xfrm>
            <a:off x="495171" y="2222840"/>
            <a:ext cx="6983381" cy="540159"/>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dirty="0">
                <a:solidFill>
                  <a:srgbClr val="3E3E40"/>
                </a:solidFill>
                <a:ea typeface="Helvetica Neue"/>
                <a:cs typeface="Helvetica Neue"/>
                <a:sym typeface="Helvetica Neue"/>
              </a:rPr>
              <a:t>Docker Hub: Most commonly used registry</a:t>
            </a:r>
            <a:endParaRPr sz="2000" dirty="0">
              <a:solidFill>
                <a:srgbClr val="3E3E40"/>
              </a:solidFill>
              <a:ea typeface="Helvetica Neue"/>
              <a:cs typeface="Helvetica Neue"/>
              <a:sym typeface="Helvetica Neue"/>
            </a:endParaRPr>
          </a:p>
        </p:txBody>
      </p:sp>
      <p:sp>
        <p:nvSpPr>
          <p:cNvPr id="1809" name="Google Shape;1809;p151"/>
          <p:cNvSpPr txBox="1"/>
          <p:nvPr/>
        </p:nvSpPr>
        <p:spPr>
          <a:xfrm>
            <a:off x="495170" y="5422349"/>
            <a:ext cx="6983381" cy="540159"/>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dirty="0">
                <a:solidFill>
                  <a:srgbClr val="3E3E40"/>
                </a:solidFill>
                <a:ea typeface="Helvetica Neue"/>
                <a:cs typeface="Helvetica Neue"/>
                <a:sym typeface="Helvetica Neue"/>
              </a:rPr>
              <a:t>Question: what does “official” mean?</a:t>
            </a:r>
            <a:endParaRPr sz="2000" dirty="0">
              <a:solidFill>
                <a:srgbClr val="3E3E40"/>
              </a:solidFill>
              <a:ea typeface="Helvetica Neue"/>
              <a:cs typeface="Helvetica Neue"/>
              <a:sym typeface="Helvetica Neue"/>
            </a:endParaRPr>
          </a:p>
        </p:txBody>
      </p:sp>
      <p:pic>
        <p:nvPicPr>
          <p:cNvPr id="1810" name="Google Shape;1810;p151"/>
          <p:cNvPicPr preferRelativeResize="0"/>
          <p:nvPr/>
        </p:nvPicPr>
        <p:blipFill rotWithShape="1">
          <a:blip r:embed="rId4">
            <a:alphaModFix/>
          </a:blip>
          <a:srcRect r="27103"/>
          <a:stretch/>
        </p:blipFill>
        <p:spPr>
          <a:xfrm>
            <a:off x="6801394" y="1294461"/>
            <a:ext cx="4529278" cy="4127888"/>
          </a:xfrm>
          <a:prstGeom prst="rect">
            <a:avLst/>
          </a:prstGeom>
          <a:noFill/>
          <a:ln>
            <a:noFill/>
          </a:ln>
        </p:spPr>
      </p:pic>
      <p:pic>
        <p:nvPicPr>
          <p:cNvPr id="3" name="Picture 2" descr="A screenshot of a cell phone&#10;&#10;Description automatically generated">
            <a:extLst>
              <a:ext uri="{FF2B5EF4-FFF2-40B4-BE49-F238E27FC236}">
                <a16:creationId xmlns:a16="http://schemas.microsoft.com/office/drawing/2014/main" id="{98731DB4-BC4D-7B42-85D0-827F48CE536E}"/>
              </a:ext>
            </a:extLst>
          </p:cNvPr>
          <p:cNvPicPr>
            <a:picLocks noChangeAspect="1"/>
          </p:cNvPicPr>
          <p:nvPr/>
        </p:nvPicPr>
        <p:blipFill>
          <a:blip r:embed="rId5"/>
          <a:stretch>
            <a:fillRect/>
          </a:stretch>
        </p:blipFill>
        <p:spPr>
          <a:xfrm>
            <a:off x="495170" y="3356568"/>
            <a:ext cx="3776061" cy="2144301"/>
          </a:xfrm>
          <a:prstGeom prst="rect">
            <a:avLst/>
          </a:prstGeom>
        </p:spPr>
      </p:pic>
    </p:spTree>
    <p:extLst>
      <p:ext uri="{BB962C8B-B14F-4D97-AF65-F5344CB8AC3E}">
        <p14:creationId xmlns:p14="http://schemas.microsoft.com/office/powerpoint/2010/main" val="2527024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04"/>
                                        </p:tgtEl>
                                        <p:attrNameLst>
                                          <p:attrName>style.visibility</p:attrName>
                                        </p:attrNameLst>
                                      </p:cBhvr>
                                      <p:to>
                                        <p:strVal val="visible"/>
                                      </p:to>
                                    </p:set>
                                    <p:animEffect transition="in" filter="fade">
                                      <p:cBhvr>
                                        <p:cTn id="7" dur="500"/>
                                        <p:tgtEl>
                                          <p:spTgt spid="18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05"/>
                                        </p:tgtEl>
                                        <p:attrNameLst>
                                          <p:attrName>style.visibility</p:attrName>
                                        </p:attrNameLst>
                                      </p:cBhvr>
                                      <p:to>
                                        <p:strVal val="visible"/>
                                      </p:to>
                                    </p:set>
                                    <p:animEffect transition="in" filter="fade">
                                      <p:cBhvr>
                                        <p:cTn id="12" dur="500"/>
                                        <p:tgtEl>
                                          <p:spTgt spid="180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07"/>
                                        </p:tgtEl>
                                        <p:attrNameLst>
                                          <p:attrName>style.visibility</p:attrName>
                                        </p:attrNameLst>
                                      </p:cBhvr>
                                      <p:to>
                                        <p:strVal val="visible"/>
                                      </p:to>
                                    </p:set>
                                    <p:animEffect transition="in" filter="fade">
                                      <p:cBhvr>
                                        <p:cTn id="17" dur="500"/>
                                        <p:tgtEl>
                                          <p:spTgt spid="180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06"/>
                                        </p:tgtEl>
                                        <p:attrNameLst>
                                          <p:attrName>style.visibility</p:attrName>
                                        </p:attrNameLst>
                                      </p:cBhvr>
                                      <p:to>
                                        <p:strVal val="visible"/>
                                      </p:to>
                                    </p:set>
                                    <p:animEffect transition="in" filter="fade">
                                      <p:cBhvr>
                                        <p:cTn id="22" dur="500"/>
                                        <p:tgtEl>
                                          <p:spTgt spid="1806"/>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809"/>
                                        </p:tgtEl>
                                        <p:attrNameLst>
                                          <p:attrName>style.visibility</p:attrName>
                                        </p:attrNameLst>
                                      </p:cBhvr>
                                      <p:to>
                                        <p:strVal val="visible"/>
                                      </p:to>
                                    </p:set>
                                    <p:animEffect transition="in" filter="fade">
                                      <p:cBhvr>
                                        <p:cTn id="30" dur="500"/>
                                        <p:tgtEl>
                                          <p:spTgt spid="18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815"/>
        <p:cNvGrpSpPr/>
        <p:nvPr/>
      </p:nvGrpSpPr>
      <p:grpSpPr>
        <a:xfrm>
          <a:off x="0" y="0"/>
          <a:ext cx="0" cy="0"/>
          <a:chOff x="0" y="0"/>
          <a:chExt cx="0" cy="0"/>
        </a:xfrm>
      </p:grpSpPr>
      <p:sp>
        <p:nvSpPr>
          <p:cNvPr id="1816" name="Google Shape;1816;p152"/>
          <p:cNvSpPr txBox="1">
            <a:spLocks noGrp="1"/>
          </p:cNvSpPr>
          <p:nvPr>
            <p:ph type="title"/>
          </p:nvPr>
        </p:nvSpPr>
        <p:spPr>
          <a:prstGeom prst="rect">
            <a:avLst/>
          </a:prstGeom>
        </p:spPr>
        <p:txBody>
          <a:bodyPr spcFirstLastPara="1" vert="horz" wrap="square" lIns="91401" tIns="91401" rIns="91401" bIns="91401" rtlCol="0" anchor="ctr" anchorCtr="0">
            <a:noAutofit/>
          </a:bodyPr>
          <a:lstStyle/>
          <a:p>
            <a:r>
              <a:rPr lang="en-US" dirty="0"/>
              <a:t>Configuring our containers</a:t>
            </a:r>
            <a:endParaRPr dirty="0"/>
          </a:p>
        </p:txBody>
      </p:sp>
      <p:pic>
        <p:nvPicPr>
          <p:cNvPr id="1818" name="Google Shape;1818;p152"/>
          <p:cNvPicPr preferRelativeResize="0"/>
          <p:nvPr/>
        </p:nvPicPr>
        <p:blipFill>
          <a:blip r:embed="rId3">
            <a:alphaModFix/>
          </a:blip>
          <a:stretch>
            <a:fillRect/>
          </a:stretch>
        </p:blipFill>
        <p:spPr>
          <a:xfrm>
            <a:off x="11020101" y="199016"/>
            <a:ext cx="772126" cy="659528"/>
          </a:xfrm>
          <a:prstGeom prst="rect">
            <a:avLst/>
          </a:prstGeom>
          <a:noFill/>
          <a:ln>
            <a:noFill/>
          </a:ln>
        </p:spPr>
      </p:pic>
      <p:sp>
        <p:nvSpPr>
          <p:cNvPr id="1819" name="Google Shape;1819;p152"/>
          <p:cNvSpPr txBox="1"/>
          <p:nvPr/>
        </p:nvSpPr>
        <p:spPr>
          <a:xfrm>
            <a:off x="495171" y="858544"/>
            <a:ext cx="8420607" cy="540159"/>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dirty="0">
                <a:solidFill>
                  <a:srgbClr val="3E3E40"/>
                </a:solidFill>
                <a:ea typeface="Helvetica Neue"/>
                <a:cs typeface="Helvetica Neue"/>
                <a:sym typeface="Helvetica Neue"/>
              </a:rPr>
              <a:t>We need a way to add configuration to our containers</a:t>
            </a:r>
            <a:endParaRPr sz="2000" dirty="0">
              <a:solidFill>
                <a:srgbClr val="3E3E40"/>
              </a:solidFill>
              <a:ea typeface="Helvetica Neue"/>
              <a:cs typeface="Helvetica Neue"/>
              <a:sym typeface="Helvetica Neue"/>
            </a:endParaRPr>
          </a:p>
        </p:txBody>
      </p:sp>
      <p:sp>
        <p:nvSpPr>
          <p:cNvPr id="1820" name="Google Shape;1820;p152"/>
          <p:cNvSpPr/>
          <p:nvPr/>
        </p:nvSpPr>
        <p:spPr>
          <a:xfrm>
            <a:off x="9130957" y="1270732"/>
            <a:ext cx="2275207" cy="1172695"/>
          </a:xfrm>
          <a:prstGeom prst="roundRect">
            <a:avLst>
              <a:gd name="adj" fmla="val 16667"/>
            </a:avLst>
          </a:prstGeom>
          <a:solidFill>
            <a:schemeClr val="tx2">
              <a:lumMod val="20000"/>
              <a:lumOff val="80000"/>
            </a:schemeClr>
          </a:solidFill>
          <a:ln>
            <a:noFill/>
          </a:ln>
        </p:spPr>
        <p:txBody>
          <a:bodyPr spcFirstLastPara="1" wrap="square" lIns="91401" tIns="91401" rIns="91401" bIns="91401" anchor="t" anchorCtr="0">
            <a:noAutofit/>
          </a:bodyPr>
          <a:lstStyle/>
          <a:p>
            <a:r>
              <a:rPr lang="en-US" sz="1799" u="sng" dirty="0">
                <a:solidFill>
                  <a:schemeClr val="tx1">
                    <a:lumMod val="50000"/>
                  </a:schemeClr>
                </a:solidFill>
                <a:latin typeface="Helvetica Neue"/>
                <a:ea typeface="Helvetica Neue"/>
                <a:cs typeface="Helvetica Neue"/>
                <a:sym typeface="Helvetica Neue"/>
              </a:rPr>
              <a:t>Factor 3:</a:t>
            </a:r>
            <a:endParaRPr sz="1799" u="sng" dirty="0">
              <a:solidFill>
                <a:schemeClr val="tx1">
                  <a:lumMod val="50000"/>
                </a:schemeClr>
              </a:solidFill>
              <a:latin typeface="Helvetica Neue"/>
              <a:ea typeface="Helvetica Neue"/>
              <a:cs typeface="Helvetica Neue"/>
              <a:sym typeface="Helvetica Neue"/>
            </a:endParaRPr>
          </a:p>
          <a:p>
            <a:r>
              <a:rPr lang="en-US" sz="1799" dirty="0">
                <a:solidFill>
                  <a:schemeClr val="tx1">
                    <a:lumMod val="50000"/>
                  </a:schemeClr>
                </a:solidFill>
                <a:latin typeface="Helvetica Neue"/>
                <a:ea typeface="Helvetica Neue"/>
                <a:cs typeface="Helvetica Neue"/>
                <a:sym typeface="Helvetica Neue"/>
              </a:rPr>
              <a:t>Store config in the environment</a:t>
            </a:r>
            <a:endParaRPr sz="2399" dirty="0">
              <a:solidFill>
                <a:schemeClr val="tx1">
                  <a:lumMod val="50000"/>
                </a:schemeClr>
              </a:solidFill>
              <a:latin typeface="Helvetica Neue"/>
              <a:ea typeface="Helvetica Neue"/>
              <a:cs typeface="Helvetica Neue"/>
              <a:sym typeface="Helvetica Neue"/>
            </a:endParaRPr>
          </a:p>
        </p:txBody>
      </p:sp>
      <p:sp>
        <p:nvSpPr>
          <p:cNvPr id="1821" name="Google Shape;1821;p152"/>
          <p:cNvSpPr txBox="1"/>
          <p:nvPr/>
        </p:nvSpPr>
        <p:spPr>
          <a:xfrm>
            <a:off x="495171" y="1471584"/>
            <a:ext cx="8420607" cy="1562893"/>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dirty="0">
                <a:solidFill>
                  <a:srgbClr val="3E3E40"/>
                </a:solidFill>
                <a:ea typeface="Helvetica Neue"/>
                <a:cs typeface="Helvetica Neue"/>
                <a:sym typeface="Helvetica Neue"/>
              </a:rPr>
              <a:t>Containers would normally allow passing configuration parameters in the form of environment variables </a:t>
            </a:r>
            <a:endParaRPr sz="2000" dirty="0">
              <a:solidFill>
                <a:srgbClr val="3E3E40"/>
              </a:solidFill>
              <a:ea typeface="Helvetica Neue"/>
              <a:cs typeface="Helvetica Neue"/>
              <a:sym typeface="Helvetica Neue"/>
            </a:endParaRPr>
          </a:p>
        </p:txBody>
      </p:sp>
      <p:sp>
        <p:nvSpPr>
          <p:cNvPr id="1822" name="Google Shape;1822;p152"/>
          <p:cNvSpPr txBox="1"/>
          <p:nvPr/>
        </p:nvSpPr>
        <p:spPr>
          <a:xfrm>
            <a:off x="495171" y="2343856"/>
            <a:ext cx="9727966" cy="975946"/>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dirty="0">
                <a:solidFill>
                  <a:srgbClr val="3E3E40"/>
                </a:solidFill>
                <a:ea typeface="Helvetica Neue"/>
                <a:cs typeface="Helvetica Neue"/>
                <a:sym typeface="Helvetica Neue"/>
              </a:rPr>
              <a:t>Example: check </a:t>
            </a:r>
            <a:r>
              <a:rPr lang="en-US" sz="2000" u="sng" dirty="0">
                <a:solidFill>
                  <a:schemeClr val="hlink"/>
                </a:solidFill>
                <a:ea typeface="Helvetica Neue"/>
                <a:cs typeface="Helvetica Neue"/>
                <a:sym typeface="Helvetica Neue"/>
                <a:hlinkClick r:id="rId4"/>
              </a:rPr>
              <a:t>Bitnami MariaDB container documentation</a:t>
            </a:r>
            <a:r>
              <a:rPr lang="en-US" sz="2000" dirty="0">
                <a:solidFill>
                  <a:srgbClr val="3E3E40"/>
                </a:solidFill>
                <a:ea typeface="Helvetica Neue"/>
                <a:cs typeface="Helvetica Neue"/>
                <a:sym typeface="Helvetica Neue"/>
              </a:rPr>
              <a:t> </a:t>
            </a:r>
            <a:endParaRPr sz="2000" dirty="0">
              <a:solidFill>
                <a:srgbClr val="3E3E40"/>
              </a:solidFill>
              <a:ea typeface="Helvetica Neue"/>
              <a:cs typeface="Helvetica Neue"/>
              <a:sym typeface="Helvetica Neue"/>
            </a:endParaRPr>
          </a:p>
        </p:txBody>
      </p:sp>
      <p:sp>
        <p:nvSpPr>
          <p:cNvPr id="1823" name="Google Shape;1823;p152"/>
          <p:cNvSpPr txBox="1"/>
          <p:nvPr/>
        </p:nvSpPr>
        <p:spPr>
          <a:xfrm>
            <a:off x="495171" y="2904924"/>
            <a:ext cx="10824780" cy="975946"/>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dirty="0">
                <a:solidFill>
                  <a:srgbClr val="3E3E40"/>
                </a:solidFill>
                <a:ea typeface="Helvetica Neue"/>
                <a:cs typeface="Helvetica Neue"/>
                <a:sym typeface="Helvetica Neue"/>
              </a:rPr>
              <a:t>Let’s launch a container that creates a database with given credentials</a:t>
            </a:r>
            <a:endParaRPr sz="2000" dirty="0">
              <a:solidFill>
                <a:srgbClr val="3E3E40"/>
              </a:solidFill>
              <a:ea typeface="Helvetica Neue"/>
              <a:cs typeface="Helvetica Neue"/>
              <a:sym typeface="Helvetica Neue"/>
            </a:endParaRPr>
          </a:p>
        </p:txBody>
      </p:sp>
      <p:sp>
        <p:nvSpPr>
          <p:cNvPr id="1825" name="Google Shape;1825;p152"/>
          <p:cNvSpPr txBox="1"/>
          <p:nvPr/>
        </p:nvSpPr>
        <p:spPr>
          <a:xfrm>
            <a:off x="495171" y="5601609"/>
            <a:ext cx="10824780" cy="795693"/>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dirty="0">
                <a:solidFill>
                  <a:srgbClr val="3E3E40"/>
                </a:solidFill>
                <a:ea typeface="Helvetica Neue"/>
                <a:cs typeface="Helvetica Neue"/>
                <a:sym typeface="Helvetica Neue"/>
              </a:rPr>
              <a:t>Enter the container and execute </a:t>
            </a:r>
            <a:r>
              <a:rPr lang="en-US" sz="2000" dirty="0">
                <a:solidFill>
                  <a:srgbClr val="3E3E40"/>
                </a:solidFill>
                <a:ea typeface="Consolas"/>
                <a:cs typeface="Consolas"/>
                <a:sym typeface="Consolas"/>
              </a:rPr>
              <a:t>env</a:t>
            </a:r>
            <a:r>
              <a:rPr lang="en-US" sz="2000" dirty="0">
                <a:solidFill>
                  <a:srgbClr val="3E3E40"/>
                </a:solidFill>
                <a:ea typeface="Helvetica Neue"/>
                <a:cs typeface="Helvetica Neue"/>
                <a:sym typeface="Helvetica Neue"/>
              </a:rPr>
              <a:t>. What do you see?</a:t>
            </a:r>
            <a:endParaRPr sz="2000" dirty="0">
              <a:solidFill>
                <a:srgbClr val="3E3E40"/>
              </a:solidFill>
              <a:ea typeface="Helvetica Neue"/>
              <a:cs typeface="Helvetica Neue"/>
              <a:sym typeface="Helvetica Neue"/>
            </a:endParaRPr>
          </a:p>
        </p:txBody>
      </p:sp>
      <p:pic>
        <p:nvPicPr>
          <p:cNvPr id="3" name="Picture 2" descr="A picture containing screenshot, television&#10;&#10;Description automatically generated">
            <a:extLst>
              <a:ext uri="{FF2B5EF4-FFF2-40B4-BE49-F238E27FC236}">
                <a16:creationId xmlns:a16="http://schemas.microsoft.com/office/drawing/2014/main" id="{68CBB358-3BD0-A241-A1BC-88BCB4904EF3}"/>
              </a:ext>
            </a:extLst>
          </p:cNvPr>
          <p:cNvPicPr>
            <a:picLocks noChangeAspect="1"/>
          </p:cNvPicPr>
          <p:nvPr/>
        </p:nvPicPr>
        <p:blipFill>
          <a:blip r:embed="rId5"/>
          <a:stretch>
            <a:fillRect/>
          </a:stretch>
        </p:blipFill>
        <p:spPr>
          <a:xfrm>
            <a:off x="495171" y="3495974"/>
            <a:ext cx="9894155" cy="2154684"/>
          </a:xfrm>
          <a:prstGeom prst="rect">
            <a:avLst/>
          </a:prstGeom>
        </p:spPr>
      </p:pic>
    </p:spTree>
    <p:extLst>
      <p:ext uri="{BB962C8B-B14F-4D97-AF65-F5344CB8AC3E}">
        <p14:creationId xmlns:p14="http://schemas.microsoft.com/office/powerpoint/2010/main" val="1924934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19"/>
                                        </p:tgtEl>
                                        <p:attrNameLst>
                                          <p:attrName>style.visibility</p:attrName>
                                        </p:attrNameLst>
                                      </p:cBhvr>
                                      <p:to>
                                        <p:strVal val="visible"/>
                                      </p:to>
                                    </p:set>
                                    <p:animEffect transition="in" filter="fade">
                                      <p:cBhvr>
                                        <p:cTn id="7" dur="500"/>
                                        <p:tgtEl>
                                          <p:spTgt spid="18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20"/>
                                        </p:tgtEl>
                                        <p:attrNameLst>
                                          <p:attrName>style.visibility</p:attrName>
                                        </p:attrNameLst>
                                      </p:cBhvr>
                                      <p:to>
                                        <p:strVal val="visible"/>
                                      </p:to>
                                    </p:set>
                                    <p:animEffect transition="in" filter="fade">
                                      <p:cBhvr>
                                        <p:cTn id="12" dur="500"/>
                                        <p:tgtEl>
                                          <p:spTgt spid="1820"/>
                                        </p:tgtEl>
                                      </p:cBhvr>
                                    </p:animEffect>
                                  </p:childTnLst>
                                </p:cTn>
                              </p:par>
                              <p:par>
                                <p:cTn id="13" presetID="10" presetClass="entr" presetSubtype="0" fill="hold" nodeType="withEffect">
                                  <p:stCondLst>
                                    <p:cond delay="0"/>
                                  </p:stCondLst>
                                  <p:childTnLst>
                                    <p:set>
                                      <p:cBhvr>
                                        <p:cTn id="14" dur="1" fill="hold">
                                          <p:stCondLst>
                                            <p:cond delay="0"/>
                                          </p:stCondLst>
                                        </p:cTn>
                                        <p:tgtEl>
                                          <p:spTgt spid="1821"/>
                                        </p:tgtEl>
                                        <p:attrNameLst>
                                          <p:attrName>style.visibility</p:attrName>
                                        </p:attrNameLst>
                                      </p:cBhvr>
                                      <p:to>
                                        <p:strVal val="visible"/>
                                      </p:to>
                                    </p:set>
                                    <p:animEffect transition="in" filter="fade">
                                      <p:cBhvr>
                                        <p:cTn id="15" dur="500"/>
                                        <p:tgtEl>
                                          <p:spTgt spid="18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22"/>
                                        </p:tgtEl>
                                        <p:attrNameLst>
                                          <p:attrName>style.visibility</p:attrName>
                                        </p:attrNameLst>
                                      </p:cBhvr>
                                      <p:to>
                                        <p:strVal val="visible"/>
                                      </p:to>
                                    </p:set>
                                    <p:animEffect transition="in" filter="fade">
                                      <p:cBhvr>
                                        <p:cTn id="20" dur="500"/>
                                        <p:tgtEl>
                                          <p:spTgt spid="182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823"/>
                                        </p:tgtEl>
                                        <p:attrNameLst>
                                          <p:attrName>style.visibility</p:attrName>
                                        </p:attrNameLst>
                                      </p:cBhvr>
                                      <p:to>
                                        <p:strVal val="visible"/>
                                      </p:to>
                                    </p:set>
                                    <p:animEffect transition="in" filter="fade">
                                      <p:cBhvr>
                                        <p:cTn id="25" dur="500"/>
                                        <p:tgtEl>
                                          <p:spTgt spid="1823"/>
                                        </p:tgtEl>
                                      </p:cBhvr>
                                    </p:animEffect>
                                  </p:childTnLst>
                                </p:cTn>
                              </p:par>
                              <p:par>
                                <p:cTn id="26" presetID="10" presetClass="entr" presetSubtype="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825"/>
                                        </p:tgtEl>
                                        <p:attrNameLst>
                                          <p:attrName>style.visibility</p:attrName>
                                        </p:attrNameLst>
                                      </p:cBhvr>
                                      <p:to>
                                        <p:strVal val="visible"/>
                                      </p:to>
                                    </p:set>
                                    <p:animEffect transition="in" filter="fade">
                                      <p:cBhvr>
                                        <p:cTn id="33" dur="500"/>
                                        <p:tgtEl>
                                          <p:spTgt spid="18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830"/>
        <p:cNvGrpSpPr/>
        <p:nvPr/>
      </p:nvGrpSpPr>
      <p:grpSpPr>
        <a:xfrm>
          <a:off x="0" y="0"/>
          <a:ext cx="0" cy="0"/>
          <a:chOff x="0" y="0"/>
          <a:chExt cx="0" cy="0"/>
        </a:xfrm>
      </p:grpSpPr>
      <p:sp>
        <p:nvSpPr>
          <p:cNvPr id="1831" name="Google Shape;1831;p153"/>
          <p:cNvSpPr/>
          <p:nvPr/>
        </p:nvSpPr>
        <p:spPr>
          <a:xfrm>
            <a:off x="3478234" y="2542170"/>
            <a:ext cx="1176492" cy="298422"/>
          </a:xfrm>
          <a:prstGeom prst="ellipse">
            <a:avLst/>
          </a:prstGeom>
          <a:noFill/>
          <a:ln w="12700" cap="flat" cmpd="sng">
            <a:solidFill>
              <a:srgbClr val="FF0000"/>
            </a:solidFill>
            <a:prstDash val="solid"/>
            <a:round/>
            <a:headEnd type="none" w="sm" len="sm"/>
            <a:tailEnd type="none" w="sm" len="sm"/>
          </a:ln>
        </p:spPr>
        <p:txBody>
          <a:bodyPr spcFirstLastPara="1" wrap="square" lIns="91401" tIns="91401" rIns="91401" bIns="91401" anchor="ctr" anchorCtr="0">
            <a:noAutofit/>
          </a:bodyPr>
          <a:lstStyle/>
          <a:p>
            <a:endParaRPr sz="1799"/>
          </a:p>
        </p:txBody>
      </p:sp>
      <p:cxnSp>
        <p:nvCxnSpPr>
          <p:cNvPr id="1832" name="Google Shape;1832;p153"/>
          <p:cNvCxnSpPr/>
          <p:nvPr/>
        </p:nvCxnSpPr>
        <p:spPr>
          <a:xfrm>
            <a:off x="614143" y="4882670"/>
            <a:ext cx="10698213" cy="0"/>
          </a:xfrm>
          <a:prstGeom prst="straightConnector1">
            <a:avLst/>
          </a:prstGeom>
          <a:noFill/>
          <a:ln w="19050" cap="flat" cmpd="sng">
            <a:solidFill>
              <a:schemeClr val="accent3"/>
            </a:solidFill>
            <a:prstDash val="dash"/>
            <a:round/>
            <a:headEnd type="none" w="med" len="med"/>
            <a:tailEnd type="none" w="med" len="med"/>
          </a:ln>
        </p:spPr>
      </p:cxnSp>
      <p:sp>
        <p:nvSpPr>
          <p:cNvPr id="1833" name="Google Shape;1833;p153"/>
          <p:cNvSpPr txBox="1">
            <a:spLocks noGrp="1"/>
          </p:cNvSpPr>
          <p:nvPr>
            <p:ph type="title"/>
          </p:nvPr>
        </p:nvSpPr>
        <p:spPr>
          <a:prstGeom prst="rect">
            <a:avLst/>
          </a:prstGeom>
        </p:spPr>
        <p:txBody>
          <a:bodyPr spcFirstLastPara="1" vert="horz" wrap="square" lIns="91401" tIns="91401" rIns="91401" bIns="91401" rtlCol="0" anchor="ctr" anchorCtr="0">
            <a:noAutofit/>
          </a:bodyPr>
          <a:lstStyle/>
          <a:p>
            <a:r>
              <a:rPr lang="en-US"/>
              <a:t>About networking</a:t>
            </a:r>
            <a:endParaRPr/>
          </a:p>
        </p:txBody>
      </p:sp>
      <p:pic>
        <p:nvPicPr>
          <p:cNvPr id="1835" name="Google Shape;1835;p153"/>
          <p:cNvPicPr preferRelativeResize="0"/>
          <p:nvPr/>
        </p:nvPicPr>
        <p:blipFill>
          <a:blip r:embed="rId3">
            <a:alphaModFix/>
          </a:blip>
          <a:stretch>
            <a:fillRect/>
          </a:stretch>
        </p:blipFill>
        <p:spPr>
          <a:xfrm>
            <a:off x="11020101" y="199016"/>
            <a:ext cx="772126" cy="659528"/>
          </a:xfrm>
          <a:prstGeom prst="rect">
            <a:avLst/>
          </a:prstGeom>
          <a:noFill/>
          <a:ln>
            <a:noFill/>
          </a:ln>
        </p:spPr>
      </p:pic>
      <p:sp>
        <p:nvSpPr>
          <p:cNvPr id="1836" name="Google Shape;1836;p153"/>
          <p:cNvSpPr txBox="1"/>
          <p:nvPr/>
        </p:nvSpPr>
        <p:spPr>
          <a:xfrm>
            <a:off x="582148" y="845151"/>
            <a:ext cx="10323611" cy="715814"/>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a:solidFill>
                  <a:srgbClr val="3E3E40"/>
                </a:solidFill>
                <a:ea typeface="Helvetica Neue"/>
                <a:cs typeface="Helvetica Neue"/>
                <a:sym typeface="Helvetica Neue"/>
              </a:rPr>
              <a:t>We have a MariaDB container, but what if we want another container to access it?</a:t>
            </a:r>
            <a:endParaRPr sz="2000">
              <a:solidFill>
                <a:srgbClr val="3E3E40"/>
              </a:solidFill>
              <a:ea typeface="Helvetica Neue"/>
              <a:cs typeface="Helvetica Neue"/>
              <a:sym typeface="Helvetica Neue"/>
            </a:endParaRPr>
          </a:p>
        </p:txBody>
      </p:sp>
      <p:sp>
        <p:nvSpPr>
          <p:cNvPr id="1837" name="Google Shape;1837;p153"/>
          <p:cNvSpPr txBox="1"/>
          <p:nvPr/>
        </p:nvSpPr>
        <p:spPr>
          <a:xfrm>
            <a:off x="582148" y="1400819"/>
            <a:ext cx="10323611" cy="659528"/>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dirty="0">
                <a:solidFill>
                  <a:srgbClr val="3E3E40"/>
                </a:solidFill>
                <a:ea typeface="Helvetica Neue"/>
                <a:cs typeface="Helvetica Neue"/>
                <a:sym typeface="Helvetica Neue"/>
              </a:rPr>
              <a:t>Docker default network driver: bridged</a:t>
            </a:r>
            <a:endParaRPr sz="2000" dirty="0">
              <a:solidFill>
                <a:srgbClr val="3E3E40"/>
              </a:solidFill>
              <a:ea typeface="Helvetica Neue"/>
              <a:cs typeface="Helvetica Neue"/>
              <a:sym typeface="Helvetica Neue"/>
            </a:endParaRPr>
          </a:p>
        </p:txBody>
      </p:sp>
      <p:sp>
        <p:nvSpPr>
          <p:cNvPr id="1838" name="Google Shape;1838;p153"/>
          <p:cNvSpPr/>
          <p:nvPr/>
        </p:nvSpPr>
        <p:spPr>
          <a:xfrm>
            <a:off x="5090402" y="4491372"/>
            <a:ext cx="796232" cy="782618"/>
          </a:xfrm>
          <a:custGeom>
            <a:avLst/>
            <a:gdLst/>
            <a:ahLst/>
            <a:cxnLst/>
            <a:rect l="l" t="t" r="r" b="b"/>
            <a:pathLst>
              <a:path w="198366" h="202149" extrusionOk="0">
                <a:moveTo>
                  <a:pt x="36515" y="0"/>
                </a:moveTo>
                <a:lnTo>
                  <a:pt x="35200" y="165"/>
                </a:lnTo>
                <a:lnTo>
                  <a:pt x="34213" y="987"/>
                </a:lnTo>
                <a:lnTo>
                  <a:pt x="2139" y="33719"/>
                </a:lnTo>
                <a:lnTo>
                  <a:pt x="196556" y="33719"/>
                </a:lnTo>
                <a:lnTo>
                  <a:pt x="164318" y="987"/>
                </a:lnTo>
                <a:lnTo>
                  <a:pt x="163331" y="165"/>
                </a:lnTo>
                <a:lnTo>
                  <a:pt x="162015" y="0"/>
                </a:lnTo>
                <a:close/>
                <a:moveTo>
                  <a:pt x="115302" y="53786"/>
                </a:moveTo>
                <a:lnTo>
                  <a:pt x="118098" y="54115"/>
                </a:lnTo>
                <a:lnTo>
                  <a:pt x="120730" y="55266"/>
                </a:lnTo>
                <a:lnTo>
                  <a:pt x="123033" y="57075"/>
                </a:lnTo>
                <a:lnTo>
                  <a:pt x="124678" y="59543"/>
                </a:lnTo>
                <a:lnTo>
                  <a:pt x="125665" y="62339"/>
                </a:lnTo>
                <a:lnTo>
                  <a:pt x="125665" y="64148"/>
                </a:lnTo>
                <a:lnTo>
                  <a:pt x="125500" y="66122"/>
                </a:lnTo>
                <a:lnTo>
                  <a:pt x="124020" y="69740"/>
                </a:lnTo>
                <a:lnTo>
                  <a:pt x="121388" y="72372"/>
                </a:lnTo>
                <a:lnTo>
                  <a:pt x="117769" y="74017"/>
                </a:lnTo>
                <a:lnTo>
                  <a:pt x="115796" y="74181"/>
                </a:lnTo>
                <a:lnTo>
                  <a:pt x="113986" y="74017"/>
                </a:lnTo>
                <a:lnTo>
                  <a:pt x="111026" y="73195"/>
                </a:lnTo>
                <a:lnTo>
                  <a:pt x="108723" y="71550"/>
                </a:lnTo>
                <a:lnTo>
                  <a:pt x="106914" y="69247"/>
                </a:lnTo>
                <a:lnTo>
                  <a:pt x="105762" y="66615"/>
                </a:lnTo>
                <a:lnTo>
                  <a:pt x="105433" y="63819"/>
                </a:lnTo>
                <a:lnTo>
                  <a:pt x="105927" y="60858"/>
                </a:lnTo>
                <a:lnTo>
                  <a:pt x="107243" y="58062"/>
                </a:lnTo>
                <a:lnTo>
                  <a:pt x="108394" y="56911"/>
                </a:lnTo>
                <a:lnTo>
                  <a:pt x="109710" y="55759"/>
                </a:lnTo>
                <a:lnTo>
                  <a:pt x="112342" y="54279"/>
                </a:lnTo>
                <a:lnTo>
                  <a:pt x="115302" y="53786"/>
                </a:lnTo>
                <a:close/>
                <a:moveTo>
                  <a:pt x="141784" y="53786"/>
                </a:moveTo>
                <a:lnTo>
                  <a:pt x="144580" y="54115"/>
                </a:lnTo>
                <a:lnTo>
                  <a:pt x="147212" y="55266"/>
                </a:lnTo>
                <a:lnTo>
                  <a:pt x="149514" y="57075"/>
                </a:lnTo>
                <a:lnTo>
                  <a:pt x="151159" y="59543"/>
                </a:lnTo>
                <a:lnTo>
                  <a:pt x="152146" y="62339"/>
                </a:lnTo>
                <a:lnTo>
                  <a:pt x="152146" y="64148"/>
                </a:lnTo>
                <a:lnTo>
                  <a:pt x="151982" y="66122"/>
                </a:lnTo>
                <a:lnTo>
                  <a:pt x="150501" y="69740"/>
                </a:lnTo>
                <a:lnTo>
                  <a:pt x="147870" y="72372"/>
                </a:lnTo>
                <a:lnTo>
                  <a:pt x="144251" y="74017"/>
                </a:lnTo>
                <a:lnTo>
                  <a:pt x="142277" y="74181"/>
                </a:lnTo>
                <a:lnTo>
                  <a:pt x="142113" y="74181"/>
                </a:lnTo>
                <a:lnTo>
                  <a:pt x="140468" y="74017"/>
                </a:lnTo>
                <a:lnTo>
                  <a:pt x="137507" y="73195"/>
                </a:lnTo>
                <a:lnTo>
                  <a:pt x="135205" y="71550"/>
                </a:lnTo>
                <a:lnTo>
                  <a:pt x="133395" y="69247"/>
                </a:lnTo>
                <a:lnTo>
                  <a:pt x="132244" y="66615"/>
                </a:lnTo>
                <a:lnTo>
                  <a:pt x="131915" y="63819"/>
                </a:lnTo>
                <a:lnTo>
                  <a:pt x="132408" y="60858"/>
                </a:lnTo>
                <a:lnTo>
                  <a:pt x="133724" y="58062"/>
                </a:lnTo>
                <a:lnTo>
                  <a:pt x="134876" y="56911"/>
                </a:lnTo>
                <a:lnTo>
                  <a:pt x="136027" y="55759"/>
                </a:lnTo>
                <a:lnTo>
                  <a:pt x="138823" y="54279"/>
                </a:lnTo>
                <a:lnTo>
                  <a:pt x="141784" y="53786"/>
                </a:lnTo>
                <a:close/>
                <a:moveTo>
                  <a:pt x="168101" y="53786"/>
                </a:moveTo>
                <a:lnTo>
                  <a:pt x="171062" y="54115"/>
                </a:lnTo>
                <a:lnTo>
                  <a:pt x="173693" y="55266"/>
                </a:lnTo>
                <a:lnTo>
                  <a:pt x="175832" y="57075"/>
                </a:lnTo>
                <a:lnTo>
                  <a:pt x="177641" y="59543"/>
                </a:lnTo>
                <a:lnTo>
                  <a:pt x="178463" y="62339"/>
                </a:lnTo>
                <a:lnTo>
                  <a:pt x="178628" y="64148"/>
                </a:lnTo>
                <a:lnTo>
                  <a:pt x="178463" y="66122"/>
                </a:lnTo>
                <a:lnTo>
                  <a:pt x="176983" y="69740"/>
                </a:lnTo>
                <a:lnTo>
                  <a:pt x="174187" y="72372"/>
                </a:lnTo>
                <a:lnTo>
                  <a:pt x="170733" y="74017"/>
                </a:lnTo>
                <a:lnTo>
                  <a:pt x="168594" y="74181"/>
                </a:lnTo>
                <a:lnTo>
                  <a:pt x="166950" y="74017"/>
                </a:lnTo>
                <a:lnTo>
                  <a:pt x="163989" y="73195"/>
                </a:lnTo>
                <a:lnTo>
                  <a:pt x="161522" y="71550"/>
                </a:lnTo>
                <a:lnTo>
                  <a:pt x="159712" y="69247"/>
                </a:lnTo>
                <a:lnTo>
                  <a:pt x="158725" y="66615"/>
                </a:lnTo>
                <a:lnTo>
                  <a:pt x="158232" y="63819"/>
                </a:lnTo>
                <a:lnTo>
                  <a:pt x="158725" y="60858"/>
                </a:lnTo>
                <a:lnTo>
                  <a:pt x="160206" y="58062"/>
                </a:lnTo>
                <a:lnTo>
                  <a:pt x="161357" y="56911"/>
                </a:lnTo>
                <a:lnTo>
                  <a:pt x="162509" y="55759"/>
                </a:lnTo>
                <a:lnTo>
                  <a:pt x="165305" y="54279"/>
                </a:lnTo>
                <a:lnTo>
                  <a:pt x="168101" y="53786"/>
                </a:lnTo>
                <a:close/>
                <a:moveTo>
                  <a:pt x="29114" y="50496"/>
                </a:moveTo>
                <a:lnTo>
                  <a:pt x="33061" y="50825"/>
                </a:lnTo>
                <a:lnTo>
                  <a:pt x="36515" y="52305"/>
                </a:lnTo>
                <a:lnTo>
                  <a:pt x="39476" y="54773"/>
                </a:lnTo>
                <a:lnTo>
                  <a:pt x="41779" y="57898"/>
                </a:lnTo>
                <a:lnTo>
                  <a:pt x="42930" y="61845"/>
                </a:lnTo>
                <a:lnTo>
                  <a:pt x="43095" y="64148"/>
                </a:lnTo>
                <a:lnTo>
                  <a:pt x="42930" y="66780"/>
                </a:lnTo>
                <a:lnTo>
                  <a:pt x="40956" y="71550"/>
                </a:lnTo>
                <a:lnTo>
                  <a:pt x="37338" y="75168"/>
                </a:lnTo>
                <a:lnTo>
                  <a:pt x="32568" y="77307"/>
                </a:lnTo>
                <a:lnTo>
                  <a:pt x="29936" y="77471"/>
                </a:lnTo>
                <a:lnTo>
                  <a:pt x="27633" y="77307"/>
                </a:lnTo>
                <a:lnTo>
                  <a:pt x="23686" y="76155"/>
                </a:lnTo>
                <a:lnTo>
                  <a:pt x="20561" y="74017"/>
                </a:lnTo>
                <a:lnTo>
                  <a:pt x="18093" y="71056"/>
                </a:lnTo>
                <a:lnTo>
                  <a:pt x="16613" y="67438"/>
                </a:lnTo>
                <a:lnTo>
                  <a:pt x="16120" y="63655"/>
                </a:lnTo>
                <a:lnTo>
                  <a:pt x="16778" y="59872"/>
                </a:lnTo>
                <a:lnTo>
                  <a:pt x="18587" y="56253"/>
                </a:lnTo>
                <a:lnTo>
                  <a:pt x="20067" y="54444"/>
                </a:lnTo>
                <a:lnTo>
                  <a:pt x="21712" y="52963"/>
                </a:lnTo>
                <a:lnTo>
                  <a:pt x="25331" y="51154"/>
                </a:lnTo>
                <a:lnTo>
                  <a:pt x="29114" y="50496"/>
                </a:lnTo>
                <a:close/>
                <a:moveTo>
                  <a:pt x="165" y="40463"/>
                </a:moveTo>
                <a:lnTo>
                  <a:pt x="165" y="87669"/>
                </a:lnTo>
                <a:lnTo>
                  <a:pt x="198366" y="87669"/>
                </a:lnTo>
                <a:lnTo>
                  <a:pt x="198366" y="40463"/>
                </a:lnTo>
                <a:close/>
                <a:moveTo>
                  <a:pt x="117441" y="107900"/>
                </a:moveTo>
                <a:lnTo>
                  <a:pt x="120401" y="108723"/>
                </a:lnTo>
                <a:lnTo>
                  <a:pt x="122704" y="110367"/>
                </a:lnTo>
                <a:lnTo>
                  <a:pt x="124513" y="112670"/>
                </a:lnTo>
                <a:lnTo>
                  <a:pt x="125665" y="115302"/>
                </a:lnTo>
                <a:lnTo>
                  <a:pt x="126158" y="118098"/>
                </a:lnTo>
                <a:lnTo>
                  <a:pt x="125665" y="121059"/>
                </a:lnTo>
                <a:lnTo>
                  <a:pt x="124184" y="123691"/>
                </a:lnTo>
                <a:lnTo>
                  <a:pt x="123197" y="125006"/>
                </a:lnTo>
                <a:lnTo>
                  <a:pt x="121882" y="126158"/>
                </a:lnTo>
                <a:lnTo>
                  <a:pt x="119250" y="127638"/>
                </a:lnTo>
                <a:lnTo>
                  <a:pt x="116289" y="128132"/>
                </a:lnTo>
                <a:lnTo>
                  <a:pt x="113493" y="127803"/>
                </a:lnTo>
                <a:lnTo>
                  <a:pt x="110861" y="126651"/>
                </a:lnTo>
                <a:lnTo>
                  <a:pt x="108558" y="124842"/>
                </a:lnTo>
                <a:lnTo>
                  <a:pt x="106749" y="122539"/>
                </a:lnTo>
                <a:lnTo>
                  <a:pt x="105927" y="119578"/>
                </a:lnTo>
                <a:lnTo>
                  <a:pt x="105762" y="117934"/>
                </a:lnTo>
                <a:lnTo>
                  <a:pt x="105927" y="115795"/>
                </a:lnTo>
                <a:lnTo>
                  <a:pt x="107407" y="112341"/>
                </a:lnTo>
                <a:lnTo>
                  <a:pt x="110039" y="109545"/>
                </a:lnTo>
                <a:lnTo>
                  <a:pt x="113657" y="107900"/>
                </a:lnTo>
                <a:close/>
                <a:moveTo>
                  <a:pt x="143922" y="107900"/>
                </a:moveTo>
                <a:lnTo>
                  <a:pt x="146883" y="108723"/>
                </a:lnTo>
                <a:lnTo>
                  <a:pt x="149350" y="110367"/>
                </a:lnTo>
                <a:lnTo>
                  <a:pt x="151159" y="112670"/>
                </a:lnTo>
                <a:lnTo>
                  <a:pt x="152311" y="115302"/>
                </a:lnTo>
                <a:lnTo>
                  <a:pt x="152640" y="118098"/>
                </a:lnTo>
                <a:lnTo>
                  <a:pt x="152146" y="121059"/>
                </a:lnTo>
                <a:lnTo>
                  <a:pt x="150830" y="123691"/>
                </a:lnTo>
                <a:lnTo>
                  <a:pt x="149679" y="125006"/>
                </a:lnTo>
                <a:lnTo>
                  <a:pt x="148528" y="126158"/>
                </a:lnTo>
                <a:lnTo>
                  <a:pt x="145731" y="127638"/>
                </a:lnTo>
                <a:lnTo>
                  <a:pt x="142935" y="128132"/>
                </a:lnTo>
                <a:lnTo>
                  <a:pt x="139975" y="127803"/>
                </a:lnTo>
                <a:lnTo>
                  <a:pt x="137343" y="126651"/>
                </a:lnTo>
                <a:lnTo>
                  <a:pt x="135040" y="124842"/>
                </a:lnTo>
                <a:lnTo>
                  <a:pt x="133395" y="122539"/>
                </a:lnTo>
                <a:lnTo>
                  <a:pt x="132408" y="119578"/>
                </a:lnTo>
                <a:lnTo>
                  <a:pt x="132408" y="117934"/>
                </a:lnTo>
                <a:lnTo>
                  <a:pt x="132408" y="115960"/>
                </a:lnTo>
                <a:lnTo>
                  <a:pt x="133889" y="112341"/>
                </a:lnTo>
                <a:lnTo>
                  <a:pt x="136685" y="109545"/>
                </a:lnTo>
                <a:lnTo>
                  <a:pt x="140139" y="108065"/>
                </a:lnTo>
                <a:lnTo>
                  <a:pt x="142277" y="107900"/>
                </a:lnTo>
                <a:close/>
                <a:moveTo>
                  <a:pt x="170404" y="107900"/>
                </a:moveTo>
                <a:lnTo>
                  <a:pt x="173364" y="108723"/>
                </a:lnTo>
                <a:lnTo>
                  <a:pt x="175832" y="110367"/>
                </a:lnTo>
                <a:lnTo>
                  <a:pt x="177641" y="112670"/>
                </a:lnTo>
                <a:lnTo>
                  <a:pt x="178792" y="115302"/>
                </a:lnTo>
                <a:lnTo>
                  <a:pt x="179121" y="118098"/>
                </a:lnTo>
                <a:lnTo>
                  <a:pt x="178628" y="121059"/>
                </a:lnTo>
                <a:lnTo>
                  <a:pt x="177312" y="123691"/>
                </a:lnTo>
                <a:lnTo>
                  <a:pt x="176161" y="125006"/>
                </a:lnTo>
                <a:lnTo>
                  <a:pt x="174845" y="126158"/>
                </a:lnTo>
                <a:lnTo>
                  <a:pt x="172213" y="127638"/>
                </a:lnTo>
                <a:lnTo>
                  <a:pt x="169252" y="128132"/>
                </a:lnTo>
                <a:lnTo>
                  <a:pt x="166456" y="127803"/>
                </a:lnTo>
                <a:lnTo>
                  <a:pt x="163824" y="126651"/>
                </a:lnTo>
                <a:lnTo>
                  <a:pt x="161522" y="124842"/>
                </a:lnTo>
                <a:lnTo>
                  <a:pt x="159877" y="122539"/>
                </a:lnTo>
                <a:lnTo>
                  <a:pt x="158890" y="119578"/>
                </a:lnTo>
                <a:lnTo>
                  <a:pt x="158890" y="117934"/>
                </a:lnTo>
                <a:lnTo>
                  <a:pt x="158890" y="115960"/>
                </a:lnTo>
                <a:lnTo>
                  <a:pt x="160370" y="112341"/>
                </a:lnTo>
                <a:lnTo>
                  <a:pt x="163002" y="109545"/>
                </a:lnTo>
                <a:lnTo>
                  <a:pt x="166621" y="108065"/>
                </a:lnTo>
                <a:lnTo>
                  <a:pt x="168594" y="107900"/>
                </a:lnTo>
                <a:close/>
                <a:moveTo>
                  <a:pt x="32074" y="104446"/>
                </a:moveTo>
                <a:lnTo>
                  <a:pt x="36022" y="105762"/>
                </a:lnTo>
                <a:lnTo>
                  <a:pt x="39312" y="107900"/>
                </a:lnTo>
                <a:lnTo>
                  <a:pt x="41614" y="110861"/>
                </a:lnTo>
                <a:lnTo>
                  <a:pt x="43095" y="114315"/>
                </a:lnTo>
                <a:lnTo>
                  <a:pt x="43588" y="118098"/>
                </a:lnTo>
                <a:lnTo>
                  <a:pt x="43095" y="122046"/>
                </a:lnTo>
                <a:lnTo>
                  <a:pt x="41121" y="125664"/>
                </a:lnTo>
                <a:lnTo>
                  <a:pt x="39805" y="127309"/>
                </a:lnTo>
                <a:lnTo>
                  <a:pt x="38160" y="128789"/>
                </a:lnTo>
                <a:lnTo>
                  <a:pt x="34542" y="130763"/>
                </a:lnTo>
                <a:lnTo>
                  <a:pt x="30594" y="131421"/>
                </a:lnTo>
                <a:lnTo>
                  <a:pt x="26811" y="131092"/>
                </a:lnTo>
                <a:lnTo>
                  <a:pt x="23357" y="129612"/>
                </a:lnTo>
                <a:lnTo>
                  <a:pt x="20232" y="127145"/>
                </a:lnTo>
                <a:lnTo>
                  <a:pt x="18093" y="124019"/>
                </a:lnTo>
                <a:lnTo>
                  <a:pt x="16778" y="120072"/>
                </a:lnTo>
                <a:lnTo>
                  <a:pt x="16613" y="117934"/>
                </a:lnTo>
                <a:lnTo>
                  <a:pt x="16778" y="115137"/>
                </a:lnTo>
                <a:lnTo>
                  <a:pt x="18751" y="110367"/>
                </a:lnTo>
                <a:lnTo>
                  <a:pt x="22370" y="106749"/>
                </a:lnTo>
                <a:lnTo>
                  <a:pt x="27140" y="104611"/>
                </a:lnTo>
                <a:lnTo>
                  <a:pt x="29936" y="104446"/>
                </a:lnTo>
                <a:close/>
                <a:moveTo>
                  <a:pt x="165" y="94413"/>
                </a:moveTo>
                <a:lnTo>
                  <a:pt x="165" y="141455"/>
                </a:lnTo>
                <a:lnTo>
                  <a:pt x="198366" y="141455"/>
                </a:lnTo>
                <a:lnTo>
                  <a:pt x="198366" y="94413"/>
                </a:lnTo>
                <a:close/>
                <a:moveTo>
                  <a:pt x="117441" y="161686"/>
                </a:moveTo>
                <a:lnTo>
                  <a:pt x="120401" y="162673"/>
                </a:lnTo>
                <a:lnTo>
                  <a:pt x="122704" y="164318"/>
                </a:lnTo>
                <a:lnTo>
                  <a:pt x="124513" y="166456"/>
                </a:lnTo>
                <a:lnTo>
                  <a:pt x="125665" y="169088"/>
                </a:lnTo>
                <a:lnTo>
                  <a:pt x="126158" y="172048"/>
                </a:lnTo>
                <a:lnTo>
                  <a:pt x="125665" y="174844"/>
                </a:lnTo>
                <a:lnTo>
                  <a:pt x="124184" y="177641"/>
                </a:lnTo>
                <a:lnTo>
                  <a:pt x="123197" y="178956"/>
                </a:lnTo>
                <a:lnTo>
                  <a:pt x="121882" y="179943"/>
                </a:lnTo>
                <a:lnTo>
                  <a:pt x="119250" y="181424"/>
                </a:lnTo>
                <a:lnTo>
                  <a:pt x="116289" y="181917"/>
                </a:lnTo>
                <a:lnTo>
                  <a:pt x="113493" y="181588"/>
                </a:lnTo>
                <a:lnTo>
                  <a:pt x="110861" y="180601"/>
                </a:lnTo>
                <a:lnTo>
                  <a:pt x="108558" y="178792"/>
                </a:lnTo>
                <a:lnTo>
                  <a:pt x="106749" y="176325"/>
                </a:lnTo>
                <a:lnTo>
                  <a:pt x="105927" y="173529"/>
                </a:lnTo>
                <a:lnTo>
                  <a:pt x="105762" y="171884"/>
                </a:lnTo>
                <a:lnTo>
                  <a:pt x="105927" y="169745"/>
                </a:lnTo>
                <a:lnTo>
                  <a:pt x="107407" y="166127"/>
                </a:lnTo>
                <a:lnTo>
                  <a:pt x="110039" y="163331"/>
                </a:lnTo>
                <a:lnTo>
                  <a:pt x="113657" y="161850"/>
                </a:lnTo>
                <a:lnTo>
                  <a:pt x="115796" y="161686"/>
                </a:lnTo>
                <a:close/>
                <a:moveTo>
                  <a:pt x="143758" y="161686"/>
                </a:moveTo>
                <a:lnTo>
                  <a:pt x="146718" y="162673"/>
                </a:lnTo>
                <a:lnTo>
                  <a:pt x="149186" y="164318"/>
                </a:lnTo>
                <a:lnTo>
                  <a:pt x="150995" y="166456"/>
                </a:lnTo>
                <a:lnTo>
                  <a:pt x="152146" y="169088"/>
                </a:lnTo>
                <a:lnTo>
                  <a:pt x="152475" y="172048"/>
                </a:lnTo>
                <a:lnTo>
                  <a:pt x="152146" y="174844"/>
                </a:lnTo>
                <a:lnTo>
                  <a:pt x="150666" y="177641"/>
                </a:lnTo>
                <a:lnTo>
                  <a:pt x="149514" y="178956"/>
                </a:lnTo>
                <a:lnTo>
                  <a:pt x="148363" y="179943"/>
                </a:lnTo>
                <a:lnTo>
                  <a:pt x="145567" y="181424"/>
                </a:lnTo>
                <a:lnTo>
                  <a:pt x="142771" y="181917"/>
                </a:lnTo>
                <a:lnTo>
                  <a:pt x="139810" y="181588"/>
                </a:lnTo>
                <a:lnTo>
                  <a:pt x="137178" y="180601"/>
                </a:lnTo>
                <a:lnTo>
                  <a:pt x="135040" y="178792"/>
                </a:lnTo>
                <a:lnTo>
                  <a:pt x="133231" y="176325"/>
                </a:lnTo>
                <a:lnTo>
                  <a:pt x="132408" y="173529"/>
                </a:lnTo>
                <a:lnTo>
                  <a:pt x="132244" y="171884"/>
                </a:lnTo>
                <a:lnTo>
                  <a:pt x="132408" y="169745"/>
                </a:lnTo>
                <a:lnTo>
                  <a:pt x="133889" y="166127"/>
                </a:lnTo>
                <a:lnTo>
                  <a:pt x="136520" y="163331"/>
                </a:lnTo>
                <a:lnTo>
                  <a:pt x="140139" y="161850"/>
                </a:lnTo>
                <a:lnTo>
                  <a:pt x="142277" y="161686"/>
                </a:lnTo>
                <a:close/>
                <a:moveTo>
                  <a:pt x="170239" y="161686"/>
                </a:moveTo>
                <a:lnTo>
                  <a:pt x="173200" y="162673"/>
                </a:lnTo>
                <a:lnTo>
                  <a:pt x="175667" y="164318"/>
                </a:lnTo>
                <a:lnTo>
                  <a:pt x="177476" y="166456"/>
                </a:lnTo>
                <a:lnTo>
                  <a:pt x="178628" y="169088"/>
                </a:lnTo>
                <a:lnTo>
                  <a:pt x="178957" y="172048"/>
                </a:lnTo>
                <a:lnTo>
                  <a:pt x="178463" y="174844"/>
                </a:lnTo>
                <a:lnTo>
                  <a:pt x="177147" y="177641"/>
                </a:lnTo>
                <a:lnTo>
                  <a:pt x="175996" y="178956"/>
                </a:lnTo>
                <a:lnTo>
                  <a:pt x="174845" y="179943"/>
                </a:lnTo>
                <a:lnTo>
                  <a:pt x="172049" y="181424"/>
                </a:lnTo>
                <a:lnTo>
                  <a:pt x="169252" y="181917"/>
                </a:lnTo>
                <a:lnTo>
                  <a:pt x="166292" y="181588"/>
                </a:lnTo>
                <a:lnTo>
                  <a:pt x="163660" y="180601"/>
                </a:lnTo>
                <a:lnTo>
                  <a:pt x="161357" y="178792"/>
                </a:lnTo>
                <a:lnTo>
                  <a:pt x="159712" y="176325"/>
                </a:lnTo>
                <a:lnTo>
                  <a:pt x="158725" y="173529"/>
                </a:lnTo>
                <a:lnTo>
                  <a:pt x="158725" y="171884"/>
                </a:lnTo>
                <a:lnTo>
                  <a:pt x="158890" y="169745"/>
                </a:lnTo>
                <a:lnTo>
                  <a:pt x="160370" y="166127"/>
                </a:lnTo>
                <a:lnTo>
                  <a:pt x="163002" y="163331"/>
                </a:lnTo>
                <a:lnTo>
                  <a:pt x="166621" y="161850"/>
                </a:lnTo>
                <a:lnTo>
                  <a:pt x="168594" y="161686"/>
                </a:lnTo>
                <a:close/>
                <a:moveTo>
                  <a:pt x="32074" y="158396"/>
                </a:moveTo>
                <a:lnTo>
                  <a:pt x="36022" y="159548"/>
                </a:lnTo>
                <a:lnTo>
                  <a:pt x="39312" y="161850"/>
                </a:lnTo>
                <a:lnTo>
                  <a:pt x="41614" y="164811"/>
                </a:lnTo>
                <a:lnTo>
                  <a:pt x="43095" y="168265"/>
                </a:lnTo>
                <a:lnTo>
                  <a:pt x="43588" y="172048"/>
                </a:lnTo>
                <a:lnTo>
                  <a:pt x="43095" y="175996"/>
                </a:lnTo>
                <a:lnTo>
                  <a:pt x="41121" y="179614"/>
                </a:lnTo>
                <a:lnTo>
                  <a:pt x="39805" y="181259"/>
                </a:lnTo>
                <a:lnTo>
                  <a:pt x="38160" y="182740"/>
                </a:lnTo>
                <a:lnTo>
                  <a:pt x="34542" y="184713"/>
                </a:lnTo>
                <a:lnTo>
                  <a:pt x="30594" y="185371"/>
                </a:lnTo>
                <a:lnTo>
                  <a:pt x="26811" y="184878"/>
                </a:lnTo>
                <a:lnTo>
                  <a:pt x="23357" y="183397"/>
                </a:lnTo>
                <a:lnTo>
                  <a:pt x="20232" y="181095"/>
                </a:lnTo>
                <a:lnTo>
                  <a:pt x="18093" y="177970"/>
                </a:lnTo>
                <a:lnTo>
                  <a:pt x="16778" y="174022"/>
                </a:lnTo>
                <a:lnTo>
                  <a:pt x="16613" y="171884"/>
                </a:lnTo>
                <a:lnTo>
                  <a:pt x="16778" y="169088"/>
                </a:lnTo>
                <a:lnTo>
                  <a:pt x="18751" y="164318"/>
                </a:lnTo>
                <a:lnTo>
                  <a:pt x="22370" y="160534"/>
                </a:lnTo>
                <a:lnTo>
                  <a:pt x="27140" y="158561"/>
                </a:lnTo>
                <a:lnTo>
                  <a:pt x="29936" y="158396"/>
                </a:lnTo>
                <a:close/>
                <a:moveTo>
                  <a:pt x="165" y="148198"/>
                </a:moveTo>
                <a:lnTo>
                  <a:pt x="0" y="181917"/>
                </a:lnTo>
                <a:lnTo>
                  <a:pt x="0" y="183891"/>
                </a:lnTo>
                <a:lnTo>
                  <a:pt x="823" y="187838"/>
                </a:lnTo>
                <a:lnTo>
                  <a:pt x="3290" y="193266"/>
                </a:lnTo>
                <a:lnTo>
                  <a:pt x="8553" y="198694"/>
                </a:lnTo>
                <a:lnTo>
                  <a:pt x="13817" y="201162"/>
                </a:lnTo>
                <a:lnTo>
                  <a:pt x="17764" y="201984"/>
                </a:lnTo>
                <a:lnTo>
                  <a:pt x="19903" y="202148"/>
                </a:lnTo>
                <a:lnTo>
                  <a:pt x="178628" y="202148"/>
                </a:lnTo>
                <a:lnTo>
                  <a:pt x="180602" y="201984"/>
                </a:lnTo>
                <a:lnTo>
                  <a:pt x="184549" y="201162"/>
                </a:lnTo>
                <a:lnTo>
                  <a:pt x="189813" y="198694"/>
                </a:lnTo>
                <a:lnTo>
                  <a:pt x="195240" y="193266"/>
                </a:lnTo>
                <a:lnTo>
                  <a:pt x="197543" y="187838"/>
                </a:lnTo>
                <a:lnTo>
                  <a:pt x="198366" y="183891"/>
                </a:lnTo>
                <a:lnTo>
                  <a:pt x="198366" y="181917"/>
                </a:lnTo>
                <a:lnTo>
                  <a:pt x="198366" y="148198"/>
                </a:lnTo>
                <a:close/>
              </a:path>
            </a:pathLst>
          </a:custGeom>
          <a:solidFill>
            <a:srgbClr val="1F9BD8"/>
          </a:solidFill>
          <a:ln>
            <a:noFill/>
          </a:ln>
        </p:spPr>
        <p:txBody>
          <a:bodyPr spcFirstLastPara="1" wrap="square" lIns="91401" tIns="91401" rIns="91401" bIns="91401" anchor="ctr" anchorCtr="0">
            <a:noAutofit/>
          </a:bodyPr>
          <a:lstStyle/>
          <a:p>
            <a:endParaRPr sz="1799"/>
          </a:p>
        </p:txBody>
      </p:sp>
      <p:sp>
        <p:nvSpPr>
          <p:cNvPr id="1839" name="Google Shape;1839;p153"/>
          <p:cNvSpPr txBox="1"/>
          <p:nvPr/>
        </p:nvSpPr>
        <p:spPr>
          <a:xfrm>
            <a:off x="4691706" y="5364495"/>
            <a:ext cx="1692459" cy="365005"/>
          </a:xfrm>
          <a:prstGeom prst="rect">
            <a:avLst/>
          </a:prstGeom>
          <a:noFill/>
          <a:ln>
            <a:noFill/>
          </a:ln>
        </p:spPr>
        <p:txBody>
          <a:bodyPr spcFirstLastPara="1" wrap="square" lIns="91401" tIns="91401" rIns="91401" bIns="91401" anchor="t" anchorCtr="0">
            <a:noAutofit/>
          </a:bodyPr>
          <a:lstStyle/>
          <a:p>
            <a:pPr algn="ctr"/>
            <a:r>
              <a:rPr lang="en-US" sz="1400">
                <a:solidFill>
                  <a:schemeClr val="accent3"/>
                </a:solidFill>
                <a:ea typeface="Helvetica Neue"/>
                <a:cs typeface="Helvetica Neue"/>
                <a:sym typeface="Helvetica Neue"/>
              </a:rPr>
              <a:t>Bare metal host</a:t>
            </a:r>
            <a:endParaRPr sz="1400">
              <a:solidFill>
                <a:schemeClr val="accent3"/>
              </a:solidFill>
              <a:ea typeface="Helvetica Neue"/>
              <a:cs typeface="Helvetica Neue"/>
              <a:sym typeface="Helvetica Neue"/>
            </a:endParaRPr>
          </a:p>
        </p:txBody>
      </p:sp>
      <p:sp>
        <p:nvSpPr>
          <p:cNvPr id="1840" name="Google Shape;1840;p153"/>
          <p:cNvSpPr txBox="1"/>
          <p:nvPr/>
        </p:nvSpPr>
        <p:spPr>
          <a:xfrm>
            <a:off x="4861525" y="5647844"/>
            <a:ext cx="1253973" cy="365005"/>
          </a:xfrm>
          <a:prstGeom prst="rect">
            <a:avLst/>
          </a:prstGeom>
          <a:noFill/>
          <a:ln>
            <a:noFill/>
          </a:ln>
        </p:spPr>
        <p:txBody>
          <a:bodyPr spcFirstLastPara="1" wrap="square" lIns="91401" tIns="91401" rIns="91401" bIns="91401" anchor="t" anchorCtr="0">
            <a:noAutofit/>
          </a:bodyPr>
          <a:lstStyle/>
          <a:p>
            <a:pPr algn="ctr"/>
            <a:r>
              <a:rPr lang="en-US" sz="1400">
                <a:solidFill>
                  <a:schemeClr val="accent3"/>
                </a:solidFill>
                <a:ea typeface="Helvetica Neue"/>
                <a:cs typeface="Helvetica Neue"/>
                <a:sym typeface="Helvetica Neue"/>
              </a:rPr>
              <a:t>192.168.10.2</a:t>
            </a:r>
            <a:endParaRPr sz="1400">
              <a:solidFill>
                <a:schemeClr val="accent3"/>
              </a:solidFill>
              <a:ea typeface="Helvetica Neue"/>
              <a:cs typeface="Helvetica Neue"/>
              <a:sym typeface="Helvetica Neue"/>
            </a:endParaRPr>
          </a:p>
        </p:txBody>
      </p:sp>
      <p:sp>
        <p:nvSpPr>
          <p:cNvPr id="1841" name="Google Shape;1841;p153"/>
          <p:cNvSpPr txBox="1"/>
          <p:nvPr/>
        </p:nvSpPr>
        <p:spPr>
          <a:xfrm>
            <a:off x="10903436" y="4903582"/>
            <a:ext cx="1168397" cy="440001"/>
          </a:xfrm>
          <a:prstGeom prst="rect">
            <a:avLst/>
          </a:prstGeom>
          <a:noFill/>
          <a:ln>
            <a:noFill/>
          </a:ln>
        </p:spPr>
        <p:txBody>
          <a:bodyPr spcFirstLastPara="1" wrap="square" lIns="91401" tIns="91401" rIns="91401" bIns="91401" anchor="t" anchorCtr="0">
            <a:noAutofit/>
          </a:bodyPr>
          <a:lstStyle/>
          <a:p>
            <a:pPr algn="ctr"/>
            <a:r>
              <a:rPr lang="en-US" sz="1400" dirty="0">
                <a:solidFill>
                  <a:schemeClr val="accent3"/>
                </a:solidFill>
                <a:ea typeface="Helvetica Neue"/>
                <a:cs typeface="Helvetica Neue"/>
                <a:sym typeface="Helvetica Neue"/>
              </a:rPr>
              <a:t>Host </a:t>
            </a:r>
            <a:endParaRPr sz="1400" dirty="0">
              <a:solidFill>
                <a:schemeClr val="accent3"/>
              </a:solidFill>
              <a:ea typeface="Helvetica Neue"/>
              <a:cs typeface="Helvetica Neue"/>
              <a:sym typeface="Helvetica Neue"/>
            </a:endParaRPr>
          </a:p>
          <a:p>
            <a:pPr algn="ctr"/>
            <a:r>
              <a:rPr lang="en-US" sz="1400" dirty="0">
                <a:solidFill>
                  <a:schemeClr val="accent3"/>
                </a:solidFill>
                <a:ea typeface="Helvetica Neue"/>
                <a:cs typeface="Helvetica Neue"/>
                <a:sym typeface="Helvetica Neue"/>
              </a:rPr>
              <a:t>network</a:t>
            </a:r>
            <a:endParaRPr sz="1400" dirty="0">
              <a:solidFill>
                <a:schemeClr val="accent3"/>
              </a:solidFill>
              <a:ea typeface="Helvetica Neue"/>
              <a:cs typeface="Helvetica Neue"/>
              <a:sym typeface="Helvetica Neue"/>
            </a:endParaRPr>
          </a:p>
        </p:txBody>
      </p:sp>
      <p:pic>
        <p:nvPicPr>
          <p:cNvPr id="1842" name="Google Shape;1842;p153"/>
          <p:cNvPicPr preferRelativeResize="0"/>
          <p:nvPr/>
        </p:nvPicPr>
        <p:blipFill>
          <a:blip r:embed="rId4">
            <a:alphaModFix/>
          </a:blip>
          <a:stretch>
            <a:fillRect/>
          </a:stretch>
        </p:blipFill>
        <p:spPr>
          <a:xfrm>
            <a:off x="3683380" y="2895138"/>
            <a:ext cx="791619" cy="820938"/>
          </a:xfrm>
          <a:prstGeom prst="rect">
            <a:avLst/>
          </a:prstGeom>
          <a:noFill/>
          <a:ln>
            <a:noFill/>
          </a:ln>
        </p:spPr>
      </p:pic>
      <p:pic>
        <p:nvPicPr>
          <p:cNvPr id="1843" name="Google Shape;1843;p153"/>
          <p:cNvPicPr preferRelativeResize="0"/>
          <p:nvPr/>
        </p:nvPicPr>
        <p:blipFill>
          <a:blip r:embed="rId5">
            <a:alphaModFix/>
          </a:blip>
          <a:stretch>
            <a:fillRect/>
          </a:stretch>
        </p:blipFill>
        <p:spPr>
          <a:xfrm>
            <a:off x="4170040" y="2844652"/>
            <a:ext cx="439388" cy="467353"/>
          </a:xfrm>
          <a:prstGeom prst="rect">
            <a:avLst/>
          </a:prstGeom>
          <a:noFill/>
          <a:ln>
            <a:noFill/>
          </a:ln>
        </p:spPr>
      </p:pic>
      <p:pic>
        <p:nvPicPr>
          <p:cNvPr id="1844" name="Google Shape;1844;p153"/>
          <p:cNvPicPr preferRelativeResize="0"/>
          <p:nvPr/>
        </p:nvPicPr>
        <p:blipFill>
          <a:blip r:embed="rId4">
            <a:alphaModFix/>
          </a:blip>
          <a:stretch>
            <a:fillRect/>
          </a:stretch>
        </p:blipFill>
        <p:spPr>
          <a:xfrm>
            <a:off x="5740244" y="2895138"/>
            <a:ext cx="791619" cy="820938"/>
          </a:xfrm>
          <a:prstGeom prst="rect">
            <a:avLst/>
          </a:prstGeom>
          <a:noFill/>
          <a:ln>
            <a:noFill/>
          </a:ln>
        </p:spPr>
      </p:pic>
      <p:pic>
        <p:nvPicPr>
          <p:cNvPr id="1845" name="Google Shape;1845;p153"/>
          <p:cNvPicPr preferRelativeResize="0"/>
          <p:nvPr/>
        </p:nvPicPr>
        <p:blipFill>
          <a:blip r:embed="rId5">
            <a:alphaModFix/>
          </a:blip>
          <a:stretch>
            <a:fillRect/>
          </a:stretch>
        </p:blipFill>
        <p:spPr>
          <a:xfrm>
            <a:off x="6150724" y="2844652"/>
            <a:ext cx="439388" cy="467353"/>
          </a:xfrm>
          <a:prstGeom prst="rect">
            <a:avLst/>
          </a:prstGeom>
          <a:noFill/>
          <a:ln>
            <a:noFill/>
          </a:ln>
        </p:spPr>
      </p:pic>
      <p:sp>
        <p:nvSpPr>
          <p:cNvPr id="1846" name="Google Shape;1846;p153"/>
          <p:cNvSpPr txBox="1"/>
          <p:nvPr/>
        </p:nvSpPr>
        <p:spPr>
          <a:xfrm>
            <a:off x="10865347" y="4244465"/>
            <a:ext cx="1244577" cy="480944"/>
          </a:xfrm>
          <a:prstGeom prst="rect">
            <a:avLst/>
          </a:prstGeom>
          <a:noFill/>
          <a:ln>
            <a:noFill/>
          </a:ln>
        </p:spPr>
        <p:txBody>
          <a:bodyPr spcFirstLastPara="1" wrap="square" lIns="91401" tIns="91401" rIns="91401" bIns="91401" anchor="t" anchorCtr="0">
            <a:noAutofit/>
          </a:bodyPr>
          <a:lstStyle/>
          <a:p>
            <a:pPr algn="ctr"/>
            <a:r>
              <a:rPr lang="en-US" sz="1400" dirty="0">
                <a:solidFill>
                  <a:schemeClr val="accent3"/>
                </a:solidFill>
                <a:ea typeface="Helvetica Neue"/>
                <a:cs typeface="Helvetica Neue"/>
                <a:sym typeface="Helvetica Neue"/>
              </a:rPr>
              <a:t>Container network</a:t>
            </a:r>
            <a:endParaRPr sz="1400" dirty="0">
              <a:solidFill>
                <a:schemeClr val="accent3"/>
              </a:solidFill>
              <a:ea typeface="Helvetica Neue"/>
              <a:cs typeface="Helvetica Neue"/>
              <a:sym typeface="Helvetica Neue"/>
            </a:endParaRPr>
          </a:p>
        </p:txBody>
      </p:sp>
      <p:sp>
        <p:nvSpPr>
          <p:cNvPr id="1847" name="Google Shape;1847;p153"/>
          <p:cNvSpPr txBox="1"/>
          <p:nvPr/>
        </p:nvSpPr>
        <p:spPr>
          <a:xfrm>
            <a:off x="3322213" y="3698306"/>
            <a:ext cx="1512206" cy="365005"/>
          </a:xfrm>
          <a:prstGeom prst="rect">
            <a:avLst/>
          </a:prstGeom>
          <a:noFill/>
          <a:ln>
            <a:noFill/>
          </a:ln>
        </p:spPr>
        <p:txBody>
          <a:bodyPr spcFirstLastPara="1" wrap="square" lIns="91401" tIns="91401" rIns="91401" bIns="91401" anchor="t" anchorCtr="0">
            <a:noAutofit/>
          </a:bodyPr>
          <a:lstStyle/>
          <a:p>
            <a:pPr algn="ctr"/>
            <a:r>
              <a:rPr lang="en-US" sz="1400" dirty="0">
                <a:solidFill>
                  <a:schemeClr val="accent3"/>
                </a:solidFill>
                <a:ea typeface="Helvetica Neue"/>
                <a:cs typeface="Helvetica Neue"/>
                <a:sym typeface="Helvetica Neue"/>
              </a:rPr>
              <a:t>name: </a:t>
            </a:r>
            <a:r>
              <a:rPr lang="en-US" sz="1400" dirty="0" err="1">
                <a:solidFill>
                  <a:schemeClr val="accent3"/>
                </a:solidFill>
                <a:ea typeface="Helvetica Neue"/>
                <a:cs typeface="Helvetica Neue"/>
                <a:sym typeface="Helvetica Neue"/>
              </a:rPr>
              <a:t>mymaria</a:t>
            </a:r>
            <a:endParaRPr sz="1400" dirty="0">
              <a:solidFill>
                <a:schemeClr val="accent3"/>
              </a:solidFill>
              <a:ea typeface="Helvetica Neue"/>
              <a:cs typeface="Helvetica Neue"/>
              <a:sym typeface="Helvetica Neue"/>
            </a:endParaRPr>
          </a:p>
        </p:txBody>
      </p:sp>
      <p:sp>
        <p:nvSpPr>
          <p:cNvPr id="1848" name="Google Shape;1848;p153"/>
          <p:cNvSpPr txBox="1"/>
          <p:nvPr/>
        </p:nvSpPr>
        <p:spPr>
          <a:xfrm>
            <a:off x="3448229" y="2515005"/>
            <a:ext cx="1253973" cy="365005"/>
          </a:xfrm>
          <a:prstGeom prst="rect">
            <a:avLst/>
          </a:prstGeom>
          <a:noFill/>
          <a:ln>
            <a:noFill/>
          </a:ln>
        </p:spPr>
        <p:txBody>
          <a:bodyPr spcFirstLastPara="1" wrap="square" lIns="91401" tIns="91401" rIns="91401" bIns="91401" anchor="t" anchorCtr="0">
            <a:noAutofit/>
          </a:bodyPr>
          <a:lstStyle/>
          <a:p>
            <a:pPr algn="ctr"/>
            <a:r>
              <a:rPr lang="en-US" sz="1400" dirty="0">
                <a:solidFill>
                  <a:schemeClr val="accent3"/>
                </a:solidFill>
                <a:ea typeface="Helvetica Neue"/>
                <a:cs typeface="Helvetica Neue"/>
                <a:sym typeface="Helvetica Neue"/>
              </a:rPr>
              <a:t>172.17.0.2</a:t>
            </a:r>
            <a:endParaRPr sz="1400" dirty="0">
              <a:solidFill>
                <a:schemeClr val="accent3"/>
              </a:solidFill>
              <a:ea typeface="Helvetica Neue"/>
              <a:cs typeface="Helvetica Neue"/>
              <a:sym typeface="Helvetica Neue"/>
            </a:endParaRPr>
          </a:p>
        </p:txBody>
      </p:sp>
      <p:sp>
        <p:nvSpPr>
          <p:cNvPr id="1849" name="Google Shape;1849;p153"/>
          <p:cNvSpPr txBox="1"/>
          <p:nvPr/>
        </p:nvSpPr>
        <p:spPr>
          <a:xfrm>
            <a:off x="5529635" y="2524457"/>
            <a:ext cx="1253973" cy="365005"/>
          </a:xfrm>
          <a:prstGeom prst="rect">
            <a:avLst/>
          </a:prstGeom>
          <a:noFill/>
          <a:ln>
            <a:noFill/>
          </a:ln>
        </p:spPr>
        <p:txBody>
          <a:bodyPr spcFirstLastPara="1" wrap="square" lIns="91401" tIns="91401" rIns="91401" bIns="91401" anchor="t" anchorCtr="0">
            <a:noAutofit/>
          </a:bodyPr>
          <a:lstStyle/>
          <a:p>
            <a:pPr algn="ctr"/>
            <a:r>
              <a:rPr lang="en-US" sz="1400">
                <a:solidFill>
                  <a:schemeClr val="accent3"/>
                </a:solidFill>
                <a:ea typeface="Helvetica Neue"/>
                <a:cs typeface="Helvetica Neue"/>
                <a:sym typeface="Helvetica Neue"/>
              </a:rPr>
              <a:t>172.17.0.3</a:t>
            </a:r>
            <a:endParaRPr sz="1400">
              <a:solidFill>
                <a:schemeClr val="accent3"/>
              </a:solidFill>
              <a:ea typeface="Helvetica Neue"/>
              <a:cs typeface="Helvetica Neue"/>
              <a:sym typeface="Helvetica Neue"/>
            </a:endParaRPr>
          </a:p>
        </p:txBody>
      </p:sp>
      <p:sp>
        <p:nvSpPr>
          <p:cNvPr id="1850" name="Google Shape;1850;p153"/>
          <p:cNvSpPr txBox="1"/>
          <p:nvPr/>
        </p:nvSpPr>
        <p:spPr>
          <a:xfrm>
            <a:off x="3386396" y="2239434"/>
            <a:ext cx="1383840" cy="365005"/>
          </a:xfrm>
          <a:prstGeom prst="rect">
            <a:avLst/>
          </a:prstGeom>
          <a:noFill/>
          <a:ln>
            <a:noFill/>
          </a:ln>
        </p:spPr>
        <p:txBody>
          <a:bodyPr spcFirstLastPara="1" wrap="square" lIns="91401" tIns="91401" rIns="91401" bIns="91401" anchor="t" anchorCtr="0">
            <a:noAutofit/>
          </a:bodyPr>
          <a:lstStyle/>
          <a:p>
            <a:pPr algn="ctr"/>
            <a:r>
              <a:rPr lang="en-US" sz="1400">
                <a:solidFill>
                  <a:schemeClr val="accent3"/>
                </a:solidFill>
                <a:ea typeface="Helvetica Neue"/>
                <a:cs typeface="Helvetica Neue"/>
                <a:sym typeface="Helvetica Neue"/>
              </a:rPr>
              <a:t>Ephemeral IP</a:t>
            </a:r>
            <a:endParaRPr sz="1400">
              <a:solidFill>
                <a:schemeClr val="accent3"/>
              </a:solidFill>
              <a:ea typeface="Helvetica Neue"/>
              <a:cs typeface="Helvetica Neue"/>
              <a:sym typeface="Helvetica Neue"/>
            </a:endParaRPr>
          </a:p>
        </p:txBody>
      </p:sp>
      <p:cxnSp>
        <p:nvCxnSpPr>
          <p:cNvPr id="1851" name="Google Shape;1851;p153"/>
          <p:cNvCxnSpPr/>
          <p:nvPr/>
        </p:nvCxnSpPr>
        <p:spPr>
          <a:xfrm>
            <a:off x="7107976" y="2348130"/>
            <a:ext cx="12297" cy="2507647"/>
          </a:xfrm>
          <a:prstGeom prst="straightConnector1">
            <a:avLst/>
          </a:prstGeom>
          <a:noFill/>
          <a:ln w="19050" cap="flat" cmpd="sng">
            <a:solidFill>
              <a:schemeClr val="accent3"/>
            </a:solidFill>
            <a:prstDash val="dash"/>
            <a:round/>
            <a:headEnd type="none" w="med" len="med"/>
            <a:tailEnd type="none" w="med" len="med"/>
          </a:ln>
        </p:spPr>
      </p:cxnSp>
      <p:cxnSp>
        <p:nvCxnSpPr>
          <p:cNvPr id="1852" name="Google Shape;1852;p153"/>
          <p:cNvCxnSpPr/>
          <p:nvPr/>
        </p:nvCxnSpPr>
        <p:spPr>
          <a:xfrm>
            <a:off x="2918068" y="2348130"/>
            <a:ext cx="12297" cy="2507647"/>
          </a:xfrm>
          <a:prstGeom prst="straightConnector1">
            <a:avLst/>
          </a:prstGeom>
          <a:noFill/>
          <a:ln w="19050" cap="flat" cmpd="sng">
            <a:solidFill>
              <a:schemeClr val="accent3"/>
            </a:solidFill>
            <a:prstDash val="dash"/>
            <a:round/>
            <a:headEnd type="none" w="med" len="med"/>
            <a:tailEnd type="none" w="med" len="med"/>
          </a:ln>
        </p:spPr>
      </p:cxnSp>
      <p:cxnSp>
        <p:nvCxnSpPr>
          <p:cNvPr id="1853" name="Google Shape;1853;p153"/>
          <p:cNvCxnSpPr/>
          <p:nvPr/>
        </p:nvCxnSpPr>
        <p:spPr>
          <a:xfrm>
            <a:off x="10993164" y="2348130"/>
            <a:ext cx="12297" cy="2507647"/>
          </a:xfrm>
          <a:prstGeom prst="straightConnector1">
            <a:avLst/>
          </a:prstGeom>
          <a:noFill/>
          <a:ln w="19050" cap="flat" cmpd="sng">
            <a:solidFill>
              <a:schemeClr val="accent3"/>
            </a:solidFill>
            <a:prstDash val="dash"/>
            <a:round/>
            <a:headEnd type="none" w="med" len="med"/>
            <a:tailEnd type="none" w="med" len="med"/>
          </a:ln>
        </p:spPr>
      </p:cxnSp>
      <p:cxnSp>
        <p:nvCxnSpPr>
          <p:cNvPr id="1854" name="Google Shape;1854;p153"/>
          <p:cNvCxnSpPr/>
          <p:nvPr/>
        </p:nvCxnSpPr>
        <p:spPr>
          <a:xfrm>
            <a:off x="632663" y="2348130"/>
            <a:ext cx="12297" cy="2507647"/>
          </a:xfrm>
          <a:prstGeom prst="straightConnector1">
            <a:avLst/>
          </a:prstGeom>
          <a:noFill/>
          <a:ln w="19050" cap="flat" cmpd="sng">
            <a:solidFill>
              <a:schemeClr val="accent3"/>
            </a:solidFill>
            <a:prstDash val="dash"/>
            <a:round/>
            <a:headEnd type="none" w="med" len="med"/>
            <a:tailEnd type="none" w="med" len="med"/>
          </a:ln>
        </p:spPr>
      </p:cxnSp>
      <p:pic>
        <p:nvPicPr>
          <p:cNvPr id="1855" name="Google Shape;1855;p153"/>
          <p:cNvPicPr preferRelativeResize="0"/>
          <p:nvPr/>
        </p:nvPicPr>
        <p:blipFill>
          <a:blip r:embed="rId4">
            <a:alphaModFix/>
          </a:blip>
          <a:stretch>
            <a:fillRect/>
          </a:stretch>
        </p:blipFill>
        <p:spPr>
          <a:xfrm>
            <a:off x="7797108" y="2895138"/>
            <a:ext cx="791619" cy="820938"/>
          </a:xfrm>
          <a:prstGeom prst="rect">
            <a:avLst/>
          </a:prstGeom>
          <a:noFill/>
          <a:ln>
            <a:noFill/>
          </a:ln>
        </p:spPr>
      </p:pic>
      <p:pic>
        <p:nvPicPr>
          <p:cNvPr id="1856" name="Google Shape;1856;p153"/>
          <p:cNvPicPr preferRelativeResize="0"/>
          <p:nvPr/>
        </p:nvPicPr>
        <p:blipFill>
          <a:blip r:embed="rId5">
            <a:alphaModFix/>
          </a:blip>
          <a:stretch>
            <a:fillRect/>
          </a:stretch>
        </p:blipFill>
        <p:spPr>
          <a:xfrm>
            <a:off x="8283768" y="2844652"/>
            <a:ext cx="439388" cy="467353"/>
          </a:xfrm>
          <a:prstGeom prst="rect">
            <a:avLst/>
          </a:prstGeom>
          <a:noFill/>
          <a:ln>
            <a:noFill/>
          </a:ln>
        </p:spPr>
      </p:pic>
      <p:sp>
        <p:nvSpPr>
          <p:cNvPr id="1857" name="Google Shape;1857;p153"/>
          <p:cNvSpPr txBox="1"/>
          <p:nvPr/>
        </p:nvSpPr>
        <p:spPr>
          <a:xfrm>
            <a:off x="7559775" y="2524457"/>
            <a:ext cx="1253973" cy="365005"/>
          </a:xfrm>
          <a:prstGeom prst="rect">
            <a:avLst/>
          </a:prstGeom>
          <a:noFill/>
          <a:ln>
            <a:noFill/>
          </a:ln>
        </p:spPr>
        <p:txBody>
          <a:bodyPr spcFirstLastPara="1" wrap="square" lIns="91401" tIns="91401" rIns="91401" bIns="91401" anchor="t" anchorCtr="0">
            <a:noAutofit/>
          </a:bodyPr>
          <a:lstStyle/>
          <a:p>
            <a:pPr algn="ctr"/>
            <a:r>
              <a:rPr lang="en-US" sz="1400" dirty="0">
                <a:solidFill>
                  <a:schemeClr val="accent3"/>
                </a:solidFill>
                <a:ea typeface="Helvetica Neue"/>
                <a:cs typeface="Helvetica Neue"/>
                <a:sym typeface="Helvetica Neue"/>
              </a:rPr>
              <a:t>172.18.0.2</a:t>
            </a:r>
            <a:endParaRPr sz="1400" dirty="0">
              <a:solidFill>
                <a:schemeClr val="accent3"/>
              </a:solidFill>
              <a:ea typeface="Helvetica Neue"/>
              <a:cs typeface="Helvetica Neue"/>
              <a:sym typeface="Helvetica Neue"/>
            </a:endParaRPr>
          </a:p>
        </p:txBody>
      </p:sp>
      <p:sp>
        <p:nvSpPr>
          <p:cNvPr id="1858" name="Google Shape;1858;p153"/>
          <p:cNvSpPr txBox="1"/>
          <p:nvPr/>
        </p:nvSpPr>
        <p:spPr>
          <a:xfrm>
            <a:off x="5379950" y="3698305"/>
            <a:ext cx="1512206" cy="365005"/>
          </a:xfrm>
          <a:prstGeom prst="rect">
            <a:avLst/>
          </a:prstGeom>
          <a:noFill/>
          <a:ln>
            <a:noFill/>
          </a:ln>
        </p:spPr>
        <p:txBody>
          <a:bodyPr spcFirstLastPara="1" wrap="square" lIns="91401" tIns="91401" rIns="91401" bIns="91401" anchor="t" anchorCtr="0">
            <a:noAutofit/>
          </a:bodyPr>
          <a:lstStyle/>
          <a:p>
            <a:pPr algn="ctr"/>
            <a:r>
              <a:rPr lang="en-US" sz="1400" dirty="0">
                <a:solidFill>
                  <a:schemeClr val="accent3"/>
                </a:solidFill>
                <a:ea typeface="Helvetica Neue"/>
                <a:cs typeface="Helvetica Neue"/>
                <a:sym typeface="Helvetica Neue"/>
              </a:rPr>
              <a:t>name: client</a:t>
            </a:r>
            <a:endParaRPr sz="1400" dirty="0">
              <a:solidFill>
                <a:schemeClr val="accent3"/>
              </a:solidFill>
              <a:ea typeface="Helvetica Neue"/>
              <a:cs typeface="Helvetica Neue"/>
              <a:sym typeface="Helvetica Neue"/>
            </a:endParaRPr>
          </a:p>
        </p:txBody>
      </p:sp>
      <p:pic>
        <p:nvPicPr>
          <p:cNvPr id="1859" name="Google Shape;1859;p153"/>
          <p:cNvPicPr preferRelativeResize="0"/>
          <p:nvPr/>
        </p:nvPicPr>
        <p:blipFill>
          <a:blip r:embed="rId4">
            <a:alphaModFix/>
          </a:blip>
          <a:stretch>
            <a:fillRect/>
          </a:stretch>
        </p:blipFill>
        <p:spPr>
          <a:xfrm>
            <a:off x="9777792" y="2895138"/>
            <a:ext cx="791619" cy="820938"/>
          </a:xfrm>
          <a:prstGeom prst="rect">
            <a:avLst/>
          </a:prstGeom>
          <a:noFill/>
          <a:ln>
            <a:noFill/>
          </a:ln>
        </p:spPr>
      </p:pic>
      <p:sp>
        <p:nvSpPr>
          <p:cNvPr id="1860" name="Google Shape;1860;p153"/>
          <p:cNvSpPr txBox="1"/>
          <p:nvPr/>
        </p:nvSpPr>
        <p:spPr>
          <a:xfrm>
            <a:off x="9590618" y="2524457"/>
            <a:ext cx="1253973" cy="365005"/>
          </a:xfrm>
          <a:prstGeom prst="rect">
            <a:avLst/>
          </a:prstGeom>
          <a:noFill/>
          <a:ln>
            <a:noFill/>
          </a:ln>
        </p:spPr>
        <p:txBody>
          <a:bodyPr spcFirstLastPara="1" wrap="square" lIns="91401" tIns="91401" rIns="91401" bIns="91401" anchor="t" anchorCtr="0">
            <a:noAutofit/>
          </a:bodyPr>
          <a:lstStyle/>
          <a:p>
            <a:pPr algn="ctr"/>
            <a:r>
              <a:rPr lang="en-US" sz="1400" dirty="0">
                <a:solidFill>
                  <a:schemeClr val="accent3"/>
                </a:solidFill>
                <a:ea typeface="Helvetica Neue"/>
                <a:cs typeface="Helvetica Neue"/>
                <a:sym typeface="Helvetica Neue"/>
              </a:rPr>
              <a:t>172.18.0.3</a:t>
            </a:r>
            <a:endParaRPr sz="1400" dirty="0">
              <a:solidFill>
                <a:schemeClr val="accent3"/>
              </a:solidFill>
              <a:ea typeface="Helvetica Neue"/>
              <a:cs typeface="Helvetica Neue"/>
              <a:sym typeface="Helvetica Neue"/>
            </a:endParaRPr>
          </a:p>
        </p:txBody>
      </p:sp>
      <p:pic>
        <p:nvPicPr>
          <p:cNvPr id="1861" name="Google Shape;1861;p153"/>
          <p:cNvPicPr preferRelativeResize="0"/>
          <p:nvPr/>
        </p:nvPicPr>
        <p:blipFill>
          <a:blip r:embed="rId6">
            <a:alphaModFix/>
          </a:blip>
          <a:stretch>
            <a:fillRect/>
          </a:stretch>
        </p:blipFill>
        <p:spPr>
          <a:xfrm>
            <a:off x="10218074" y="2895138"/>
            <a:ext cx="407786" cy="433712"/>
          </a:xfrm>
          <a:prstGeom prst="rect">
            <a:avLst/>
          </a:prstGeom>
          <a:noFill/>
          <a:ln>
            <a:noFill/>
          </a:ln>
        </p:spPr>
      </p:pic>
      <p:sp>
        <p:nvSpPr>
          <p:cNvPr id="1862" name="Google Shape;1862;p153"/>
          <p:cNvSpPr txBox="1"/>
          <p:nvPr/>
        </p:nvSpPr>
        <p:spPr>
          <a:xfrm>
            <a:off x="7464258" y="3689595"/>
            <a:ext cx="1512206" cy="365005"/>
          </a:xfrm>
          <a:prstGeom prst="rect">
            <a:avLst/>
          </a:prstGeom>
          <a:noFill/>
          <a:ln>
            <a:noFill/>
          </a:ln>
        </p:spPr>
        <p:txBody>
          <a:bodyPr spcFirstLastPara="1" wrap="square" lIns="91401" tIns="91401" rIns="91401" bIns="91401" anchor="t" anchorCtr="0">
            <a:noAutofit/>
          </a:bodyPr>
          <a:lstStyle/>
          <a:p>
            <a:pPr algn="ctr"/>
            <a:r>
              <a:rPr lang="en-US" sz="1400" dirty="0">
                <a:solidFill>
                  <a:schemeClr val="accent3"/>
                </a:solidFill>
                <a:ea typeface="Helvetica Neue"/>
                <a:cs typeface="Helvetica Neue"/>
                <a:sym typeface="Helvetica Neue"/>
              </a:rPr>
              <a:t>name: maria2</a:t>
            </a:r>
            <a:endParaRPr sz="1400" dirty="0">
              <a:solidFill>
                <a:schemeClr val="accent3"/>
              </a:solidFill>
              <a:ea typeface="Helvetica Neue"/>
              <a:cs typeface="Helvetica Neue"/>
              <a:sym typeface="Helvetica Neue"/>
            </a:endParaRPr>
          </a:p>
        </p:txBody>
      </p:sp>
      <p:sp>
        <p:nvSpPr>
          <p:cNvPr id="1863" name="Google Shape;1863;p153"/>
          <p:cNvSpPr txBox="1"/>
          <p:nvPr/>
        </p:nvSpPr>
        <p:spPr>
          <a:xfrm>
            <a:off x="9433807" y="3681108"/>
            <a:ext cx="1512206" cy="365005"/>
          </a:xfrm>
          <a:prstGeom prst="rect">
            <a:avLst/>
          </a:prstGeom>
          <a:noFill/>
          <a:ln>
            <a:noFill/>
          </a:ln>
        </p:spPr>
        <p:txBody>
          <a:bodyPr spcFirstLastPara="1" wrap="square" lIns="91401" tIns="91401" rIns="91401" bIns="91401" anchor="t" anchorCtr="0">
            <a:noAutofit/>
          </a:bodyPr>
          <a:lstStyle/>
          <a:p>
            <a:pPr algn="ctr"/>
            <a:r>
              <a:rPr lang="en-US" sz="1400" dirty="0">
                <a:solidFill>
                  <a:schemeClr val="accent3"/>
                </a:solidFill>
                <a:ea typeface="Helvetica Neue"/>
                <a:cs typeface="Helvetica Neue"/>
                <a:sym typeface="Helvetica Neue"/>
              </a:rPr>
              <a:t>name: wp</a:t>
            </a:r>
            <a:endParaRPr sz="1400" dirty="0">
              <a:solidFill>
                <a:schemeClr val="accent3"/>
              </a:solidFill>
              <a:ea typeface="Helvetica Neue"/>
              <a:cs typeface="Helvetica Neue"/>
              <a:sym typeface="Helvetica Neue"/>
            </a:endParaRPr>
          </a:p>
        </p:txBody>
      </p:sp>
      <p:pic>
        <p:nvPicPr>
          <p:cNvPr id="1864" name="Google Shape;1864;p153"/>
          <p:cNvPicPr preferRelativeResize="0"/>
          <p:nvPr/>
        </p:nvPicPr>
        <p:blipFill>
          <a:blip r:embed="rId4">
            <a:alphaModFix/>
          </a:blip>
          <a:stretch>
            <a:fillRect/>
          </a:stretch>
        </p:blipFill>
        <p:spPr>
          <a:xfrm>
            <a:off x="1426318" y="2877368"/>
            <a:ext cx="791619" cy="820938"/>
          </a:xfrm>
          <a:prstGeom prst="rect">
            <a:avLst/>
          </a:prstGeom>
          <a:noFill/>
          <a:ln>
            <a:noFill/>
          </a:ln>
        </p:spPr>
      </p:pic>
      <p:sp>
        <p:nvSpPr>
          <p:cNvPr id="1865" name="Google Shape;1865;p153"/>
          <p:cNvSpPr txBox="1"/>
          <p:nvPr/>
        </p:nvSpPr>
        <p:spPr>
          <a:xfrm>
            <a:off x="1195140" y="2506880"/>
            <a:ext cx="1253973" cy="365005"/>
          </a:xfrm>
          <a:prstGeom prst="rect">
            <a:avLst/>
          </a:prstGeom>
          <a:noFill/>
          <a:ln>
            <a:noFill/>
          </a:ln>
        </p:spPr>
        <p:txBody>
          <a:bodyPr spcFirstLastPara="1" wrap="square" lIns="91401" tIns="91401" rIns="91401" bIns="91401" anchor="t" anchorCtr="0">
            <a:noAutofit/>
          </a:bodyPr>
          <a:lstStyle/>
          <a:p>
            <a:pPr algn="ctr"/>
            <a:r>
              <a:rPr lang="en-US" sz="1400" dirty="0">
                <a:solidFill>
                  <a:schemeClr val="accent3"/>
                </a:solidFill>
                <a:ea typeface="Helvetica Neue"/>
                <a:cs typeface="Helvetica Neue"/>
                <a:sym typeface="Helvetica Neue"/>
              </a:rPr>
              <a:t>172.19.0.2</a:t>
            </a:r>
            <a:endParaRPr sz="1400" dirty="0">
              <a:solidFill>
                <a:schemeClr val="accent3"/>
              </a:solidFill>
              <a:ea typeface="Helvetica Neue"/>
              <a:cs typeface="Helvetica Neue"/>
              <a:sym typeface="Helvetica Neue"/>
            </a:endParaRPr>
          </a:p>
        </p:txBody>
      </p:sp>
      <p:sp>
        <p:nvSpPr>
          <p:cNvPr id="1866" name="Google Shape;1866;p153"/>
          <p:cNvSpPr txBox="1"/>
          <p:nvPr/>
        </p:nvSpPr>
        <p:spPr>
          <a:xfrm>
            <a:off x="1066024" y="3673064"/>
            <a:ext cx="1512206" cy="365005"/>
          </a:xfrm>
          <a:prstGeom prst="rect">
            <a:avLst/>
          </a:prstGeom>
          <a:noFill/>
          <a:ln>
            <a:noFill/>
          </a:ln>
        </p:spPr>
        <p:txBody>
          <a:bodyPr spcFirstLastPara="1" wrap="square" lIns="91401" tIns="91401" rIns="91401" bIns="91401" anchor="t" anchorCtr="0">
            <a:noAutofit/>
          </a:bodyPr>
          <a:lstStyle/>
          <a:p>
            <a:pPr algn="ctr"/>
            <a:r>
              <a:rPr lang="en-US" sz="1400" dirty="0">
                <a:solidFill>
                  <a:schemeClr val="accent3"/>
                </a:solidFill>
                <a:ea typeface="Helvetica Neue"/>
                <a:cs typeface="Helvetica Neue"/>
                <a:sym typeface="Helvetica Neue"/>
              </a:rPr>
              <a:t>name: test</a:t>
            </a:r>
            <a:endParaRPr sz="1400" dirty="0">
              <a:solidFill>
                <a:schemeClr val="accent3"/>
              </a:solidFill>
              <a:ea typeface="Helvetica Neue"/>
              <a:cs typeface="Helvetica Neue"/>
              <a:sym typeface="Helvetica Neue"/>
            </a:endParaRPr>
          </a:p>
        </p:txBody>
      </p:sp>
      <p:pic>
        <p:nvPicPr>
          <p:cNvPr id="1867" name="Google Shape;1867;p153"/>
          <p:cNvPicPr preferRelativeResize="0"/>
          <p:nvPr/>
        </p:nvPicPr>
        <p:blipFill>
          <a:blip r:embed="rId7">
            <a:alphaModFix/>
          </a:blip>
          <a:stretch>
            <a:fillRect/>
          </a:stretch>
        </p:blipFill>
        <p:spPr>
          <a:xfrm>
            <a:off x="1910279" y="2906285"/>
            <a:ext cx="407794" cy="407794"/>
          </a:xfrm>
          <a:prstGeom prst="rect">
            <a:avLst/>
          </a:prstGeom>
          <a:noFill/>
          <a:ln>
            <a:noFill/>
          </a:ln>
        </p:spPr>
      </p:pic>
      <p:sp>
        <p:nvSpPr>
          <p:cNvPr id="1868" name="Google Shape;1868;p153"/>
          <p:cNvSpPr txBox="1"/>
          <p:nvPr/>
        </p:nvSpPr>
        <p:spPr>
          <a:xfrm>
            <a:off x="2933164" y="4442910"/>
            <a:ext cx="2117748" cy="365005"/>
          </a:xfrm>
          <a:prstGeom prst="rect">
            <a:avLst/>
          </a:prstGeom>
          <a:noFill/>
          <a:ln>
            <a:noFill/>
          </a:ln>
        </p:spPr>
        <p:txBody>
          <a:bodyPr spcFirstLastPara="1" wrap="square" lIns="91401" tIns="91401" rIns="91401" bIns="91401" anchor="t" anchorCtr="0">
            <a:noAutofit/>
          </a:bodyPr>
          <a:lstStyle/>
          <a:p>
            <a:pPr algn="ctr"/>
            <a:r>
              <a:rPr lang="en-US" sz="1400" dirty="0">
                <a:solidFill>
                  <a:schemeClr val="accent3"/>
                </a:solidFill>
                <a:ea typeface="Helvetica Neue"/>
                <a:cs typeface="Helvetica Neue"/>
                <a:sym typeface="Helvetica Neue"/>
              </a:rPr>
              <a:t>NETWORK: DEFAULT</a:t>
            </a:r>
            <a:endParaRPr sz="1400" dirty="0">
              <a:solidFill>
                <a:schemeClr val="accent3"/>
              </a:solidFill>
              <a:ea typeface="Helvetica Neue"/>
              <a:cs typeface="Helvetica Neue"/>
              <a:sym typeface="Helvetica Neue"/>
            </a:endParaRPr>
          </a:p>
        </p:txBody>
      </p:sp>
      <p:sp>
        <p:nvSpPr>
          <p:cNvPr id="1869" name="Google Shape;1869;p153"/>
          <p:cNvSpPr txBox="1"/>
          <p:nvPr/>
        </p:nvSpPr>
        <p:spPr>
          <a:xfrm>
            <a:off x="469132" y="4448865"/>
            <a:ext cx="2117748" cy="365005"/>
          </a:xfrm>
          <a:prstGeom prst="rect">
            <a:avLst/>
          </a:prstGeom>
          <a:noFill/>
          <a:ln>
            <a:noFill/>
          </a:ln>
        </p:spPr>
        <p:txBody>
          <a:bodyPr spcFirstLastPara="1" wrap="square" lIns="91401" tIns="91401" rIns="91401" bIns="91401" anchor="t" anchorCtr="0">
            <a:noAutofit/>
          </a:bodyPr>
          <a:lstStyle/>
          <a:p>
            <a:pPr algn="ctr"/>
            <a:r>
              <a:rPr lang="en-US" sz="1400" dirty="0">
                <a:solidFill>
                  <a:schemeClr val="accent3"/>
                </a:solidFill>
                <a:ea typeface="Helvetica Neue"/>
                <a:cs typeface="Helvetica Neue"/>
                <a:sym typeface="Helvetica Neue"/>
              </a:rPr>
              <a:t>NETWORK: TEST</a:t>
            </a:r>
            <a:endParaRPr sz="1400" dirty="0">
              <a:solidFill>
                <a:schemeClr val="accent3"/>
              </a:solidFill>
              <a:ea typeface="Helvetica Neue"/>
              <a:cs typeface="Helvetica Neue"/>
              <a:sym typeface="Helvetica Neue"/>
            </a:endParaRPr>
          </a:p>
        </p:txBody>
      </p:sp>
      <p:sp>
        <p:nvSpPr>
          <p:cNvPr id="1870" name="Google Shape;1870;p153"/>
          <p:cNvSpPr txBox="1"/>
          <p:nvPr/>
        </p:nvSpPr>
        <p:spPr>
          <a:xfrm>
            <a:off x="6872920" y="4432190"/>
            <a:ext cx="3082897" cy="365005"/>
          </a:xfrm>
          <a:prstGeom prst="rect">
            <a:avLst/>
          </a:prstGeom>
          <a:noFill/>
          <a:ln>
            <a:noFill/>
          </a:ln>
        </p:spPr>
        <p:txBody>
          <a:bodyPr spcFirstLastPara="1" wrap="square" lIns="91401" tIns="91401" rIns="91401" bIns="91401" anchor="t" anchorCtr="0">
            <a:noAutofit/>
          </a:bodyPr>
          <a:lstStyle/>
          <a:p>
            <a:pPr algn="ctr"/>
            <a:r>
              <a:rPr lang="en-US" sz="1400" dirty="0">
                <a:solidFill>
                  <a:schemeClr val="accent3"/>
                </a:solidFill>
                <a:ea typeface="Helvetica Neue"/>
                <a:cs typeface="Helvetica Neue"/>
                <a:sym typeface="Helvetica Neue"/>
              </a:rPr>
              <a:t>NETWORK: WORDPRESS</a:t>
            </a:r>
            <a:endParaRPr sz="1400" dirty="0">
              <a:solidFill>
                <a:schemeClr val="accent3"/>
              </a:solidFill>
              <a:ea typeface="Helvetica Neue"/>
              <a:cs typeface="Helvetica Neue"/>
              <a:sym typeface="Helvetica Neue"/>
            </a:endParaRPr>
          </a:p>
        </p:txBody>
      </p:sp>
      <p:sp>
        <p:nvSpPr>
          <p:cNvPr id="1871" name="Google Shape;1871;p153"/>
          <p:cNvSpPr txBox="1"/>
          <p:nvPr/>
        </p:nvSpPr>
        <p:spPr>
          <a:xfrm>
            <a:off x="579809" y="5157178"/>
            <a:ext cx="3526481" cy="659528"/>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dirty="0">
                <a:solidFill>
                  <a:srgbClr val="3E3E40"/>
                </a:solidFill>
                <a:ea typeface="Helvetica Neue"/>
                <a:cs typeface="Helvetica Neue"/>
                <a:sym typeface="Helvetica Neue"/>
              </a:rPr>
              <a:t>Can create multiple</a:t>
            </a:r>
            <a:br>
              <a:rPr lang="en-US" sz="2000" dirty="0">
                <a:solidFill>
                  <a:srgbClr val="3E3E40"/>
                </a:solidFill>
                <a:ea typeface="Helvetica Neue"/>
                <a:cs typeface="Helvetica Neue"/>
                <a:sym typeface="Helvetica Neue"/>
              </a:rPr>
            </a:br>
            <a:r>
              <a:rPr lang="en-US" sz="2000" dirty="0">
                <a:solidFill>
                  <a:srgbClr val="3E3E40"/>
                </a:solidFill>
                <a:ea typeface="Helvetica Neue"/>
                <a:cs typeface="Helvetica Neue"/>
                <a:sym typeface="Helvetica Neue"/>
              </a:rPr>
              <a:t>subnetworks</a:t>
            </a:r>
            <a:endParaRPr sz="2000" dirty="0">
              <a:solidFill>
                <a:srgbClr val="3E3E40"/>
              </a:solidFill>
              <a:ea typeface="Helvetica Neue"/>
              <a:cs typeface="Helvetica Neue"/>
              <a:sym typeface="Helvetica Neue"/>
            </a:endParaRPr>
          </a:p>
        </p:txBody>
      </p:sp>
    </p:spTree>
    <p:extLst>
      <p:ext uri="{BB962C8B-B14F-4D97-AF65-F5344CB8AC3E}">
        <p14:creationId xmlns:p14="http://schemas.microsoft.com/office/powerpoint/2010/main" val="3296580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36"/>
                                        </p:tgtEl>
                                        <p:attrNameLst>
                                          <p:attrName>style.visibility</p:attrName>
                                        </p:attrNameLst>
                                      </p:cBhvr>
                                      <p:to>
                                        <p:strVal val="visible"/>
                                      </p:to>
                                    </p:set>
                                    <p:animEffect transition="in" filter="fade">
                                      <p:cBhvr>
                                        <p:cTn id="7" dur="500"/>
                                        <p:tgtEl>
                                          <p:spTgt spid="18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37"/>
                                        </p:tgtEl>
                                        <p:attrNameLst>
                                          <p:attrName>style.visibility</p:attrName>
                                        </p:attrNameLst>
                                      </p:cBhvr>
                                      <p:to>
                                        <p:strVal val="visible"/>
                                      </p:to>
                                    </p:set>
                                    <p:animEffect transition="in" filter="fade">
                                      <p:cBhvr>
                                        <p:cTn id="12" dur="500"/>
                                        <p:tgtEl>
                                          <p:spTgt spid="18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32"/>
                                        </p:tgtEl>
                                        <p:attrNameLst>
                                          <p:attrName>style.visibility</p:attrName>
                                        </p:attrNameLst>
                                      </p:cBhvr>
                                      <p:to>
                                        <p:strVal val="visible"/>
                                      </p:to>
                                    </p:set>
                                    <p:animEffect transition="in" filter="fade">
                                      <p:cBhvr>
                                        <p:cTn id="17" dur="500"/>
                                        <p:tgtEl>
                                          <p:spTgt spid="1832"/>
                                        </p:tgtEl>
                                      </p:cBhvr>
                                    </p:animEffect>
                                  </p:childTnLst>
                                </p:cTn>
                              </p:par>
                              <p:par>
                                <p:cTn id="18" presetID="10" presetClass="entr" presetSubtype="0" fill="hold" nodeType="withEffect">
                                  <p:stCondLst>
                                    <p:cond delay="0"/>
                                  </p:stCondLst>
                                  <p:childTnLst>
                                    <p:set>
                                      <p:cBhvr>
                                        <p:cTn id="19" dur="1" fill="hold">
                                          <p:stCondLst>
                                            <p:cond delay="0"/>
                                          </p:stCondLst>
                                        </p:cTn>
                                        <p:tgtEl>
                                          <p:spTgt spid="1838"/>
                                        </p:tgtEl>
                                        <p:attrNameLst>
                                          <p:attrName>style.visibility</p:attrName>
                                        </p:attrNameLst>
                                      </p:cBhvr>
                                      <p:to>
                                        <p:strVal val="visible"/>
                                      </p:to>
                                    </p:set>
                                    <p:animEffect transition="in" filter="fade">
                                      <p:cBhvr>
                                        <p:cTn id="20" dur="500"/>
                                        <p:tgtEl>
                                          <p:spTgt spid="1838"/>
                                        </p:tgtEl>
                                      </p:cBhvr>
                                    </p:animEffect>
                                  </p:childTnLst>
                                </p:cTn>
                              </p:par>
                              <p:par>
                                <p:cTn id="21" presetID="10" presetClass="entr" presetSubtype="0" fill="hold" nodeType="withEffect">
                                  <p:stCondLst>
                                    <p:cond delay="0"/>
                                  </p:stCondLst>
                                  <p:childTnLst>
                                    <p:set>
                                      <p:cBhvr>
                                        <p:cTn id="22" dur="1" fill="hold">
                                          <p:stCondLst>
                                            <p:cond delay="0"/>
                                          </p:stCondLst>
                                        </p:cTn>
                                        <p:tgtEl>
                                          <p:spTgt spid="1839"/>
                                        </p:tgtEl>
                                        <p:attrNameLst>
                                          <p:attrName>style.visibility</p:attrName>
                                        </p:attrNameLst>
                                      </p:cBhvr>
                                      <p:to>
                                        <p:strVal val="visible"/>
                                      </p:to>
                                    </p:set>
                                    <p:animEffect transition="in" filter="fade">
                                      <p:cBhvr>
                                        <p:cTn id="23" dur="500"/>
                                        <p:tgtEl>
                                          <p:spTgt spid="1839"/>
                                        </p:tgtEl>
                                      </p:cBhvr>
                                    </p:animEffect>
                                  </p:childTnLst>
                                </p:cTn>
                              </p:par>
                              <p:par>
                                <p:cTn id="24" presetID="10" presetClass="entr" presetSubtype="0" fill="hold" nodeType="withEffect">
                                  <p:stCondLst>
                                    <p:cond delay="0"/>
                                  </p:stCondLst>
                                  <p:childTnLst>
                                    <p:set>
                                      <p:cBhvr>
                                        <p:cTn id="25" dur="1" fill="hold">
                                          <p:stCondLst>
                                            <p:cond delay="0"/>
                                          </p:stCondLst>
                                        </p:cTn>
                                        <p:tgtEl>
                                          <p:spTgt spid="1840"/>
                                        </p:tgtEl>
                                        <p:attrNameLst>
                                          <p:attrName>style.visibility</p:attrName>
                                        </p:attrNameLst>
                                      </p:cBhvr>
                                      <p:to>
                                        <p:strVal val="visible"/>
                                      </p:to>
                                    </p:set>
                                    <p:animEffect transition="in" filter="fade">
                                      <p:cBhvr>
                                        <p:cTn id="26" dur="500"/>
                                        <p:tgtEl>
                                          <p:spTgt spid="184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846"/>
                                        </p:tgtEl>
                                        <p:attrNameLst>
                                          <p:attrName>style.visibility</p:attrName>
                                        </p:attrNameLst>
                                      </p:cBhvr>
                                      <p:to>
                                        <p:strVal val="visible"/>
                                      </p:to>
                                    </p:set>
                                    <p:animEffect transition="in" filter="fade">
                                      <p:cBhvr>
                                        <p:cTn id="31" dur="500"/>
                                        <p:tgtEl>
                                          <p:spTgt spid="1846"/>
                                        </p:tgtEl>
                                      </p:cBhvr>
                                    </p:animEffect>
                                  </p:childTnLst>
                                </p:cTn>
                              </p:par>
                              <p:par>
                                <p:cTn id="32" presetID="10" presetClass="entr" presetSubtype="0" fill="hold" nodeType="withEffect">
                                  <p:stCondLst>
                                    <p:cond delay="0"/>
                                  </p:stCondLst>
                                  <p:childTnLst>
                                    <p:set>
                                      <p:cBhvr>
                                        <p:cTn id="33" dur="1" fill="hold">
                                          <p:stCondLst>
                                            <p:cond delay="0"/>
                                          </p:stCondLst>
                                        </p:cTn>
                                        <p:tgtEl>
                                          <p:spTgt spid="1841"/>
                                        </p:tgtEl>
                                        <p:attrNameLst>
                                          <p:attrName>style.visibility</p:attrName>
                                        </p:attrNameLst>
                                      </p:cBhvr>
                                      <p:to>
                                        <p:strVal val="visible"/>
                                      </p:to>
                                    </p:set>
                                    <p:animEffect transition="in" filter="fade">
                                      <p:cBhvr>
                                        <p:cTn id="34" dur="500"/>
                                        <p:tgtEl>
                                          <p:spTgt spid="184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831"/>
                                        </p:tgtEl>
                                        <p:attrNameLst>
                                          <p:attrName>style.visibility</p:attrName>
                                        </p:attrNameLst>
                                      </p:cBhvr>
                                      <p:to>
                                        <p:strVal val="visible"/>
                                      </p:to>
                                    </p:set>
                                    <p:animEffect transition="in" filter="fade">
                                      <p:cBhvr>
                                        <p:cTn id="39" dur="500"/>
                                        <p:tgtEl>
                                          <p:spTgt spid="1831"/>
                                        </p:tgtEl>
                                      </p:cBhvr>
                                    </p:animEffect>
                                  </p:childTnLst>
                                </p:cTn>
                              </p:par>
                              <p:par>
                                <p:cTn id="40" presetID="10" presetClass="entr" presetSubtype="0" fill="hold" nodeType="withEffect">
                                  <p:stCondLst>
                                    <p:cond delay="0"/>
                                  </p:stCondLst>
                                  <p:childTnLst>
                                    <p:set>
                                      <p:cBhvr>
                                        <p:cTn id="41" dur="1" fill="hold">
                                          <p:stCondLst>
                                            <p:cond delay="0"/>
                                          </p:stCondLst>
                                        </p:cTn>
                                        <p:tgtEl>
                                          <p:spTgt spid="1842"/>
                                        </p:tgtEl>
                                        <p:attrNameLst>
                                          <p:attrName>style.visibility</p:attrName>
                                        </p:attrNameLst>
                                      </p:cBhvr>
                                      <p:to>
                                        <p:strVal val="visible"/>
                                      </p:to>
                                    </p:set>
                                    <p:animEffect transition="in" filter="fade">
                                      <p:cBhvr>
                                        <p:cTn id="42" dur="500"/>
                                        <p:tgtEl>
                                          <p:spTgt spid="1842"/>
                                        </p:tgtEl>
                                      </p:cBhvr>
                                    </p:animEffect>
                                  </p:childTnLst>
                                </p:cTn>
                              </p:par>
                              <p:par>
                                <p:cTn id="43" presetID="10" presetClass="entr" presetSubtype="0" fill="hold" nodeType="withEffect">
                                  <p:stCondLst>
                                    <p:cond delay="0"/>
                                  </p:stCondLst>
                                  <p:childTnLst>
                                    <p:set>
                                      <p:cBhvr>
                                        <p:cTn id="44" dur="1" fill="hold">
                                          <p:stCondLst>
                                            <p:cond delay="0"/>
                                          </p:stCondLst>
                                        </p:cTn>
                                        <p:tgtEl>
                                          <p:spTgt spid="1844"/>
                                        </p:tgtEl>
                                        <p:attrNameLst>
                                          <p:attrName>style.visibility</p:attrName>
                                        </p:attrNameLst>
                                      </p:cBhvr>
                                      <p:to>
                                        <p:strVal val="visible"/>
                                      </p:to>
                                    </p:set>
                                    <p:animEffect transition="in" filter="fade">
                                      <p:cBhvr>
                                        <p:cTn id="45" dur="500"/>
                                        <p:tgtEl>
                                          <p:spTgt spid="1844"/>
                                        </p:tgtEl>
                                      </p:cBhvr>
                                    </p:animEffect>
                                  </p:childTnLst>
                                </p:cTn>
                              </p:par>
                              <p:par>
                                <p:cTn id="46" presetID="10" presetClass="entr" presetSubtype="0" fill="hold" nodeType="withEffect">
                                  <p:stCondLst>
                                    <p:cond delay="0"/>
                                  </p:stCondLst>
                                  <p:childTnLst>
                                    <p:set>
                                      <p:cBhvr>
                                        <p:cTn id="47" dur="1" fill="hold">
                                          <p:stCondLst>
                                            <p:cond delay="0"/>
                                          </p:stCondLst>
                                        </p:cTn>
                                        <p:tgtEl>
                                          <p:spTgt spid="1847"/>
                                        </p:tgtEl>
                                        <p:attrNameLst>
                                          <p:attrName>style.visibility</p:attrName>
                                        </p:attrNameLst>
                                      </p:cBhvr>
                                      <p:to>
                                        <p:strVal val="visible"/>
                                      </p:to>
                                    </p:set>
                                    <p:animEffect transition="in" filter="fade">
                                      <p:cBhvr>
                                        <p:cTn id="48" dur="500"/>
                                        <p:tgtEl>
                                          <p:spTgt spid="1847"/>
                                        </p:tgtEl>
                                      </p:cBhvr>
                                    </p:animEffect>
                                  </p:childTnLst>
                                </p:cTn>
                              </p:par>
                              <p:par>
                                <p:cTn id="49" presetID="10" presetClass="entr" presetSubtype="0" fill="hold" nodeType="withEffect">
                                  <p:stCondLst>
                                    <p:cond delay="0"/>
                                  </p:stCondLst>
                                  <p:childTnLst>
                                    <p:set>
                                      <p:cBhvr>
                                        <p:cTn id="50" dur="1" fill="hold">
                                          <p:stCondLst>
                                            <p:cond delay="0"/>
                                          </p:stCondLst>
                                        </p:cTn>
                                        <p:tgtEl>
                                          <p:spTgt spid="1848"/>
                                        </p:tgtEl>
                                        <p:attrNameLst>
                                          <p:attrName>style.visibility</p:attrName>
                                        </p:attrNameLst>
                                      </p:cBhvr>
                                      <p:to>
                                        <p:strVal val="visible"/>
                                      </p:to>
                                    </p:set>
                                    <p:animEffect transition="in" filter="fade">
                                      <p:cBhvr>
                                        <p:cTn id="51" dur="500"/>
                                        <p:tgtEl>
                                          <p:spTgt spid="1848"/>
                                        </p:tgtEl>
                                      </p:cBhvr>
                                    </p:animEffect>
                                  </p:childTnLst>
                                </p:cTn>
                              </p:par>
                              <p:par>
                                <p:cTn id="52" presetID="10" presetClass="entr" presetSubtype="0" fill="hold" nodeType="withEffect">
                                  <p:stCondLst>
                                    <p:cond delay="0"/>
                                  </p:stCondLst>
                                  <p:childTnLst>
                                    <p:set>
                                      <p:cBhvr>
                                        <p:cTn id="53" dur="1" fill="hold">
                                          <p:stCondLst>
                                            <p:cond delay="0"/>
                                          </p:stCondLst>
                                        </p:cTn>
                                        <p:tgtEl>
                                          <p:spTgt spid="1845"/>
                                        </p:tgtEl>
                                        <p:attrNameLst>
                                          <p:attrName>style.visibility</p:attrName>
                                        </p:attrNameLst>
                                      </p:cBhvr>
                                      <p:to>
                                        <p:strVal val="visible"/>
                                      </p:to>
                                    </p:set>
                                    <p:animEffect transition="in" filter="fade">
                                      <p:cBhvr>
                                        <p:cTn id="54" dur="500"/>
                                        <p:tgtEl>
                                          <p:spTgt spid="1845"/>
                                        </p:tgtEl>
                                      </p:cBhvr>
                                    </p:animEffect>
                                  </p:childTnLst>
                                </p:cTn>
                              </p:par>
                              <p:par>
                                <p:cTn id="55" presetID="10" presetClass="entr" presetSubtype="0" fill="hold" nodeType="withEffect">
                                  <p:stCondLst>
                                    <p:cond delay="0"/>
                                  </p:stCondLst>
                                  <p:childTnLst>
                                    <p:set>
                                      <p:cBhvr>
                                        <p:cTn id="56" dur="1" fill="hold">
                                          <p:stCondLst>
                                            <p:cond delay="0"/>
                                          </p:stCondLst>
                                        </p:cTn>
                                        <p:tgtEl>
                                          <p:spTgt spid="1843"/>
                                        </p:tgtEl>
                                        <p:attrNameLst>
                                          <p:attrName>style.visibility</p:attrName>
                                        </p:attrNameLst>
                                      </p:cBhvr>
                                      <p:to>
                                        <p:strVal val="visible"/>
                                      </p:to>
                                    </p:set>
                                    <p:animEffect transition="in" filter="fade">
                                      <p:cBhvr>
                                        <p:cTn id="57" dur="500"/>
                                        <p:tgtEl>
                                          <p:spTgt spid="1843"/>
                                        </p:tgtEl>
                                      </p:cBhvr>
                                    </p:animEffect>
                                  </p:childTnLst>
                                </p:cTn>
                              </p:par>
                              <p:par>
                                <p:cTn id="58" presetID="10" presetClass="entr" presetSubtype="0" fill="hold" nodeType="withEffect">
                                  <p:stCondLst>
                                    <p:cond delay="0"/>
                                  </p:stCondLst>
                                  <p:childTnLst>
                                    <p:set>
                                      <p:cBhvr>
                                        <p:cTn id="59" dur="1" fill="hold">
                                          <p:stCondLst>
                                            <p:cond delay="0"/>
                                          </p:stCondLst>
                                        </p:cTn>
                                        <p:tgtEl>
                                          <p:spTgt spid="1850"/>
                                        </p:tgtEl>
                                        <p:attrNameLst>
                                          <p:attrName>style.visibility</p:attrName>
                                        </p:attrNameLst>
                                      </p:cBhvr>
                                      <p:to>
                                        <p:strVal val="visible"/>
                                      </p:to>
                                    </p:set>
                                    <p:animEffect transition="in" filter="fade">
                                      <p:cBhvr>
                                        <p:cTn id="60" dur="500"/>
                                        <p:tgtEl>
                                          <p:spTgt spid="1850"/>
                                        </p:tgtEl>
                                      </p:cBhvr>
                                    </p:animEffect>
                                  </p:childTnLst>
                                </p:cTn>
                              </p:par>
                              <p:par>
                                <p:cTn id="61" presetID="10" presetClass="entr" presetSubtype="0" fill="hold" nodeType="withEffect">
                                  <p:stCondLst>
                                    <p:cond delay="0"/>
                                  </p:stCondLst>
                                  <p:childTnLst>
                                    <p:set>
                                      <p:cBhvr>
                                        <p:cTn id="62" dur="1" fill="hold">
                                          <p:stCondLst>
                                            <p:cond delay="0"/>
                                          </p:stCondLst>
                                        </p:cTn>
                                        <p:tgtEl>
                                          <p:spTgt spid="1858"/>
                                        </p:tgtEl>
                                        <p:attrNameLst>
                                          <p:attrName>style.visibility</p:attrName>
                                        </p:attrNameLst>
                                      </p:cBhvr>
                                      <p:to>
                                        <p:strVal val="visible"/>
                                      </p:to>
                                    </p:set>
                                    <p:animEffect transition="in" filter="fade">
                                      <p:cBhvr>
                                        <p:cTn id="63" dur="500"/>
                                        <p:tgtEl>
                                          <p:spTgt spid="1858"/>
                                        </p:tgtEl>
                                      </p:cBhvr>
                                    </p:animEffect>
                                  </p:childTnLst>
                                </p:cTn>
                              </p:par>
                              <p:par>
                                <p:cTn id="64" presetID="10" presetClass="entr" presetSubtype="0" fill="hold" nodeType="withEffect">
                                  <p:stCondLst>
                                    <p:cond delay="0"/>
                                  </p:stCondLst>
                                  <p:childTnLst>
                                    <p:set>
                                      <p:cBhvr>
                                        <p:cTn id="65" dur="1" fill="hold">
                                          <p:stCondLst>
                                            <p:cond delay="0"/>
                                          </p:stCondLst>
                                        </p:cTn>
                                        <p:tgtEl>
                                          <p:spTgt spid="1849"/>
                                        </p:tgtEl>
                                        <p:attrNameLst>
                                          <p:attrName>style.visibility</p:attrName>
                                        </p:attrNameLst>
                                      </p:cBhvr>
                                      <p:to>
                                        <p:strVal val="visible"/>
                                      </p:to>
                                    </p:set>
                                    <p:animEffect transition="in" filter="fade">
                                      <p:cBhvr>
                                        <p:cTn id="66" dur="500"/>
                                        <p:tgtEl>
                                          <p:spTgt spid="184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851"/>
                                        </p:tgtEl>
                                        <p:attrNameLst>
                                          <p:attrName>style.visibility</p:attrName>
                                        </p:attrNameLst>
                                      </p:cBhvr>
                                      <p:to>
                                        <p:strVal val="visible"/>
                                      </p:to>
                                    </p:set>
                                    <p:animEffect transition="in" filter="fade">
                                      <p:cBhvr>
                                        <p:cTn id="71" dur="500"/>
                                        <p:tgtEl>
                                          <p:spTgt spid="1851"/>
                                        </p:tgtEl>
                                      </p:cBhvr>
                                    </p:animEffect>
                                  </p:childTnLst>
                                </p:cTn>
                              </p:par>
                              <p:par>
                                <p:cTn id="72" presetID="10" presetClass="entr" presetSubtype="0" fill="hold" nodeType="withEffect">
                                  <p:stCondLst>
                                    <p:cond delay="0"/>
                                  </p:stCondLst>
                                  <p:childTnLst>
                                    <p:set>
                                      <p:cBhvr>
                                        <p:cTn id="73" dur="1" fill="hold">
                                          <p:stCondLst>
                                            <p:cond delay="0"/>
                                          </p:stCondLst>
                                        </p:cTn>
                                        <p:tgtEl>
                                          <p:spTgt spid="1852"/>
                                        </p:tgtEl>
                                        <p:attrNameLst>
                                          <p:attrName>style.visibility</p:attrName>
                                        </p:attrNameLst>
                                      </p:cBhvr>
                                      <p:to>
                                        <p:strVal val="visible"/>
                                      </p:to>
                                    </p:set>
                                    <p:animEffect transition="in" filter="fade">
                                      <p:cBhvr>
                                        <p:cTn id="74" dur="500"/>
                                        <p:tgtEl>
                                          <p:spTgt spid="1852"/>
                                        </p:tgtEl>
                                      </p:cBhvr>
                                    </p:animEffect>
                                  </p:childTnLst>
                                </p:cTn>
                              </p:par>
                              <p:par>
                                <p:cTn id="75" presetID="10" presetClass="entr" presetSubtype="0" fill="hold" nodeType="withEffect">
                                  <p:stCondLst>
                                    <p:cond delay="0"/>
                                  </p:stCondLst>
                                  <p:childTnLst>
                                    <p:set>
                                      <p:cBhvr>
                                        <p:cTn id="76" dur="1" fill="hold">
                                          <p:stCondLst>
                                            <p:cond delay="0"/>
                                          </p:stCondLst>
                                        </p:cTn>
                                        <p:tgtEl>
                                          <p:spTgt spid="1853"/>
                                        </p:tgtEl>
                                        <p:attrNameLst>
                                          <p:attrName>style.visibility</p:attrName>
                                        </p:attrNameLst>
                                      </p:cBhvr>
                                      <p:to>
                                        <p:strVal val="visible"/>
                                      </p:to>
                                    </p:set>
                                    <p:animEffect transition="in" filter="fade">
                                      <p:cBhvr>
                                        <p:cTn id="77" dur="500"/>
                                        <p:tgtEl>
                                          <p:spTgt spid="1853"/>
                                        </p:tgtEl>
                                      </p:cBhvr>
                                    </p:animEffect>
                                  </p:childTnLst>
                                </p:cTn>
                              </p:par>
                              <p:par>
                                <p:cTn id="78" presetID="10" presetClass="entr" presetSubtype="0" fill="hold" nodeType="withEffect">
                                  <p:stCondLst>
                                    <p:cond delay="0"/>
                                  </p:stCondLst>
                                  <p:childTnLst>
                                    <p:set>
                                      <p:cBhvr>
                                        <p:cTn id="79" dur="1" fill="hold">
                                          <p:stCondLst>
                                            <p:cond delay="0"/>
                                          </p:stCondLst>
                                        </p:cTn>
                                        <p:tgtEl>
                                          <p:spTgt spid="1854"/>
                                        </p:tgtEl>
                                        <p:attrNameLst>
                                          <p:attrName>style.visibility</p:attrName>
                                        </p:attrNameLst>
                                      </p:cBhvr>
                                      <p:to>
                                        <p:strVal val="visible"/>
                                      </p:to>
                                    </p:set>
                                    <p:animEffect transition="in" filter="fade">
                                      <p:cBhvr>
                                        <p:cTn id="80" dur="500"/>
                                        <p:tgtEl>
                                          <p:spTgt spid="1854"/>
                                        </p:tgtEl>
                                      </p:cBhvr>
                                    </p:animEffect>
                                  </p:childTnLst>
                                </p:cTn>
                              </p:par>
                              <p:par>
                                <p:cTn id="81" presetID="10" presetClass="entr" presetSubtype="0" fill="hold" nodeType="withEffect">
                                  <p:stCondLst>
                                    <p:cond delay="0"/>
                                  </p:stCondLst>
                                  <p:childTnLst>
                                    <p:set>
                                      <p:cBhvr>
                                        <p:cTn id="82" dur="1" fill="hold">
                                          <p:stCondLst>
                                            <p:cond delay="0"/>
                                          </p:stCondLst>
                                        </p:cTn>
                                        <p:tgtEl>
                                          <p:spTgt spid="1855"/>
                                        </p:tgtEl>
                                        <p:attrNameLst>
                                          <p:attrName>style.visibility</p:attrName>
                                        </p:attrNameLst>
                                      </p:cBhvr>
                                      <p:to>
                                        <p:strVal val="visible"/>
                                      </p:to>
                                    </p:set>
                                    <p:animEffect transition="in" filter="fade">
                                      <p:cBhvr>
                                        <p:cTn id="83" dur="500"/>
                                        <p:tgtEl>
                                          <p:spTgt spid="1855"/>
                                        </p:tgtEl>
                                      </p:cBhvr>
                                    </p:animEffect>
                                  </p:childTnLst>
                                </p:cTn>
                              </p:par>
                              <p:par>
                                <p:cTn id="84" presetID="10" presetClass="entr" presetSubtype="0" fill="hold" nodeType="withEffect">
                                  <p:stCondLst>
                                    <p:cond delay="0"/>
                                  </p:stCondLst>
                                  <p:childTnLst>
                                    <p:set>
                                      <p:cBhvr>
                                        <p:cTn id="85" dur="1" fill="hold">
                                          <p:stCondLst>
                                            <p:cond delay="0"/>
                                          </p:stCondLst>
                                        </p:cTn>
                                        <p:tgtEl>
                                          <p:spTgt spid="1856"/>
                                        </p:tgtEl>
                                        <p:attrNameLst>
                                          <p:attrName>style.visibility</p:attrName>
                                        </p:attrNameLst>
                                      </p:cBhvr>
                                      <p:to>
                                        <p:strVal val="visible"/>
                                      </p:to>
                                    </p:set>
                                    <p:animEffect transition="in" filter="fade">
                                      <p:cBhvr>
                                        <p:cTn id="86" dur="500"/>
                                        <p:tgtEl>
                                          <p:spTgt spid="1856"/>
                                        </p:tgtEl>
                                      </p:cBhvr>
                                    </p:animEffect>
                                  </p:childTnLst>
                                </p:cTn>
                              </p:par>
                              <p:par>
                                <p:cTn id="87" presetID="10" presetClass="entr" presetSubtype="0" fill="hold" nodeType="withEffect">
                                  <p:stCondLst>
                                    <p:cond delay="0"/>
                                  </p:stCondLst>
                                  <p:childTnLst>
                                    <p:set>
                                      <p:cBhvr>
                                        <p:cTn id="88" dur="1" fill="hold">
                                          <p:stCondLst>
                                            <p:cond delay="0"/>
                                          </p:stCondLst>
                                        </p:cTn>
                                        <p:tgtEl>
                                          <p:spTgt spid="1857"/>
                                        </p:tgtEl>
                                        <p:attrNameLst>
                                          <p:attrName>style.visibility</p:attrName>
                                        </p:attrNameLst>
                                      </p:cBhvr>
                                      <p:to>
                                        <p:strVal val="visible"/>
                                      </p:to>
                                    </p:set>
                                    <p:animEffect transition="in" filter="fade">
                                      <p:cBhvr>
                                        <p:cTn id="89" dur="500"/>
                                        <p:tgtEl>
                                          <p:spTgt spid="1857"/>
                                        </p:tgtEl>
                                      </p:cBhvr>
                                    </p:animEffect>
                                  </p:childTnLst>
                                </p:cTn>
                              </p:par>
                              <p:par>
                                <p:cTn id="90" presetID="10" presetClass="entr" presetSubtype="0" fill="hold" nodeType="withEffect">
                                  <p:stCondLst>
                                    <p:cond delay="0"/>
                                  </p:stCondLst>
                                  <p:childTnLst>
                                    <p:set>
                                      <p:cBhvr>
                                        <p:cTn id="91" dur="1" fill="hold">
                                          <p:stCondLst>
                                            <p:cond delay="0"/>
                                          </p:stCondLst>
                                        </p:cTn>
                                        <p:tgtEl>
                                          <p:spTgt spid="1859"/>
                                        </p:tgtEl>
                                        <p:attrNameLst>
                                          <p:attrName>style.visibility</p:attrName>
                                        </p:attrNameLst>
                                      </p:cBhvr>
                                      <p:to>
                                        <p:strVal val="visible"/>
                                      </p:to>
                                    </p:set>
                                    <p:animEffect transition="in" filter="fade">
                                      <p:cBhvr>
                                        <p:cTn id="92" dur="500"/>
                                        <p:tgtEl>
                                          <p:spTgt spid="1859"/>
                                        </p:tgtEl>
                                      </p:cBhvr>
                                    </p:animEffect>
                                  </p:childTnLst>
                                </p:cTn>
                              </p:par>
                              <p:par>
                                <p:cTn id="93" presetID="10" presetClass="entr" presetSubtype="0" fill="hold" nodeType="withEffect">
                                  <p:stCondLst>
                                    <p:cond delay="0"/>
                                  </p:stCondLst>
                                  <p:childTnLst>
                                    <p:set>
                                      <p:cBhvr>
                                        <p:cTn id="94" dur="1" fill="hold">
                                          <p:stCondLst>
                                            <p:cond delay="0"/>
                                          </p:stCondLst>
                                        </p:cTn>
                                        <p:tgtEl>
                                          <p:spTgt spid="1860"/>
                                        </p:tgtEl>
                                        <p:attrNameLst>
                                          <p:attrName>style.visibility</p:attrName>
                                        </p:attrNameLst>
                                      </p:cBhvr>
                                      <p:to>
                                        <p:strVal val="visible"/>
                                      </p:to>
                                    </p:set>
                                    <p:animEffect transition="in" filter="fade">
                                      <p:cBhvr>
                                        <p:cTn id="95" dur="500"/>
                                        <p:tgtEl>
                                          <p:spTgt spid="1860"/>
                                        </p:tgtEl>
                                      </p:cBhvr>
                                    </p:animEffect>
                                  </p:childTnLst>
                                </p:cTn>
                              </p:par>
                              <p:par>
                                <p:cTn id="96" presetID="10" presetClass="entr" presetSubtype="0" fill="hold" nodeType="withEffect">
                                  <p:stCondLst>
                                    <p:cond delay="0"/>
                                  </p:stCondLst>
                                  <p:childTnLst>
                                    <p:set>
                                      <p:cBhvr>
                                        <p:cTn id="97" dur="1" fill="hold">
                                          <p:stCondLst>
                                            <p:cond delay="0"/>
                                          </p:stCondLst>
                                        </p:cTn>
                                        <p:tgtEl>
                                          <p:spTgt spid="1861"/>
                                        </p:tgtEl>
                                        <p:attrNameLst>
                                          <p:attrName>style.visibility</p:attrName>
                                        </p:attrNameLst>
                                      </p:cBhvr>
                                      <p:to>
                                        <p:strVal val="visible"/>
                                      </p:to>
                                    </p:set>
                                    <p:animEffect transition="in" filter="fade">
                                      <p:cBhvr>
                                        <p:cTn id="98" dur="500"/>
                                        <p:tgtEl>
                                          <p:spTgt spid="1861"/>
                                        </p:tgtEl>
                                      </p:cBhvr>
                                    </p:animEffect>
                                  </p:childTnLst>
                                </p:cTn>
                              </p:par>
                              <p:par>
                                <p:cTn id="99" presetID="10" presetClass="entr" presetSubtype="0" fill="hold" nodeType="withEffect">
                                  <p:stCondLst>
                                    <p:cond delay="0"/>
                                  </p:stCondLst>
                                  <p:childTnLst>
                                    <p:set>
                                      <p:cBhvr>
                                        <p:cTn id="100" dur="1" fill="hold">
                                          <p:stCondLst>
                                            <p:cond delay="0"/>
                                          </p:stCondLst>
                                        </p:cTn>
                                        <p:tgtEl>
                                          <p:spTgt spid="1862"/>
                                        </p:tgtEl>
                                        <p:attrNameLst>
                                          <p:attrName>style.visibility</p:attrName>
                                        </p:attrNameLst>
                                      </p:cBhvr>
                                      <p:to>
                                        <p:strVal val="visible"/>
                                      </p:to>
                                    </p:set>
                                    <p:animEffect transition="in" filter="fade">
                                      <p:cBhvr>
                                        <p:cTn id="101" dur="500"/>
                                        <p:tgtEl>
                                          <p:spTgt spid="1862"/>
                                        </p:tgtEl>
                                      </p:cBhvr>
                                    </p:animEffect>
                                  </p:childTnLst>
                                </p:cTn>
                              </p:par>
                              <p:par>
                                <p:cTn id="102" presetID="10" presetClass="entr" presetSubtype="0" fill="hold" nodeType="withEffect">
                                  <p:stCondLst>
                                    <p:cond delay="0"/>
                                  </p:stCondLst>
                                  <p:childTnLst>
                                    <p:set>
                                      <p:cBhvr>
                                        <p:cTn id="103" dur="1" fill="hold">
                                          <p:stCondLst>
                                            <p:cond delay="0"/>
                                          </p:stCondLst>
                                        </p:cTn>
                                        <p:tgtEl>
                                          <p:spTgt spid="1863"/>
                                        </p:tgtEl>
                                        <p:attrNameLst>
                                          <p:attrName>style.visibility</p:attrName>
                                        </p:attrNameLst>
                                      </p:cBhvr>
                                      <p:to>
                                        <p:strVal val="visible"/>
                                      </p:to>
                                    </p:set>
                                    <p:animEffect transition="in" filter="fade">
                                      <p:cBhvr>
                                        <p:cTn id="104" dur="500"/>
                                        <p:tgtEl>
                                          <p:spTgt spid="1863"/>
                                        </p:tgtEl>
                                      </p:cBhvr>
                                    </p:animEffect>
                                  </p:childTnLst>
                                </p:cTn>
                              </p:par>
                              <p:par>
                                <p:cTn id="105" presetID="10" presetClass="entr" presetSubtype="0" fill="hold" nodeType="withEffect">
                                  <p:stCondLst>
                                    <p:cond delay="0"/>
                                  </p:stCondLst>
                                  <p:childTnLst>
                                    <p:set>
                                      <p:cBhvr>
                                        <p:cTn id="106" dur="1" fill="hold">
                                          <p:stCondLst>
                                            <p:cond delay="0"/>
                                          </p:stCondLst>
                                        </p:cTn>
                                        <p:tgtEl>
                                          <p:spTgt spid="1864"/>
                                        </p:tgtEl>
                                        <p:attrNameLst>
                                          <p:attrName>style.visibility</p:attrName>
                                        </p:attrNameLst>
                                      </p:cBhvr>
                                      <p:to>
                                        <p:strVal val="visible"/>
                                      </p:to>
                                    </p:set>
                                    <p:animEffect transition="in" filter="fade">
                                      <p:cBhvr>
                                        <p:cTn id="107" dur="500"/>
                                        <p:tgtEl>
                                          <p:spTgt spid="1864"/>
                                        </p:tgtEl>
                                      </p:cBhvr>
                                    </p:animEffect>
                                  </p:childTnLst>
                                </p:cTn>
                              </p:par>
                              <p:par>
                                <p:cTn id="108" presetID="10" presetClass="entr" presetSubtype="0" fill="hold" nodeType="withEffect">
                                  <p:stCondLst>
                                    <p:cond delay="0"/>
                                  </p:stCondLst>
                                  <p:childTnLst>
                                    <p:set>
                                      <p:cBhvr>
                                        <p:cTn id="109" dur="1" fill="hold">
                                          <p:stCondLst>
                                            <p:cond delay="0"/>
                                          </p:stCondLst>
                                        </p:cTn>
                                        <p:tgtEl>
                                          <p:spTgt spid="1865"/>
                                        </p:tgtEl>
                                        <p:attrNameLst>
                                          <p:attrName>style.visibility</p:attrName>
                                        </p:attrNameLst>
                                      </p:cBhvr>
                                      <p:to>
                                        <p:strVal val="visible"/>
                                      </p:to>
                                    </p:set>
                                    <p:animEffect transition="in" filter="fade">
                                      <p:cBhvr>
                                        <p:cTn id="110" dur="500"/>
                                        <p:tgtEl>
                                          <p:spTgt spid="1865"/>
                                        </p:tgtEl>
                                      </p:cBhvr>
                                    </p:animEffect>
                                  </p:childTnLst>
                                </p:cTn>
                              </p:par>
                              <p:par>
                                <p:cTn id="111" presetID="10" presetClass="entr" presetSubtype="0" fill="hold" nodeType="withEffect">
                                  <p:stCondLst>
                                    <p:cond delay="0"/>
                                  </p:stCondLst>
                                  <p:childTnLst>
                                    <p:set>
                                      <p:cBhvr>
                                        <p:cTn id="112" dur="1" fill="hold">
                                          <p:stCondLst>
                                            <p:cond delay="0"/>
                                          </p:stCondLst>
                                        </p:cTn>
                                        <p:tgtEl>
                                          <p:spTgt spid="1866"/>
                                        </p:tgtEl>
                                        <p:attrNameLst>
                                          <p:attrName>style.visibility</p:attrName>
                                        </p:attrNameLst>
                                      </p:cBhvr>
                                      <p:to>
                                        <p:strVal val="visible"/>
                                      </p:to>
                                    </p:set>
                                    <p:animEffect transition="in" filter="fade">
                                      <p:cBhvr>
                                        <p:cTn id="113" dur="500"/>
                                        <p:tgtEl>
                                          <p:spTgt spid="1866"/>
                                        </p:tgtEl>
                                      </p:cBhvr>
                                    </p:animEffect>
                                  </p:childTnLst>
                                </p:cTn>
                              </p:par>
                              <p:par>
                                <p:cTn id="114" presetID="10" presetClass="entr" presetSubtype="0" fill="hold" nodeType="withEffect">
                                  <p:stCondLst>
                                    <p:cond delay="0"/>
                                  </p:stCondLst>
                                  <p:childTnLst>
                                    <p:set>
                                      <p:cBhvr>
                                        <p:cTn id="115" dur="1" fill="hold">
                                          <p:stCondLst>
                                            <p:cond delay="0"/>
                                          </p:stCondLst>
                                        </p:cTn>
                                        <p:tgtEl>
                                          <p:spTgt spid="1867"/>
                                        </p:tgtEl>
                                        <p:attrNameLst>
                                          <p:attrName>style.visibility</p:attrName>
                                        </p:attrNameLst>
                                      </p:cBhvr>
                                      <p:to>
                                        <p:strVal val="visible"/>
                                      </p:to>
                                    </p:set>
                                    <p:animEffect transition="in" filter="fade">
                                      <p:cBhvr>
                                        <p:cTn id="116" dur="500"/>
                                        <p:tgtEl>
                                          <p:spTgt spid="1867"/>
                                        </p:tgtEl>
                                      </p:cBhvr>
                                    </p:animEffect>
                                  </p:childTnLst>
                                </p:cTn>
                              </p:par>
                              <p:par>
                                <p:cTn id="117" presetID="10" presetClass="entr" presetSubtype="0" fill="hold" nodeType="withEffect">
                                  <p:stCondLst>
                                    <p:cond delay="0"/>
                                  </p:stCondLst>
                                  <p:childTnLst>
                                    <p:set>
                                      <p:cBhvr>
                                        <p:cTn id="118" dur="1" fill="hold">
                                          <p:stCondLst>
                                            <p:cond delay="0"/>
                                          </p:stCondLst>
                                        </p:cTn>
                                        <p:tgtEl>
                                          <p:spTgt spid="1869"/>
                                        </p:tgtEl>
                                        <p:attrNameLst>
                                          <p:attrName>style.visibility</p:attrName>
                                        </p:attrNameLst>
                                      </p:cBhvr>
                                      <p:to>
                                        <p:strVal val="visible"/>
                                      </p:to>
                                    </p:set>
                                    <p:animEffect transition="in" filter="fade">
                                      <p:cBhvr>
                                        <p:cTn id="119" dur="500"/>
                                        <p:tgtEl>
                                          <p:spTgt spid="1869"/>
                                        </p:tgtEl>
                                      </p:cBhvr>
                                    </p:animEffect>
                                  </p:childTnLst>
                                </p:cTn>
                              </p:par>
                              <p:par>
                                <p:cTn id="120" presetID="10" presetClass="entr" presetSubtype="0" fill="hold" nodeType="withEffect">
                                  <p:stCondLst>
                                    <p:cond delay="0"/>
                                  </p:stCondLst>
                                  <p:childTnLst>
                                    <p:set>
                                      <p:cBhvr>
                                        <p:cTn id="121" dur="1" fill="hold">
                                          <p:stCondLst>
                                            <p:cond delay="0"/>
                                          </p:stCondLst>
                                        </p:cTn>
                                        <p:tgtEl>
                                          <p:spTgt spid="1870"/>
                                        </p:tgtEl>
                                        <p:attrNameLst>
                                          <p:attrName>style.visibility</p:attrName>
                                        </p:attrNameLst>
                                      </p:cBhvr>
                                      <p:to>
                                        <p:strVal val="visible"/>
                                      </p:to>
                                    </p:set>
                                    <p:animEffect transition="in" filter="fade">
                                      <p:cBhvr>
                                        <p:cTn id="122" dur="500"/>
                                        <p:tgtEl>
                                          <p:spTgt spid="1870"/>
                                        </p:tgtEl>
                                      </p:cBhvr>
                                    </p:animEffect>
                                  </p:childTnLst>
                                </p:cTn>
                              </p:par>
                              <p:par>
                                <p:cTn id="123" presetID="10" presetClass="entr" presetSubtype="0" fill="hold" nodeType="withEffect">
                                  <p:stCondLst>
                                    <p:cond delay="0"/>
                                  </p:stCondLst>
                                  <p:childTnLst>
                                    <p:set>
                                      <p:cBhvr>
                                        <p:cTn id="124" dur="1" fill="hold">
                                          <p:stCondLst>
                                            <p:cond delay="0"/>
                                          </p:stCondLst>
                                        </p:cTn>
                                        <p:tgtEl>
                                          <p:spTgt spid="1871"/>
                                        </p:tgtEl>
                                        <p:attrNameLst>
                                          <p:attrName>style.visibility</p:attrName>
                                        </p:attrNameLst>
                                      </p:cBhvr>
                                      <p:to>
                                        <p:strVal val="visible"/>
                                      </p:to>
                                    </p:set>
                                    <p:animEffect transition="in" filter="fade">
                                      <p:cBhvr>
                                        <p:cTn id="125" dur="500"/>
                                        <p:tgtEl>
                                          <p:spTgt spid="1871"/>
                                        </p:tgtEl>
                                      </p:cBhvr>
                                    </p:animEffect>
                                  </p:childTnLst>
                                </p:cTn>
                              </p:par>
                              <p:par>
                                <p:cTn id="126" presetID="10" presetClass="entr" presetSubtype="0" fill="hold" nodeType="withEffect">
                                  <p:stCondLst>
                                    <p:cond delay="0"/>
                                  </p:stCondLst>
                                  <p:childTnLst>
                                    <p:set>
                                      <p:cBhvr>
                                        <p:cTn id="127" dur="1" fill="hold">
                                          <p:stCondLst>
                                            <p:cond delay="0"/>
                                          </p:stCondLst>
                                        </p:cTn>
                                        <p:tgtEl>
                                          <p:spTgt spid="1868"/>
                                        </p:tgtEl>
                                        <p:attrNameLst>
                                          <p:attrName>style.visibility</p:attrName>
                                        </p:attrNameLst>
                                      </p:cBhvr>
                                      <p:to>
                                        <p:strVal val="visible"/>
                                      </p:to>
                                    </p:set>
                                    <p:animEffect transition="in" filter="fade">
                                      <p:cBhvr>
                                        <p:cTn id="128" dur="500"/>
                                        <p:tgtEl>
                                          <p:spTgt spid="1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876"/>
        <p:cNvGrpSpPr/>
        <p:nvPr/>
      </p:nvGrpSpPr>
      <p:grpSpPr>
        <a:xfrm>
          <a:off x="0" y="0"/>
          <a:ext cx="0" cy="0"/>
          <a:chOff x="0" y="0"/>
          <a:chExt cx="0" cy="0"/>
        </a:xfrm>
      </p:grpSpPr>
      <p:sp>
        <p:nvSpPr>
          <p:cNvPr id="1877" name="Google Shape;1877;p154"/>
          <p:cNvSpPr txBox="1">
            <a:spLocks noGrp="1"/>
          </p:cNvSpPr>
          <p:nvPr>
            <p:ph type="title"/>
          </p:nvPr>
        </p:nvSpPr>
        <p:spPr>
          <a:prstGeom prst="rect">
            <a:avLst/>
          </a:prstGeom>
        </p:spPr>
        <p:txBody>
          <a:bodyPr spcFirstLastPara="1" vert="horz" wrap="square" lIns="91401" tIns="91401" rIns="91401" bIns="91401" rtlCol="0" anchor="ctr" anchorCtr="0">
            <a:noAutofit/>
          </a:bodyPr>
          <a:lstStyle/>
          <a:p>
            <a:r>
              <a:rPr lang="en-US"/>
              <a:t>Let’s connect containers</a:t>
            </a:r>
            <a:endParaRPr/>
          </a:p>
        </p:txBody>
      </p:sp>
      <p:pic>
        <p:nvPicPr>
          <p:cNvPr id="1879" name="Google Shape;1879;p154"/>
          <p:cNvPicPr preferRelativeResize="0"/>
          <p:nvPr/>
        </p:nvPicPr>
        <p:blipFill>
          <a:blip r:embed="rId3">
            <a:alphaModFix/>
          </a:blip>
          <a:stretch>
            <a:fillRect/>
          </a:stretch>
        </p:blipFill>
        <p:spPr>
          <a:xfrm>
            <a:off x="11020101" y="199016"/>
            <a:ext cx="772126" cy="659528"/>
          </a:xfrm>
          <a:prstGeom prst="rect">
            <a:avLst/>
          </a:prstGeom>
          <a:noFill/>
          <a:ln>
            <a:noFill/>
          </a:ln>
        </p:spPr>
      </p:pic>
      <p:sp>
        <p:nvSpPr>
          <p:cNvPr id="1880" name="Google Shape;1880;p154"/>
          <p:cNvSpPr txBox="1"/>
          <p:nvPr/>
        </p:nvSpPr>
        <p:spPr>
          <a:xfrm>
            <a:off x="435162" y="858544"/>
            <a:ext cx="4687676" cy="757603"/>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a:solidFill>
                  <a:srgbClr val="3E3E40"/>
                </a:solidFill>
                <a:ea typeface="Helvetica Neue"/>
                <a:cs typeface="Helvetica Neue"/>
                <a:sym typeface="Helvetica Neue"/>
              </a:rPr>
              <a:t>Deploy a mysql client</a:t>
            </a:r>
            <a:endParaRPr sz="2000">
              <a:solidFill>
                <a:srgbClr val="3E3E40"/>
              </a:solidFill>
              <a:ea typeface="Helvetica Neue"/>
              <a:cs typeface="Helvetica Neue"/>
              <a:sym typeface="Helvetica Neue"/>
            </a:endParaRPr>
          </a:p>
        </p:txBody>
      </p:sp>
      <p:sp>
        <p:nvSpPr>
          <p:cNvPr id="1884" name="Google Shape;1884;p154"/>
          <p:cNvSpPr txBox="1"/>
          <p:nvPr/>
        </p:nvSpPr>
        <p:spPr>
          <a:xfrm>
            <a:off x="435162" y="2737945"/>
            <a:ext cx="4687676" cy="757603"/>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dirty="0">
                <a:solidFill>
                  <a:srgbClr val="3E3E40"/>
                </a:solidFill>
                <a:ea typeface="Helvetica Neue"/>
                <a:cs typeface="Helvetica Neue"/>
                <a:sym typeface="Helvetica Neue"/>
              </a:rPr>
              <a:t>Let’s use networks now!</a:t>
            </a:r>
            <a:endParaRPr sz="2000" dirty="0">
              <a:solidFill>
                <a:srgbClr val="3E3E40"/>
              </a:solidFill>
              <a:ea typeface="Helvetica Neue"/>
              <a:cs typeface="Helvetica Neue"/>
              <a:sym typeface="Helvetica Neue"/>
            </a:endParaRPr>
          </a:p>
        </p:txBody>
      </p:sp>
      <p:sp>
        <p:nvSpPr>
          <p:cNvPr id="1886" name="Google Shape;1886;p154"/>
          <p:cNvSpPr txBox="1"/>
          <p:nvPr/>
        </p:nvSpPr>
        <p:spPr>
          <a:xfrm>
            <a:off x="435162" y="4642449"/>
            <a:ext cx="4687676" cy="757603"/>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dirty="0">
                <a:solidFill>
                  <a:srgbClr val="3E3E40"/>
                </a:solidFill>
                <a:ea typeface="Helvetica Neue"/>
                <a:cs typeface="Helvetica Neue"/>
                <a:sym typeface="Helvetica Neue"/>
              </a:rPr>
              <a:t>Deploy MariaDB in this new network (do the same with the client)</a:t>
            </a:r>
            <a:endParaRPr sz="2000" dirty="0">
              <a:solidFill>
                <a:srgbClr val="3E3E40"/>
              </a:solidFill>
              <a:ea typeface="Helvetica Neue"/>
              <a:cs typeface="Helvetica Neue"/>
              <a:sym typeface="Helvetica Neue"/>
            </a:endParaRPr>
          </a:p>
        </p:txBody>
      </p:sp>
      <p:sp>
        <p:nvSpPr>
          <p:cNvPr id="1888" name="Google Shape;1888;p154"/>
          <p:cNvSpPr txBox="1"/>
          <p:nvPr/>
        </p:nvSpPr>
        <p:spPr>
          <a:xfrm>
            <a:off x="435162" y="3728287"/>
            <a:ext cx="4687676" cy="757603"/>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dirty="0">
                <a:solidFill>
                  <a:srgbClr val="3E3E40"/>
                </a:solidFill>
                <a:ea typeface="Helvetica Neue"/>
                <a:cs typeface="Helvetica Neue"/>
                <a:sym typeface="Helvetica Neue"/>
              </a:rPr>
              <a:t>Inspect the newly create network</a:t>
            </a:r>
            <a:endParaRPr sz="2000" dirty="0">
              <a:solidFill>
                <a:srgbClr val="3E3E40"/>
              </a:solidFill>
              <a:ea typeface="Helvetica Neue"/>
              <a:cs typeface="Helvetica Neue"/>
              <a:sym typeface="Helvetica Neue"/>
            </a:endParaRPr>
          </a:p>
        </p:txBody>
      </p:sp>
      <p:sp>
        <p:nvSpPr>
          <p:cNvPr id="16" name="Google Shape;1883;p154">
            <a:extLst>
              <a:ext uri="{FF2B5EF4-FFF2-40B4-BE49-F238E27FC236}">
                <a16:creationId xmlns:a16="http://schemas.microsoft.com/office/drawing/2014/main" id="{36B9E34F-0703-6442-8BA3-D1FDCD720911}"/>
              </a:ext>
            </a:extLst>
          </p:cNvPr>
          <p:cNvSpPr txBox="1"/>
          <p:nvPr/>
        </p:nvSpPr>
        <p:spPr>
          <a:xfrm>
            <a:off x="435162" y="1798146"/>
            <a:ext cx="4417709" cy="757800"/>
          </a:xfrm>
          <a:prstGeom prst="rect">
            <a:avLst/>
          </a:prstGeom>
          <a:noFill/>
          <a:ln>
            <a:noFill/>
          </a:ln>
        </p:spPr>
        <p:txBody>
          <a:bodyPr spcFirstLastPara="1" wrap="square" lIns="91425" tIns="91425" rIns="91425" bIns="91425" anchor="t" anchorCtr="0">
            <a:noAutofit/>
          </a:bodyPr>
          <a:lstStyle/>
          <a:p>
            <a:pPr marL="285750" lvl="0" indent="-234950" algn="l" rtl="0">
              <a:spcBef>
                <a:spcPts val="1200"/>
              </a:spcBef>
              <a:spcAft>
                <a:spcPts val="0"/>
              </a:spcAft>
              <a:buClr>
                <a:schemeClr val="bg2">
                  <a:lumMod val="75000"/>
                </a:schemeClr>
              </a:buClr>
              <a:buSzPts val="2400"/>
              <a:buFont typeface="Helvetica Neue"/>
              <a:buChar char="•"/>
            </a:pPr>
            <a:r>
              <a:rPr lang="en-US" sz="2000" dirty="0">
                <a:solidFill>
                  <a:srgbClr val="3E3E40"/>
                </a:solidFill>
                <a:ea typeface="Helvetica Neue"/>
                <a:cs typeface="Helvetica Neue"/>
                <a:sym typeface="Helvetica Neue"/>
              </a:rPr>
              <a:t>Try accessing</a:t>
            </a:r>
            <a:endParaRPr sz="2000" dirty="0">
              <a:solidFill>
                <a:srgbClr val="3E3E40"/>
              </a:solidFill>
              <a:ea typeface="Helvetica Neue"/>
              <a:cs typeface="Helvetica Neue"/>
              <a:sym typeface="Helvetica Neue"/>
            </a:endParaRPr>
          </a:p>
        </p:txBody>
      </p:sp>
      <p:pic>
        <p:nvPicPr>
          <p:cNvPr id="14" name="Picture 13" descr="A picture containing food&#10;&#10;Description automatically generated">
            <a:extLst>
              <a:ext uri="{FF2B5EF4-FFF2-40B4-BE49-F238E27FC236}">
                <a16:creationId xmlns:a16="http://schemas.microsoft.com/office/drawing/2014/main" id="{843F4376-2E99-4242-ABEE-656B33BCFDBF}"/>
              </a:ext>
            </a:extLst>
          </p:cNvPr>
          <p:cNvPicPr>
            <a:picLocks noChangeAspect="1"/>
          </p:cNvPicPr>
          <p:nvPr/>
        </p:nvPicPr>
        <p:blipFill>
          <a:blip r:embed="rId4"/>
          <a:stretch>
            <a:fillRect/>
          </a:stretch>
        </p:blipFill>
        <p:spPr>
          <a:xfrm>
            <a:off x="4869534" y="2465557"/>
            <a:ext cx="6183895" cy="1366391"/>
          </a:xfrm>
          <a:prstGeom prst="rect">
            <a:avLst/>
          </a:prstGeom>
        </p:spPr>
      </p:pic>
      <p:pic>
        <p:nvPicPr>
          <p:cNvPr id="17" name="Picture 16" descr="A close up of a womans face&#10;&#10;Description automatically generated">
            <a:extLst>
              <a:ext uri="{FF2B5EF4-FFF2-40B4-BE49-F238E27FC236}">
                <a16:creationId xmlns:a16="http://schemas.microsoft.com/office/drawing/2014/main" id="{F9110DD8-C435-FE49-8E57-F4C4E8EF746A}"/>
              </a:ext>
            </a:extLst>
          </p:cNvPr>
          <p:cNvPicPr>
            <a:picLocks noChangeAspect="1"/>
          </p:cNvPicPr>
          <p:nvPr/>
        </p:nvPicPr>
        <p:blipFill>
          <a:blip r:embed="rId5"/>
          <a:stretch>
            <a:fillRect/>
          </a:stretch>
        </p:blipFill>
        <p:spPr>
          <a:xfrm>
            <a:off x="4845650" y="3447519"/>
            <a:ext cx="6264311" cy="1384159"/>
          </a:xfrm>
          <a:prstGeom prst="rect">
            <a:avLst/>
          </a:prstGeom>
        </p:spPr>
      </p:pic>
      <p:pic>
        <p:nvPicPr>
          <p:cNvPr id="19" name="Picture 18" descr="A close up of a womans face&#10;&#10;Description automatically generated">
            <a:extLst>
              <a:ext uri="{FF2B5EF4-FFF2-40B4-BE49-F238E27FC236}">
                <a16:creationId xmlns:a16="http://schemas.microsoft.com/office/drawing/2014/main" id="{56EC41FF-9687-A04D-B6D0-9D0F60B279CA}"/>
              </a:ext>
            </a:extLst>
          </p:cNvPr>
          <p:cNvPicPr>
            <a:picLocks noChangeAspect="1"/>
          </p:cNvPicPr>
          <p:nvPr/>
        </p:nvPicPr>
        <p:blipFill>
          <a:blip r:embed="rId6"/>
          <a:stretch>
            <a:fillRect/>
          </a:stretch>
        </p:blipFill>
        <p:spPr>
          <a:xfrm>
            <a:off x="4852871" y="513790"/>
            <a:ext cx="6183894" cy="1366391"/>
          </a:xfrm>
          <a:prstGeom prst="rect">
            <a:avLst/>
          </a:prstGeom>
        </p:spPr>
      </p:pic>
      <p:pic>
        <p:nvPicPr>
          <p:cNvPr id="21" name="Picture 20" descr="A picture containing food, drawing&#10;&#10;Description automatically generated">
            <a:extLst>
              <a:ext uri="{FF2B5EF4-FFF2-40B4-BE49-F238E27FC236}">
                <a16:creationId xmlns:a16="http://schemas.microsoft.com/office/drawing/2014/main" id="{30C47891-9FA5-324D-8746-0CC74511E12F}"/>
              </a:ext>
            </a:extLst>
          </p:cNvPr>
          <p:cNvPicPr>
            <a:picLocks noChangeAspect="1"/>
          </p:cNvPicPr>
          <p:nvPr/>
        </p:nvPicPr>
        <p:blipFill>
          <a:blip r:embed="rId7"/>
          <a:stretch>
            <a:fillRect/>
          </a:stretch>
        </p:blipFill>
        <p:spPr>
          <a:xfrm>
            <a:off x="4869534" y="4485891"/>
            <a:ext cx="7345456" cy="1513566"/>
          </a:xfrm>
          <a:prstGeom prst="rect">
            <a:avLst/>
          </a:prstGeom>
        </p:spPr>
      </p:pic>
      <p:pic>
        <p:nvPicPr>
          <p:cNvPr id="23" name="Picture 22" descr="A close up of a womans face&#10;&#10;Description automatically generated">
            <a:extLst>
              <a:ext uri="{FF2B5EF4-FFF2-40B4-BE49-F238E27FC236}">
                <a16:creationId xmlns:a16="http://schemas.microsoft.com/office/drawing/2014/main" id="{BA252B15-A93E-8045-A602-6B991D86DDF9}"/>
              </a:ext>
            </a:extLst>
          </p:cNvPr>
          <p:cNvPicPr>
            <a:picLocks noChangeAspect="1"/>
          </p:cNvPicPr>
          <p:nvPr/>
        </p:nvPicPr>
        <p:blipFill>
          <a:blip r:embed="rId8"/>
          <a:stretch>
            <a:fillRect/>
          </a:stretch>
        </p:blipFill>
        <p:spPr>
          <a:xfrm>
            <a:off x="4845650" y="1477451"/>
            <a:ext cx="6183895" cy="1366391"/>
          </a:xfrm>
          <a:prstGeom prst="rect">
            <a:avLst/>
          </a:prstGeom>
        </p:spPr>
      </p:pic>
    </p:spTree>
    <p:extLst>
      <p:ext uri="{BB962C8B-B14F-4D97-AF65-F5344CB8AC3E}">
        <p14:creationId xmlns:p14="http://schemas.microsoft.com/office/powerpoint/2010/main" val="2992807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80"/>
                                        </p:tgtEl>
                                        <p:attrNameLst>
                                          <p:attrName>style.visibility</p:attrName>
                                        </p:attrNameLst>
                                      </p:cBhvr>
                                      <p:to>
                                        <p:strVal val="visible"/>
                                      </p:to>
                                    </p:set>
                                    <p:animEffect transition="in" filter="fade">
                                      <p:cBhvr>
                                        <p:cTn id="7" dur="500"/>
                                        <p:tgtEl>
                                          <p:spTgt spid="18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84"/>
                                        </p:tgtEl>
                                        <p:attrNameLst>
                                          <p:attrName>style.visibility</p:attrName>
                                        </p:attrNameLst>
                                      </p:cBhvr>
                                      <p:to>
                                        <p:strVal val="visible"/>
                                      </p:to>
                                    </p:set>
                                    <p:animEffect transition="in" filter="fade">
                                      <p:cBhvr>
                                        <p:cTn id="17" dur="500"/>
                                        <p:tgtEl>
                                          <p:spTgt spid="188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88"/>
                                        </p:tgtEl>
                                        <p:attrNameLst>
                                          <p:attrName>style.visibility</p:attrName>
                                        </p:attrNameLst>
                                      </p:cBhvr>
                                      <p:to>
                                        <p:strVal val="visible"/>
                                      </p:to>
                                    </p:set>
                                    <p:animEffect transition="in" filter="fade">
                                      <p:cBhvr>
                                        <p:cTn id="22" dur="500"/>
                                        <p:tgtEl>
                                          <p:spTgt spid="188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86"/>
                                        </p:tgtEl>
                                        <p:attrNameLst>
                                          <p:attrName>style.visibility</p:attrName>
                                        </p:attrNameLst>
                                      </p:cBhvr>
                                      <p:to>
                                        <p:strVal val="visible"/>
                                      </p:to>
                                    </p:set>
                                    <p:animEffect transition="in" filter="fade">
                                      <p:cBhvr>
                                        <p:cTn id="27" dur="500"/>
                                        <p:tgtEl>
                                          <p:spTgt spid="18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B601316C-8833-423F-9437-F1DEA5215711}"/>
              </a:ext>
            </a:extLst>
          </p:cNvPr>
          <p:cNvSpPr>
            <a:spLocks noGrp="1"/>
          </p:cNvSpPr>
          <p:nvPr>
            <p:ph type="body" sz="quarter" idx="23"/>
          </p:nvPr>
        </p:nvSpPr>
        <p:spPr/>
        <p:txBody>
          <a:bodyPr/>
          <a:lstStyle/>
          <a:p>
            <a:pPr marL="514350" indent="-514350">
              <a:buFont typeface="+mj-lt"/>
              <a:buAutoNum type="romanUcPeriod"/>
            </a:pPr>
            <a:r>
              <a:rPr lang="en-US" dirty="0"/>
              <a:t>Intro: The Journey to Containers</a:t>
            </a:r>
          </a:p>
          <a:p>
            <a:pPr marL="514350" indent="-514350">
              <a:buFont typeface="+mj-lt"/>
              <a:buAutoNum type="romanUcPeriod"/>
            </a:pPr>
            <a:r>
              <a:rPr lang="en-US" dirty="0"/>
              <a:t>Setting up our environment: recap of Git</a:t>
            </a:r>
          </a:p>
          <a:p>
            <a:pPr marL="514350" indent="-514350">
              <a:buFont typeface="+mj-lt"/>
              <a:buAutoNum type="romanUcPeriod"/>
            </a:pPr>
            <a:r>
              <a:rPr lang="en-US" dirty="0"/>
              <a:t>Lunch</a:t>
            </a:r>
          </a:p>
          <a:p>
            <a:pPr marL="514350" indent="-514350">
              <a:buFont typeface="+mj-lt"/>
              <a:buAutoNum type="romanUcPeriod"/>
            </a:pPr>
            <a:r>
              <a:rPr lang="en-US" dirty="0"/>
              <a:t>Introduction to Docker</a:t>
            </a:r>
          </a:p>
          <a:p>
            <a:pPr marL="514350" indent="-514350">
              <a:buFont typeface="+mj-lt"/>
              <a:buAutoNum type="romanUcPeriod"/>
            </a:pPr>
            <a:r>
              <a:rPr lang="en-US" dirty="0"/>
              <a:t>Introduction to Docker Compose</a:t>
            </a:r>
          </a:p>
          <a:p>
            <a:pPr marL="400050" lvl="1" indent="-400050">
              <a:buFont typeface="+mj-lt"/>
              <a:buAutoNum type="romanUcPeriod"/>
            </a:pPr>
            <a:endParaRPr lang="en-US" dirty="0"/>
          </a:p>
          <a:p>
            <a:pPr>
              <a:buNone/>
            </a:pPr>
            <a:endParaRPr lang="en-US" dirty="0"/>
          </a:p>
          <a:p>
            <a:pPr lvl="1"/>
            <a:endParaRPr lang="en-US" dirty="0"/>
          </a:p>
        </p:txBody>
      </p:sp>
    </p:spTree>
    <p:extLst>
      <p:ext uri="{BB962C8B-B14F-4D97-AF65-F5344CB8AC3E}">
        <p14:creationId xmlns:p14="http://schemas.microsoft.com/office/powerpoint/2010/main" val="395407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894"/>
        <p:cNvGrpSpPr/>
        <p:nvPr/>
      </p:nvGrpSpPr>
      <p:grpSpPr>
        <a:xfrm>
          <a:off x="0" y="0"/>
          <a:ext cx="0" cy="0"/>
          <a:chOff x="0" y="0"/>
          <a:chExt cx="0" cy="0"/>
        </a:xfrm>
      </p:grpSpPr>
      <p:cxnSp>
        <p:nvCxnSpPr>
          <p:cNvPr id="1895" name="Google Shape;1895;p155"/>
          <p:cNvCxnSpPr>
            <a:endCxn id="1896" idx="2"/>
          </p:cNvCxnSpPr>
          <p:nvPr/>
        </p:nvCxnSpPr>
        <p:spPr>
          <a:xfrm rot="-5400000" flipH="1">
            <a:off x="6993383" y="3474401"/>
            <a:ext cx="1550296" cy="1163397"/>
          </a:xfrm>
          <a:prstGeom prst="bentConnector2">
            <a:avLst/>
          </a:prstGeom>
          <a:noFill/>
          <a:ln w="19050" cap="flat" cmpd="sng">
            <a:solidFill>
              <a:schemeClr val="dk2"/>
            </a:solidFill>
            <a:prstDash val="solid"/>
            <a:round/>
            <a:headEnd type="none" w="med" len="med"/>
            <a:tailEnd type="none" w="med" len="med"/>
          </a:ln>
        </p:spPr>
      </p:cxnSp>
      <p:sp>
        <p:nvSpPr>
          <p:cNvPr id="1897" name="Google Shape;1897;p155"/>
          <p:cNvSpPr txBox="1">
            <a:spLocks noGrp="1"/>
          </p:cNvSpPr>
          <p:nvPr>
            <p:ph type="title"/>
          </p:nvPr>
        </p:nvSpPr>
        <p:spPr>
          <a:prstGeom prst="rect">
            <a:avLst/>
          </a:prstGeom>
        </p:spPr>
        <p:txBody>
          <a:bodyPr spcFirstLastPara="1" vert="horz" wrap="square" lIns="91401" tIns="91401" rIns="91401" bIns="91401" rtlCol="0" anchor="ctr" anchorCtr="0">
            <a:noAutofit/>
          </a:bodyPr>
          <a:lstStyle/>
          <a:p>
            <a:r>
              <a:rPr lang="en-US"/>
              <a:t>Question</a:t>
            </a:r>
            <a:endParaRPr/>
          </a:p>
        </p:txBody>
      </p:sp>
      <p:pic>
        <p:nvPicPr>
          <p:cNvPr id="1899" name="Google Shape;1899;p155"/>
          <p:cNvPicPr preferRelativeResize="0"/>
          <p:nvPr/>
        </p:nvPicPr>
        <p:blipFill>
          <a:blip r:embed="rId3">
            <a:alphaModFix/>
          </a:blip>
          <a:stretch>
            <a:fillRect/>
          </a:stretch>
        </p:blipFill>
        <p:spPr>
          <a:xfrm>
            <a:off x="11020101" y="199016"/>
            <a:ext cx="772126" cy="659528"/>
          </a:xfrm>
          <a:prstGeom prst="rect">
            <a:avLst/>
          </a:prstGeom>
          <a:noFill/>
          <a:ln>
            <a:noFill/>
          </a:ln>
        </p:spPr>
      </p:pic>
      <p:sp>
        <p:nvSpPr>
          <p:cNvPr id="1900" name="Google Shape;1900;p155"/>
          <p:cNvSpPr txBox="1"/>
          <p:nvPr/>
        </p:nvSpPr>
        <p:spPr>
          <a:xfrm>
            <a:off x="396598" y="805952"/>
            <a:ext cx="6176291" cy="757603"/>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dirty="0">
                <a:solidFill>
                  <a:srgbClr val="3E3E40"/>
                </a:solidFill>
                <a:ea typeface="Helvetica Neue"/>
                <a:cs typeface="Helvetica Neue"/>
                <a:sym typeface="Helvetica Neue"/>
              </a:rPr>
              <a:t>We accessed MariaDB using a client  </a:t>
            </a:r>
            <a:endParaRPr sz="2000" dirty="0">
              <a:solidFill>
                <a:srgbClr val="3E3E40"/>
              </a:solidFill>
              <a:ea typeface="Helvetica Neue"/>
              <a:cs typeface="Helvetica Neue"/>
              <a:sym typeface="Helvetica Neue"/>
            </a:endParaRPr>
          </a:p>
        </p:txBody>
      </p:sp>
      <p:cxnSp>
        <p:nvCxnSpPr>
          <p:cNvPr id="1901" name="Google Shape;1901;p155"/>
          <p:cNvCxnSpPr/>
          <p:nvPr/>
        </p:nvCxnSpPr>
        <p:spPr>
          <a:xfrm>
            <a:off x="6613881" y="4353871"/>
            <a:ext cx="4734267" cy="0"/>
          </a:xfrm>
          <a:prstGeom prst="straightConnector1">
            <a:avLst/>
          </a:prstGeom>
          <a:noFill/>
          <a:ln w="19050" cap="flat" cmpd="sng">
            <a:solidFill>
              <a:schemeClr val="accent3"/>
            </a:solidFill>
            <a:prstDash val="dash"/>
            <a:round/>
            <a:headEnd type="none" w="med" len="med"/>
            <a:tailEnd type="none" w="med" len="med"/>
          </a:ln>
        </p:spPr>
      </p:cxnSp>
      <p:sp>
        <p:nvSpPr>
          <p:cNvPr id="1902" name="Google Shape;1902;p155"/>
          <p:cNvSpPr/>
          <p:nvPr/>
        </p:nvSpPr>
        <p:spPr>
          <a:xfrm>
            <a:off x="8446479" y="3958075"/>
            <a:ext cx="796232" cy="782618"/>
          </a:xfrm>
          <a:custGeom>
            <a:avLst/>
            <a:gdLst/>
            <a:ahLst/>
            <a:cxnLst/>
            <a:rect l="l" t="t" r="r" b="b"/>
            <a:pathLst>
              <a:path w="198366" h="202149" extrusionOk="0">
                <a:moveTo>
                  <a:pt x="36515" y="0"/>
                </a:moveTo>
                <a:lnTo>
                  <a:pt x="35200" y="165"/>
                </a:lnTo>
                <a:lnTo>
                  <a:pt x="34213" y="987"/>
                </a:lnTo>
                <a:lnTo>
                  <a:pt x="2139" y="33719"/>
                </a:lnTo>
                <a:lnTo>
                  <a:pt x="196556" y="33719"/>
                </a:lnTo>
                <a:lnTo>
                  <a:pt x="164318" y="987"/>
                </a:lnTo>
                <a:lnTo>
                  <a:pt x="163331" y="165"/>
                </a:lnTo>
                <a:lnTo>
                  <a:pt x="162015" y="0"/>
                </a:lnTo>
                <a:close/>
                <a:moveTo>
                  <a:pt x="115302" y="53786"/>
                </a:moveTo>
                <a:lnTo>
                  <a:pt x="118098" y="54115"/>
                </a:lnTo>
                <a:lnTo>
                  <a:pt x="120730" y="55266"/>
                </a:lnTo>
                <a:lnTo>
                  <a:pt x="123033" y="57075"/>
                </a:lnTo>
                <a:lnTo>
                  <a:pt x="124678" y="59543"/>
                </a:lnTo>
                <a:lnTo>
                  <a:pt x="125665" y="62339"/>
                </a:lnTo>
                <a:lnTo>
                  <a:pt x="125665" y="64148"/>
                </a:lnTo>
                <a:lnTo>
                  <a:pt x="125500" y="66122"/>
                </a:lnTo>
                <a:lnTo>
                  <a:pt x="124020" y="69740"/>
                </a:lnTo>
                <a:lnTo>
                  <a:pt x="121388" y="72372"/>
                </a:lnTo>
                <a:lnTo>
                  <a:pt x="117769" y="74017"/>
                </a:lnTo>
                <a:lnTo>
                  <a:pt x="115796" y="74181"/>
                </a:lnTo>
                <a:lnTo>
                  <a:pt x="113986" y="74017"/>
                </a:lnTo>
                <a:lnTo>
                  <a:pt x="111026" y="73195"/>
                </a:lnTo>
                <a:lnTo>
                  <a:pt x="108723" y="71550"/>
                </a:lnTo>
                <a:lnTo>
                  <a:pt x="106914" y="69247"/>
                </a:lnTo>
                <a:lnTo>
                  <a:pt x="105762" y="66615"/>
                </a:lnTo>
                <a:lnTo>
                  <a:pt x="105433" y="63819"/>
                </a:lnTo>
                <a:lnTo>
                  <a:pt x="105927" y="60858"/>
                </a:lnTo>
                <a:lnTo>
                  <a:pt x="107243" y="58062"/>
                </a:lnTo>
                <a:lnTo>
                  <a:pt x="108394" y="56911"/>
                </a:lnTo>
                <a:lnTo>
                  <a:pt x="109710" y="55759"/>
                </a:lnTo>
                <a:lnTo>
                  <a:pt x="112342" y="54279"/>
                </a:lnTo>
                <a:lnTo>
                  <a:pt x="115302" y="53786"/>
                </a:lnTo>
                <a:close/>
                <a:moveTo>
                  <a:pt x="141784" y="53786"/>
                </a:moveTo>
                <a:lnTo>
                  <a:pt x="144580" y="54115"/>
                </a:lnTo>
                <a:lnTo>
                  <a:pt x="147212" y="55266"/>
                </a:lnTo>
                <a:lnTo>
                  <a:pt x="149514" y="57075"/>
                </a:lnTo>
                <a:lnTo>
                  <a:pt x="151159" y="59543"/>
                </a:lnTo>
                <a:lnTo>
                  <a:pt x="152146" y="62339"/>
                </a:lnTo>
                <a:lnTo>
                  <a:pt x="152146" y="64148"/>
                </a:lnTo>
                <a:lnTo>
                  <a:pt x="151982" y="66122"/>
                </a:lnTo>
                <a:lnTo>
                  <a:pt x="150501" y="69740"/>
                </a:lnTo>
                <a:lnTo>
                  <a:pt x="147870" y="72372"/>
                </a:lnTo>
                <a:lnTo>
                  <a:pt x="144251" y="74017"/>
                </a:lnTo>
                <a:lnTo>
                  <a:pt x="142277" y="74181"/>
                </a:lnTo>
                <a:lnTo>
                  <a:pt x="142113" y="74181"/>
                </a:lnTo>
                <a:lnTo>
                  <a:pt x="140468" y="74017"/>
                </a:lnTo>
                <a:lnTo>
                  <a:pt x="137507" y="73195"/>
                </a:lnTo>
                <a:lnTo>
                  <a:pt x="135205" y="71550"/>
                </a:lnTo>
                <a:lnTo>
                  <a:pt x="133395" y="69247"/>
                </a:lnTo>
                <a:lnTo>
                  <a:pt x="132244" y="66615"/>
                </a:lnTo>
                <a:lnTo>
                  <a:pt x="131915" y="63819"/>
                </a:lnTo>
                <a:lnTo>
                  <a:pt x="132408" y="60858"/>
                </a:lnTo>
                <a:lnTo>
                  <a:pt x="133724" y="58062"/>
                </a:lnTo>
                <a:lnTo>
                  <a:pt x="134876" y="56911"/>
                </a:lnTo>
                <a:lnTo>
                  <a:pt x="136027" y="55759"/>
                </a:lnTo>
                <a:lnTo>
                  <a:pt x="138823" y="54279"/>
                </a:lnTo>
                <a:lnTo>
                  <a:pt x="141784" y="53786"/>
                </a:lnTo>
                <a:close/>
                <a:moveTo>
                  <a:pt x="168101" y="53786"/>
                </a:moveTo>
                <a:lnTo>
                  <a:pt x="171062" y="54115"/>
                </a:lnTo>
                <a:lnTo>
                  <a:pt x="173693" y="55266"/>
                </a:lnTo>
                <a:lnTo>
                  <a:pt x="175832" y="57075"/>
                </a:lnTo>
                <a:lnTo>
                  <a:pt x="177641" y="59543"/>
                </a:lnTo>
                <a:lnTo>
                  <a:pt x="178463" y="62339"/>
                </a:lnTo>
                <a:lnTo>
                  <a:pt x="178628" y="64148"/>
                </a:lnTo>
                <a:lnTo>
                  <a:pt x="178463" y="66122"/>
                </a:lnTo>
                <a:lnTo>
                  <a:pt x="176983" y="69740"/>
                </a:lnTo>
                <a:lnTo>
                  <a:pt x="174187" y="72372"/>
                </a:lnTo>
                <a:lnTo>
                  <a:pt x="170733" y="74017"/>
                </a:lnTo>
                <a:lnTo>
                  <a:pt x="168594" y="74181"/>
                </a:lnTo>
                <a:lnTo>
                  <a:pt x="166950" y="74017"/>
                </a:lnTo>
                <a:lnTo>
                  <a:pt x="163989" y="73195"/>
                </a:lnTo>
                <a:lnTo>
                  <a:pt x="161522" y="71550"/>
                </a:lnTo>
                <a:lnTo>
                  <a:pt x="159712" y="69247"/>
                </a:lnTo>
                <a:lnTo>
                  <a:pt x="158725" y="66615"/>
                </a:lnTo>
                <a:lnTo>
                  <a:pt x="158232" y="63819"/>
                </a:lnTo>
                <a:lnTo>
                  <a:pt x="158725" y="60858"/>
                </a:lnTo>
                <a:lnTo>
                  <a:pt x="160206" y="58062"/>
                </a:lnTo>
                <a:lnTo>
                  <a:pt x="161357" y="56911"/>
                </a:lnTo>
                <a:lnTo>
                  <a:pt x="162509" y="55759"/>
                </a:lnTo>
                <a:lnTo>
                  <a:pt x="165305" y="54279"/>
                </a:lnTo>
                <a:lnTo>
                  <a:pt x="168101" y="53786"/>
                </a:lnTo>
                <a:close/>
                <a:moveTo>
                  <a:pt x="29114" y="50496"/>
                </a:moveTo>
                <a:lnTo>
                  <a:pt x="33061" y="50825"/>
                </a:lnTo>
                <a:lnTo>
                  <a:pt x="36515" y="52305"/>
                </a:lnTo>
                <a:lnTo>
                  <a:pt x="39476" y="54773"/>
                </a:lnTo>
                <a:lnTo>
                  <a:pt x="41779" y="57898"/>
                </a:lnTo>
                <a:lnTo>
                  <a:pt x="42930" y="61845"/>
                </a:lnTo>
                <a:lnTo>
                  <a:pt x="43095" y="64148"/>
                </a:lnTo>
                <a:lnTo>
                  <a:pt x="42930" y="66780"/>
                </a:lnTo>
                <a:lnTo>
                  <a:pt x="40956" y="71550"/>
                </a:lnTo>
                <a:lnTo>
                  <a:pt x="37338" y="75168"/>
                </a:lnTo>
                <a:lnTo>
                  <a:pt x="32568" y="77307"/>
                </a:lnTo>
                <a:lnTo>
                  <a:pt x="29936" y="77471"/>
                </a:lnTo>
                <a:lnTo>
                  <a:pt x="27633" y="77307"/>
                </a:lnTo>
                <a:lnTo>
                  <a:pt x="23686" y="76155"/>
                </a:lnTo>
                <a:lnTo>
                  <a:pt x="20561" y="74017"/>
                </a:lnTo>
                <a:lnTo>
                  <a:pt x="18093" y="71056"/>
                </a:lnTo>
                <a:lnTo>
                  <a:pt x="16613" y="67438"/>
                </a:lnTo>
                <a:lnTo>
                  <a:pt x="16120" y="63655"/>
                </a:lnTo>
                <a:lnTo>
                  <a:pt x="16778" y="59872"/>
                </a:lnTo>
                <a:lnTo>
                  <a:pt x="18587" y="56253"/>
                </a:lnTo>
                <a:lnTo>
                  <a:pt x="20067" y="54444"/>
                </a:lnTo>
                <a:lnTo>
                  <a:pt x="21712" y="52963"/>
                </a:lnTo>
                <a:lnTo>
                  <a:pt x="25331" y="51154"/>
                </a:lnTo>
                <a:lnTo>
                  <a:pt x="29114" y="50496"/>
                </a:lnTo>
                <a:close/>
                <a:moveTo>
                  <a:pt x="165" y="40463"/>
                </a:moveTo>
                <a:lnTo>
                  <a:pt x="165" y="87669"/>
                </a:lnTo>
                <a:lnTo>
                  <a:pt x="198366" y="87669"/>
                </a:lnTo>
                <a:lnTo>
                  <a:pt x="198366" y="40463"/>
                </a:lnTo>
                <a:close/>
                <a:moveTo>
                  <a:pt x="117441" y="107900"/>
                </a:moveTo>
                <a:lnTo>
                  <a:pt x="120401" y="108723"/>
                </a:lnTo>
                <a:lnTo>
                  <a:pt x="122704" y="110367"/>
                </a:lnTo>
                <a:lnTo>
                  <a:pt x="124513" y="112670"/>
                </a:lnTo>
                <a:lnTo>
                  <a:pt x="125665" y="115302"/>
                </a:lnTo>
                <a:lnTo>
                  <a:pt x="126158" y="118098"/>
                </a:lnTo>
                <a:lnTo>
                  <a:pt x="125665" y="121059"/>
                </a:lnTo>
                <a:lnTo>
                  <a:pt x="124184" y="123691"/>
                </a:lnTo>
                <a:lnTo>
                  <a:pt x="123197" y="125006"/>
                </a:lnTo>
                <a:lnTo>
                  <a:pt x="121882" y="126158"/>
                </a:lnTo>
                <a:lnTo>
                  <a:pt x="119250" y="127638"/>
                </a:lnTo>
                <a:lnTo>
                  <a:pt x="116289" y="128132"/>
                </a:lnTo>
                <a:lnTo>
                  <a:pt x="113493" y="127803"/>
                </a:lnTo>
                <a:lnTo>
                  <a:pt x="110861" y="126651"/>
                </a:lnTo>
                <a:lnTo>
                  <a:pt x="108558" y="124842"/>
                </a:lnTo>
                <a:lnTo>
                  <a:pt x="106749" y="122539"/>
                </a:lnTo>
                <a:lnTo>
                  <a:pt x="105927" y="119578"/>
                </a:lnTo>
                <a:lnTo>
                  <a:pt x="105762" y="117934"/>
                </a:lnTo>
                <a:lnTo>
                  <a:pt x="105927" y="115795"/>
                </a:lnTo>
                <a:lnTo>
                  <a:pt x="107407" y="112341"/>
                </a:lnTo>
                <a:lnTo>
                  <a:pt x="110039" y="109545"/>
                </a:lnTo>
                <a:lnTo>
                  <a:pt x="113657" y="107900"/>
                </a:lnTo>
                <a:close/>
                <a:moveTo>
                  <a:pt x="143922" y="107900"/>
                </a:moveTo>
                <a:lnTo>
                  <a:pt x="146883" y="108723"/>
                </a:lnTo>
                <a:lnTo>
                  <a:pt x="149350" y="110367"/>
                </a:lnTo>
                <a:lnTo>
                  <a:pt x="151159" y="112670"/>
                </a:lnTo>
                <a:lnTo>
                  <a:pt x="152311" y="115302"/>
                </a:lnTo>
                <a:lnTo>
                  <a:pt x="152640" y="118098"/>
                </a:lnTo>
                <a:lnTo>
                  <a:pt x="152146" y="121059"/>
                </a:lnTo>
                <a:lnTo>
                  <a:pt x="150830" y="123691"/>
                </a:lnTo>
                <a:lnTo>
                  <a:pt x="149679" y="125006"/>
                </a:lnTo>
                <a:lnTo>
                  <a:pt x="148528" y="126158"/>
                </a:lnTo>
                <a:lnTo>
                  <a:pt x="145731" y="127638"/>
                </a:lnTo>
                <a:lnTo>
                  <a:pt x="142935" y="128132"/>
                </a:lnTo>
                <a:lnTo>
                  <a:pt x="139975" y="127803"/>
                </a:lnTo>
                <a:lnTo>
                  <a:pt x="137343" y="126651"/>
                </a:lnTo>
                <a:lnTo>
                  <a:pt x="135040" y="124842"/>
                </a:lnTo>
                <a:lnTo>
                  <a:pt x="133395" y="122539"/>
                </a:lnTo>
                <a:lnTo>
                  <a:pt x="132408" y="119578"/>
                </a:lnTo>
                <a:lnTo>
                  <a:pt x="132408" y="117934"/>
                </a:lnTo>
                <a:lnTo>
                  <a:pt x="132408" y="115960"/>
                </a:lnTo>
                <a:lnTo>
                  <a:pt x="133889" y="112341"/>
                </a:lnTo>
                <a:lnTo>
                  <a:pt x="136685" y="109545"/>
                </a:lnTo>
                <a:lnTo>
                  <a:pt x="140139" y="108065"/>
                </a:lnTo>
                <a:lnTo>
                  <a:pt x="142277" y="107900"/>
                </a:lnTo>
                <a:close/>
                <a:moveTo>
                  <a:pt x="170404" y="107900"/>
                </a:moveTo>
                <a:lnTo>
                  <a:pt x="173364" y="108723"/>
                </a:lnTo>
                <a:lnTo>
                  <a:pt x="175832" y="110367"/>
                </a:lnTo>
                <a:lnTo>
                  <a:pt x="177641" y="112670"/>
                </a:lnTo>
                <a:lnTo>
                  <a:pt x="178792" y="115302"/>
                </a:lnTo>
                <a:lnTo>
                  <a:pt x="179121" y="118098"/>
                </a:lnTo>
                <a:lnTo>
                  <a:pt x="178628" y="121059"/>
                </a:lnTo>
                <a:lnTo>
                  <a:pt x="177312" y="123691"/>
                </a:lnTo>
                <a:lnTo>
                  <a:pt x="176161" y="125006"/>
                </a:lnTo>
                <a:lnTo>
                  <a:pt x="174845" y="126158"/>
                </a:lnTo>
                <a:lnTo>
                  <a:pt x="172213" y="127638"/>
                </a:lnTo>
                <a:lnTo>
                  <a:pt x="169252" y="128132"/>
                </a:lnTo>
                <a:lnTo>
                  <a:pt x="166456" y="127803"/>
                </a:lnTo>
                <a:lnTo>
                  <a:pt x="163824" y="126651"/>
                </a:lnTo>
                <a:lnTo>
                  <a:pt x="161522" y="124842"/>
                </a:lnTo>
                <a:lnTo>
                  <a:pt x="159877" y="122539"/>
                </a:lnTo>
                <a:lnTo>
                  <a:pt x="158890" y="119578"/>
                </a:lnTo>
                <a:lnTo>
                  <a:pt x="158890" y="117934"/>
                </a:lnTo>
                <a:lnTo>
                  <a:pt x="158890" y="115960"/>
                </a:lnTo>
                <a:lnTo>
                  <a:pt x="160370" y="112341"/>
                </a:lnTo>
                <a:lnTo>
                  <a:pt x="163002" y="109545"/>
                </a:lnTo>
                <a:lnTo>
                  <a:pt x="166621" y="108065"/>
                </a:lnTo>
                <a:lnTo>
                  <a:pt x="168594" y="107900"/>
                </a:lnTo>
                <a:close/>
                <a:moveTo>
                  <a:pt x="32074" y="104446"/>
                </a:moveTo>
                <a:lnTo>
                  <a:pt x="36022" y="105762"/>
                </a:lnTo>
                <a:lnTo>
                  <a:pt x="39312" y="107900"/>
                </a:lnTo>
                <a:lnTo>
                  <a:pt x="41614" y="110861"/>
                </a:lnTo>
                <a:lnTo>
                  <a:pt x="43095" y="114315"/>
                </a:lnTo>
                <a:lnTo>
                  <a:pt x="43588" y="118098"/>
                </a:lnTo>
                <a:lnTo>
                  <a:pt x="43095" y="122046"/>
                </a:lnTo>
                <a:lnTo>
                  <a:pt x="41121" y="125664"/>
                </a:lnTo>
                <a:lnTo>
                  <a:pt x="39805" y="127309"/>
                </a:lnTo>
                <a:lnTo>
                  <a:pt x="38160" y="128789"/>
                </a:lnTo>
                <a:lnTo>
                  <a:pt x="34542" y="130763"/>
                </a:lnTo>
                <a:lnTo>
                  <a:pt x="30594" y="131421"/>
                </a:lnTo>
                <a:lnTo>
                  <a:pt x="26811" y="131092"/>
                </a:lnTo>
                <a:lnTo>
                  <a:pt x="23357" y="129612"/>
                </a:lnTo>
                <a:lnTo>
                  <a:pt x="20232" y="127145"/>
                </a:lnTo>
                <a:lnTo>
                  <a:pt x="18093" y="124019"/>
                </a:lnTo>
                <a:lnTo>
                  <a:pt x="16778" y="120072"/>
                </a:lnTo>
                <a:lnTo>
                  <a:pt x="16613" y="117934"/>
                </a:lnTo>
                <a:lnTo>
                  <a:pt x="16778" y="115137"/>
                </a:lnTo>
                <a:lnTo>
                  <a:pt x="18751" y="110367"/>
                </a:lnTo>
                <a:lnTo>
                  <a:pt x="22370" y="106749"/>
                </a:lnTo>
                <a:lnTo>
                  <a:pt x="27140" y="104611"/>
                </a:lnTo>
                <a:lnTo>
                  <a:pt x="29936" y="104446"/>
                </a:lnTo>
                <a:close/>
                <a:moveTo>
                  <a:pt x="165" y="94413"/>
                </a:moveTo>
                <a:lnTo>
                  <a:pt x="165" y="141455"/>
                </a:lnTo>
                <a:lnTo>
                  <a:pt x="198366" y="141455"/>
                </a:lnTo>
                <a:lnTo>
                  <a:pt x="198366" y="94413"/>
                </a:lnTo>
                <a:close/>
                <a:moveTo>
                  <a:pt x="117441" y="161686"/>
                </a:moveTo>
                <a:lnTo>
                  <a:pt x="120401" y="162673"/>
                </a:lnTo>
                <a:lnTo>
                  <a:pt x="122704" y="164318"/>
                </a:lnTo>
                <a:lnTo>
                  <a:pt x="124513" y="166456"/>
                </a:lnTo>
                <a:lnTo>
                  <a:pt x="125665" y="169088"/>
                </a:lnTo>
                <a:lnTo>
                  <a:pt x="126158" y="172048"/>
                </a:lnTo>
                <a:lnTo>
                  <a:pt x="125665" y="174844"/>
                </a:lnTo>
                <a:lnTo>
                  <a:pt x="124184" y="177641"/>
                </a:lnTo>
                <a:lnTo>
                  <a:pt x="123197" y="178956"/>
                </a:lnTo>
                <a:lnTo>
                  <a:pt x="121882" y="179943"/>
                </a:lnTo>
                <a:lnTo>
                  <a:pt x="119250" y="181424"/>
                </a:lnTo>
                <a:lnTo>
                  <a:pt x="116289" y="181917"/>
                </a:lnTo>
                <a:lnTo>
                  <a:pt x="113493" y="181588"/>
                </a:lnTo>
                <a:lnTo>
                  <a:pt x="110861" y="180601"/>
                </a:lnTo>
                <a:lnTo>
                  <a:pt x="108558" y="178792"/>
                </a:lnTo>
                <a:lnTo>
                  <a:pt x="106749" y="176325"/>
                </a:lnTo>
                <a:lnTo>
                  <a:pt x="105927" y="173529"/>
                </a:lnTo>
                <a:lnTo>
                  <a:pt x="105762" y="171884"/>
                </a:lnTo>
                <a:lnTo>
                  <a:pt x="105927" y="169745"/>
                </a:lnTo>
                <a:lnTo>
                  <a:pt x="107407" y="166127"/>
                </a:lnTo>
                <a:lnTo>
                  <a:pt x="110039" y="163331"/>
                </a:lnTo>
                <a:lnTo>
                  <a:pt x="113657" y="161850"/>
                </a:lnTo>
                <a:lnTo>
                  <a:pt x="115796" y="161686"/>
                </a:lnTo>
                <a:close/>
                <a:moveTo>
                  <a:pt x="143758" y="161686"/>
                </a:moveTo>
                <a:lnTo>
                  <a:pt x="146718" y="162673"/>
                </a:lnTo>
                <a:lnTo>
                  <a:pt x="149186" y="164318"/>
                </a:lnTo>
                <a:lnTo>
                  <a:pt x="150995" y="166456"/>
                </a:lnTo>
                <a:lnTo>
                  <a:pt x="152146" y="169088"/>
                </a:lnTo>
                <a:lnTo>
                  <a:pt x="152475" y="172048"/>
                </a:lnTo>
                <a:lnTo>
                  <a:pt x="152146" y="174844"/>
                </a:lnTo>
                <a:lnTo>
                  <a:pt x="150666" y="177641"/>
                </a:lnTo>
                <a:lnTo>
                  <a:pt x="149514" y="178956"/>
                </a:lnTo>
                <a:lnTo>
                  <a:pt x="148363" y="179943"/>
                </a:lnTo>
                <a:lnTo>
                  <a:pt x="145567" y="181424"/>
                </a:lnTo>
                <a:lnTo>
                  <a:pt x="142771" y="181917"/>
                </a:lnTo>
                <a:lnTo>
                  <a:pt x="139810" y="181588"/>
                </a:lnTo>
                <a:lnTo>
                  <a:pt x="137178" y="180601"/>
                </a:lnTo>
                <a:lnTo>
                  <a:pt x="135040" y="178792"/>
                </a:lnTo>
                <a:lnTo>
                  <a:pt x="133231" y="176325"/>
                </a:lnTo>
                <a:lnTo>
                  <a:pt x="132408" y="173529"/>
                </a:lnTo>
                <a:lnTo>
                  <a:pt x="132244" y="171884"/>
                </a:lnTo>
                <a:lnTo>
                  <a:pt x="132408" y="169745"/>
                </a:lnTo>
                <a:lnTo>
                  <a:pt x="133889" y="166127"/>
                </a:lnTo>
                <a:lnTo>
                  <a:pt x="136520" y="163331"/>
                </a:lnTo>
                <a:lnTo>
                  <a:pt x="140139" y="161850"/>
                </a:lnTo>
                <a:lnTo>
                  <a:pt x="142277" y="161686"/>
                </a:lnTo>
                <a:close/>
                <a:moveTo>
                  <a:pt x="170239" y="161686"/>
                </a:moveTo>
                <a:lnTo>
                  <a:pt x="173200" y="162673"/>
                </a:lnTo>
                <a:lnTo>
                  <a:pt x="175667" y="164318"/>
                </a:lnTo>
                <a:lnTo>
                  <a:pt x="177476" y="166456"/>
                </a:lnTo>
                <a:lnTo>
                  <a:pt x="178628" y="169088"/>
                </a:lnTo>
                <a:lnTo>
                  <a:pt x="178957" y="172048"/>
                </a:lnTo>
                <a:lnTo>
                  <a:pt x="178463" y="174844"/>
                </a:lnTo>
                <a:lnTo>
                  <a:pt x="177147" y="177641"/>
                </a:lnTo>
                <a:lnTo>
                  <a:pt x="175996" y="178956"/>
                </a:lnTo>
                <a:lnTo>
                  <a:pt x="174845" y="179943"/>
                </a:lnTo>
                <a:lnTo>
                  <a:pt x="172049" y="181424"/>
                </a:lnTo>
                <a:lnTo>
                  <a:pt x="169252" y="181917"/>
                </a:lnTo>
                <a:lnTo>
                  <a:pt x="166292" y="181588"/>
                </a:lnTo>
                <a:lnTo>
                  <a:pt x="163660" y="180601"/>
                </a:lnTo>
                <a:lnTo>
                  <a:pt x="161357" y="178792"/>
                </a:lnTo>
                <a:lnTo>
                  <a:pt x="159712" y="176325"/>
                </a:lnTo>
                <a:lnTo>
                  <a:pt x="158725" y="173529"/>
                </a:lnTo>
                <a:lnTo>
                  <a:pt x="158725" y="171884"/>
                </a:lnTo>
                <a:lnTo>
                  <a:pt x="158890" y="169745"/>
                </a:lnTo>
                <a:lnTo>
                  <a:pt x="160370" y="166127"/>
                </a:lnTo>
                <a:lnTo>
                  <a:pt x="163002" y="163331"/>
                </a:lnTo>
                <a:lnTo>
                  <a:pt x="166621" y="161850"/>
                </a:lnTo>
                <a:lnTo>
                  <a:pt x="168594" y="161686"/>
                </a:lnTo>
                <a:close/>
                <a:moveTo>
                  <a:pt x="32074" y="158396"/>
                </a:moveTo>
                <a:lnTo>
                  <a:pt x="36022" y="159548"/>
                </a:lnTo>
                <a:lnTo>
                  <a:pt x="39312" y="161850"/>
                </a:lnTo>
                <a:lnTo>
                  <a:pt x="41614" y="164811"/>
                </a:lnTo>
                <a:lnTo>
                  <a:pt x="43095" y="168265"/>
                </a:lnTo>
                <a:lnTo>
                  <a:pt x="43588" y="172048"/>
                </a:lnTo>
                <a:lnTo>
                  <a:pt x="43095" y="175996"/>
                </a:lnTo>
                <a:lnTo>
                  <a:pt x="41121" y="179614"/>
                </a:lnTo>
                <a:lnTo>
                  <a:pt x="39805" y="181259"/>
                </a:lnTo>
                <a:lnTo>
                  <a:pt x="38160" y="182740"/>
                </a:lnTo>
                <a:lnTo>
                  <a:pt x="34542" y="184713"/>
                </a:lnTo>
                <a:lnTo>
                  <a:pt x="30594" y="185371"/>
                </a:lnTo>
                <a:lnTo>
                  <a:pt x="26811" y="184878"/>
                </a:lnTo>
                <a:lnTo>
                  <a:pt x="23357" y="183397"/>
                </a:lnTo>
                <a:lnTo>
                  <a:pt x="20232" y="181095"/>
                </a:lnTo>
                <a:lnTo>
                  <a:pt x="18093" y="177970"/>
                </a:lnTo>
                <a:lnTo>
                  <a:pt x="16778" y="174022"/>
                </a:lnTo>
                <a:lnTo>
                  <a:pt x="16613" y="171884"/>
                </a:lnTo>
                <a:lnTo>
                  <a:pt x="16778" y="169088"/>
                </a:lnTo>
                <a:lnTo>
                  <a:pt x="18751" y="164318"/>
                </a:lnTo>
                <a:lnTo>
                  <a:pt x="22370" y="160534"/>
                </a:lnTo>
                <a:lnTo>
                  <a:pt x="27140" y="158561"/>
                </a:lnTo>
                <a:lnTo>
                  <a:pt x="29936" y="158396"/>
                </a:lnTo>
                <a:close/>
                <a:moveTo>
                  <a:pt x="165" y="148198"/>
                </a:moveTo>
                <a:lnTo>
                  <a:pt x="0" y="181917"/>
                </a:lnTo>
                <a:lnTo>
                  <a:pt x="0" y="183891"/>
                </a:lnTo>
                <a:lnTo>
                  <a:pt x="823" y="187838"/>
                </a:lnTo>
                <a:lnTo>
                  <a:pt x="3290" y="193266"/>
                </a:lnTo>
                <a:lnTo>
                  <a:pt x="8553" y="198694"/>
                </a:lnTo>
                <a:lnTo>
                  <a:pt x="13817" y="201162"/>
                </a:lnTo>
                <a:lnTo>
                  <a:pt x="17764" y="201984"/>
                </a:lnTo>
                <a:lnTo>
                  <a:pt x="19903" y="202148"/>
                </a:lnTo>
                <a:lnTo>
                  <a:pt x="178628" y="202148"/>
                </a:lnTo>
                <a:lnTo>
                  <a:pt x="180602" y="201984"/>
                </a:lnTo>
                <a:lnTo>
                  <a:pt x="184549" y="201162"/>
                </a:lnTo>
                <a:lnTo>
                  <a:pt x="189813" y="198694"/>
                </a:lnTo>
                <a:lnTo>
                  <a:pt x="195240" y="193266"/>
                </a:lnTo>
                <a:lnTo>
                  <a:pt x="197543" y="187838"/>
                </a:lnTo>
                <a:lnTo>
                  <a:pt x="198366" y="183891"/>
                </a:lnTo>
                <a:lnTo>
                  <a:pt x="198366" y="181917"/>
                </a:lnTo>
                <a:lnTo>
                  <a:pt x="198366" y="148198"/>
                </a:lnTo>
                <a:close/>
              </a:path>
            </a:pathLst>
          </a:custGeom>
          <a:solidFill>
            <a:srgbClr val="1F9BD8"/>
          </a:solidFill>
          <a:ln>
            <a:noFill/>
          </a:ln>
        </p:spPr>
        <p:txBody>
          <a:bodyPr spcFirstLastPara="1" wrap="square" lIns="91401" tIns="91401" rIns="91401" bIns="91401" anchor="ctr" anchorCtr="0">
            <a:noAutofit/>
          </a:bodyPr>
          <a:lstStyle/>
          <a:p>
            <a:endParaRPr sz="1799"/>
          </a:p>
        </p:txBody>
      </p:sp>
      <p:sp>
        <p:nvSpPr>
          <p:cNvPr id="1903" name="Google Shape;1903;p155"/>
          <p:cNvSpPr txBox="1"/>
          <p:nvPr/>
        </p:nvSpPr>
        <p:spPr>
          <a:xfrm>
            <a:off x="8217602" y="4962186"/>
            <a:ext cx="1253973" cy="365005"/>
          </a:xfrm>
          <a:prstGeom prst="rect">
            <a:avLst/>
          </a:prstGeom>
          <a:noFill/>
          <a:ln>
            <a:noFill/>
          </a:ln>
        </p:spPr>
        <p:txBody>
          <a:bodyPr spcFirstLastPara="1" wrap="square" lIns="91401" tIns="91401" rIns="91401" bIns="91401" anchor="t" anchorCtr="0">
            <a:noAutofit/>
          </a:bodyPr>
          <a:lstStyle/>
          <a:p>
            <a:r>
              <a:rPr lang="en-US" sz="1400">
                <a:solidFill>
                  <a:schemeClr val="accent3"/>
                </a:solidFill>
                <a:latin typeface="Helvetica Neue"/>
                <a:ea typeface="Helvetica Neue"/>
                <a:cs typeface="Helvetica Neue"/>
                <a:sym typeface="Helvetica Neue"/>
              </a:rPr>
              <a:t>192.168.10.2</a:t>
            </a:r>
            <a:endParaRPr sz="1400">
              <a:solidFill>
                <a:schemeClr val="accent3"/>
              </a:solidFill>
              <a:latin typeface="Helvetica Neue"/>
              <a:ea typeface="Helvetica Neue"/>
              <a:cs typeface="Helvetica Neue"/>
              <a:sym typeface="Helvetica Neue"/>
            </a:endParaRPr>
          </a:p>
        </p:txBody>
      </p:sp>
      <p:sp>
        <p:nvSpPr>
          <p:cNvPr id="1904" name="Google Shape;1904;p155"/>
          <p:cNvSpPr txBox="1"/>
          <p:nvPr/>
        </p:nvSpPr>
        <p:spPr>
          <a:xfrm>
            <a:off x="10120793" y="4472965"/>
            <a:ext cx="1383840" cy="365005"/>
          </a:xfrm>
          <a:prstGeom prst="rect">
            <a:avLst/>
          </a:prstGeom>
          <a:noFill/>
          <a:ln>
            <a:noFill/>
          </a:ln>
        </p:spPr>
        <p:txBody>
          <a:bodyPr spcFirstLastPara="1" wrap="square" lIns="91401" tIns="91401" rIns="91401" bIns="91401" anchor="t" anchorCtr="0">
            <a:noAutofit/>
          </a:bodyPr>
          <a:lstStyle/>
          <a:p>
            <a:pPr algn="ctr"/>
            <a:r>
              <a:rPr lang="en-US" sz="1400">
                <a:solidFill>
                  <a:schemeClr val="accent3"/>
                </a:solidFill>
                <a:latin typeface="Helvetica Neue"/>
                <a:ea typeface="Helvetica Neue"/>
                <a:cs typeface="Helvetica Neue"/>
                <a:sym typeface="Helvetica Neue"/>
              </a:rPr>
              <a:t>Host </a:t>
            </a:r>
            <a:endParaRPr sz="1400">
              <a:solidFill>
                <a:schemeClr val="accent3"/>
              </a:solidFill>
              <a:latin typeface="Helvetica Neue"/>
              <a:ea typeface="Helvetica Neue"/>
              <a:cs typeface="Helvetica Neue"/>
              <a:sym typeface="Helvetica Neue"/>
            </a:endParaRPr>
          </a:p>
          <a:p>
            <a:pPr algn="ctr"/>
            <a:r>
              <a:rPr lang="en-US" sz="1400">
                <a:solidFill>
                  <a:schemeClr val="accent3"/>
                </a:solidFill>
                <a:latin typeface="Helvetica Neue"/>
                <a:ea typeface="Helvetica Neue"/>
                <a:cs typeface="Helvetica Neue"/>
                <a:sym typeface="Helvetica Neue"/>
              </a:rPr>
              <a:t>network</a:t>
            </a:r>
            <a:endParaRPr sz="1400">
              <a:solidFill>
                <a:schemeClr val="accent3"/>
              </a:solidFill>
              <a:latin typeface="Helvetica Neue"/>
              <a:ea typeface="Helvetica Neue"/>
              <a:cs typeface="Helvetica Neue"/>
              <a:sym typeface="Helvetica Neue"/>
            </a:endParaRPr>
          </a:p>
        </p:txBody>
      </p:sp>
      <p:pic>
        <p:nvPicPr>
          <p:cNvPr id="1905" name="Google Shape;1905;p155"/>
          <p:cNvPicPr preferRelativeResize="0"/>
          <p:nvPr/>
        </p:nvPicPr>
        <p:blipFill>
          <a:blip r:embed="rId4">
            <a:alphaModFix/>
          </a:blip>
          <a:stretch>
            <a:fillRect/>
          </a:stretch>
        </p:blipFill>
        <p:spPr>
          <a:xfrm>
            <a:off x="6963277" y="2361840"/>
            <a:ext cx="791619" cy="820938"/>
          </a:xfrm>
          <a:prstGeom prst="rect">
            <a:avLst/>
          </a:prstGeom>
          <a:noFill/>
          <a:ln>
            <a:noFill/>
          </a:ln>
        </p:spPr>
      </p:pic>
      <p:pic>
        <p:nvPicPr>
          <p:cNvPr id="1906" name="Google Shape;1906;p155"/>
          <p:cNvPicPr preferRelativeResize="0"/>
          <p:nvPr/>
        </p:nvPicPr>
        <p:blipFill>
          <a:blip r:embed="rId5">
            <a:alphaModFix/>
          </a:blip>
          <a:stretch>
            <a:fillRect/>
          </a:stretch>
        </p:blipFill>
        <p:spPr>
          <a:xfrm>
            <a:off x="7449936" y="2311354"/>
            <a:ext cx="439388" cy="467353"/>
          </a:xfrm>
          <a:prstGeom prst="rect">
            <a:avLst/>
          </a:prstGeom>
          <a:noFill/>
          <a:ln>
            <a:noFill/>
          </a:ln>
        </p:spPr>
      </p:pic>
      <p:pic>
        <p:nvPicPr>
          <p:cNvPr id="1907" name="Google Shape;1907;p155"/>
          <p:cNvPicPr preferRelativeResize="0"/>
          <p:nvPr/>
        </p:nvPicPr>
        <p:blipFill>
          <a:blip r:embed="rId4">
            <a:alphaModFix/>
          </a:blip>
          <a:stretch>
            <a:fillRect/>
          </a:stretch>
        </p:blipFill>
        <p:spPr>
          <a:xfrm>
            <a:off x="9020141" y="2361840"/>
            <a:ext cx="791619" cy="820938"/>
          </a:xfrm>
          <a:prstGeom prst="rect">
            <a:avLst/>
          </a:prstGeom>
          <a:noFill/>
          <a:ln>
            <a:noFill/>
          </a:ln>
        </p:spPr>
      </p:pic>
      <p:pic>
        <p:nvPicPr>
          <p:cNvPr id="1908" name="Google Shape;1908;p155"/>
          <p:cNvPicPr preferRelativeResize="0"/>
          <p:nvPr/>
        </p:nvPicPr>
        <p:blipFill>
          <a:blip r:embed="rId5">
            <a:alphaModFix/>
          </a:blip>
          <a:stretch>
            <a:fillRect/>
          </a:stretch>
        </p:blipFill>
        <p:spPr>
          <a:xfrm>
            <a:off x="9430621" y="2311354"/>
            <a:ext cx="439388" cy="467353"/>
          </a:xfrm>
          <a:prstGeom prst="rect">
            <a:avLst/>
          </a:prstGeom>
          <a:noFill/>
          <a:ln>
            <a:noFill/>
          </a:ln>
        </p:spPr>
      </p:pic>
      <p:sp>
        <p:nvSpPr>
          <p:cNvPr id="1909" name="Google Shape;1909;p155"/>
          <p:cNvSpPr txBox="1"/>
          <p:nvPr/>
        </p:nvSpPr>
        <p:spPr>
          <a:xfrm>
            <a:off x="10196973" y="3711164"/>
            <a:ext cx="1383840" cy="365005"/>
          </a:xfrm>
          <a:prstGeom prst="rect">
            <a:avLst/>
          </a:prstGeom>
          <a:noFill/>
          <a:ln>
            <a:noFill/>
          </a:ln>
        </p:spPr>
        <p:txBody>
          <a:bodyPr spcFirstLastPara="1" wrap="square" lIns="91401" tIns="91401" rIns="91401" bIns="91401" anchor="t" anchorCtr="0">
            <a:noAutofit/>
          </a:bodyPr>
          <a:lstStyle/>
          <a:p>
            <a:pPr algn="ctr"/>
            <a:r>
              <a:rPr lang="en-US" sz="1400">
                <a:solidFill>
                  <a:schemeClr val="accent3"/>
                </a:solidFill>
                <a:latin typeface="Helvetica Neue"/>
                <a:ea typeface="Helvetica Neue"/>
                <a:cs typeface="Helvetica Neue"/>
                <a:sym typeface="Helvetica Neue"/>
              </a:rPr>
              <a:t>Container network</a:t>
            </a:r>
            <a:endParaRPr sz="1400">
              <a:solidFill>
                <a:schemeClr val="accent3"/>
              </a:solidFill>
              <a:latin typeface="Helvetica Neue"/>
              <a:ea typeface="Helvetica Neue"/>
              <a:cs typeface="Helvetica Neue"/>
              <a:sym typeface="Helvetica Neue"/>
            </a:endParaRPr>
          </a:p>
        </p:txBody>
      </p:sp>
      <p:sp>
        <p:nvSpPr>
          <p:cNvPr id="1910" name="Google Shape;1910;p155"/>
          <p:cNvSpPr txBox="1"/>
          <p:nvPr/>
        </p:nvSpPr>
        <p:spPr>
          <a:xfrm>
            <a:off x="6770179" y="1914980"/>
            <a:ext cx="1253973" cy="365005"/>
          </a:xfrm>
          <a:prstGeom prst="rect">
            <a:avLst/>
          </a:prstGeom>
          <a:noFill/>
          <a:ln>
            <a:noFill/>
          </a:ln>
        </p:spPr>
        <p:txBody>
          <a:bodyPr spcFirstLastPara="1" wrap="square" lIns="91401" tIns="91401" rIns="91401" bIns="91401" anchor="t" anchorCtr="0">
            <a:noAutofit/>
          </a:bodyPr>
          <a:lstStyle/>
          <a:p>
            <a:r>
              <a:rPr lang="en-US" sz="1400" dirty="0">
                <a:solidFill>
                  <a:schemeClr val="accent3"/>
                </a:solidFill>
                <a:latin typeface="Helvetica Neue"/>
                <a:ea typeface="Helvetica Neue"/>
                <a:cs typeface="Helvetica Neue"/>
                <a:sym typeface="Helvetica Neue"/>
              </a:rPr>
              <a:t>172.17.0.2</a:t>
            </a:r>
            <a:endParaRPr sz="1400" dirty="0">
              <a:solidFill>
                <a:schemeClr val="accent3"/>
              </a:solidFill>
              <a:latin typeface="Helvetica Neue"/>
              <a:ea typeface="Helvetica Neue"/>
              <a:cs typeface="Helvetica Neue"/>
              <a:sym typeface="Helvetica Neue"/>
            </a:endParaRPr>
          </a:p>
        </p:txBody>
      </p:sp>
      <p:sp>
        <p:nvSpPr>
          <p:cNvPr id="1911" name="Google Shape;1911;p155"/>
          <p:cNvSpPr txBox="1"/>
          <p:nvPr/>
        </p:nvSpPr>
        <p:spPr>
          <a:xfrm>
            <a:off x="8903223" y="1914980"/>
            <a:ext cx="1253973" cy="365005"/>
          </a:xfrm>
          <a:prstGeom prst="rect">
            <a:avLst/>
          </a:prstGeom>
          <a:noFill/>
          <a:ln>
            <a:noFill/>
          </a:ln>
        </p:spPr>
        <p:txBody>
          <a:bodyPr spcFirstLastPara="1" wrap="square" lIns="91401" tIns="91401" rIns="91401" bIns="91401" anchor="t" anchorCtr="0">
            <a:noAutofit/>
          </a:bodyPr>
          <a:lstStyle/>
          <a:p>
            <a:r>
              <a:rPr lang="en-US" sz="1400">
                <a:solidFill>
                  <a:schemeClr val="accent3"/>
                </a:solidFill>
                <a:latin typeface="Helvetica Neue"/>
                <a:ea typeface="Helvetica Neue"/>
                <a:cs typeface="Helvetica Neue"/>
                <a:sym typeface="Helvetica Neue"/>
              </a:rPr>
              <a:t>172.17.0.3</a:t>
            </a:r>
            <a:endParaRPr sz="1400">
              <a:solidFill>
                <a:schemeClr val="accent3"/>
              </a:solidFill>
              <a:latin typeface="Helvetica Neue"/>
              <a:ea typeface="Helvetica Neue"/>
              <a:cs typeface="Helvetica Neue"/>
              <a:sym typeface="Helvetica Neue"/>
            </a:endParaRPr>
          </a:p>
        </p:txBody>
      </p:sp>
      <p:cxnSp>
        <p:nvCxnSpPr>
          <p:cNvPr id="1912" name="Google Shape;1912;p155"/>
          <p:cNvCxnSpPr/>
          <p:nvPr/>
        </p:nvCxnSpPr>
        <p:spPr>
          <a:xfrm>
            <a:off x="10387873" y="1814833"/>
            <a:ext cx="12297" cy="2507647"/>
          </a:xfrm>
          <a:prstGeom prst="straightConnector1">
            <a:avLst/>
          </a:prstGeom>
          <a:noFill/>
          <a:ln w="19050" cap="flat" cmpd="sng">
            <a:solidFill>
              <a:schemeClr val="accent3"/>
            </a:solidFill>
            <a:prstDash val="dash"/>
            <a:round/>
            <a:headEnd type="none" w="med" len="med"/>
            <a:tailEnd type="none" w="med" len="med"/>
          </a:ln>
        </p:spPr>
      </p:cxnSp>
      <p:cxnSp>
        <p:nvCxnSpPr>
          <p:cNvPr id="1913" name="Google Shape;1913;p155"/>
          <p:cNvCxnSpPr/>
          <p:nvPr/>
        </p:nvCxnSpPr>
        <p:spPr>
          <a:xfrm>
            <a:off x="6578866" y="1814833"/>
            <a:ext cx="12297" cy="2507647"/>
          </a:xfrm>
          <a:prstGeom prst="straightConnector1">
            <a:avLst/>
          </a:prstGeom>
          <a:noFill/>
          <a:ln w="19050" cap="flat" cmpd="sng">
            <a:solidFill>
              <a:schemeClr val="accent3"/>
            </a:solidFill>
            <a:prstDash val="dash"/>
            <a:round/>
            <a:headEnd type="none" w="med" len="med"/>
            <a:tailEnd type="none" w="med" len="med"/>
          </a:ln>
        </p:spPr>
      </p:cxnSp>
      <p:sp>
        <p:nvSpPr>
          <p:cNvPr id="1914" name="Google Shape;1914;p155"/>
          <p:cNvSpPr txBox="1"/>
          <p:nvPr/>
        </p:nvSpPr>
        <p:spPr>
          <a:xfrm>
            <a:off x="7278284" y="1518610"/>
            <a:ext cx="2117748" cy="365005"/>
          </a:xfrm>
          <a:prstGeom prst="rect">
            <a:avLst/>
          </a:prstGeom>
          <a:noFill/>
          <a:ln>
            <a:noFill/>
          </a:ln>
        </p:spPr>
        <p:txBody>
          <a:bodyPr spcFirstLastPara="1" wrap="square" lIns="91401" tIns="91401" rIns="91401" bIns="91401" anchor="t" anchorCtr="0">
            <a:noAutofit/>
          </a:bodyPr>
          <a:lstStyle/>
          <a:p>
            <a:pPr algn="ctr"/>
            <a:r>
              <a:rPr lang="en-US" sz="1400" dirty="0">
                <a:solidFill>
                  <a:schemeClr val="accent3"/>
                </a:solidFill>
                <a:latin typeface="Helvetica Neue"/>
                <a:ea typeface="Helvetica Neue"/>
                <a:cs typeface="Helvetica Neue"/>
                <a:sym typeface="Helvetica Neue"/>
              </a:rPr>
              <a:t>NETWORK: DEFAULT</a:t>
            </a:r>
            <a:endParaRPr sz="1400" dirty="0">
              <a:solidFill>
                <a:schemeClr val="accent3"/>
              </a:solidFill>
              <a:latin typeface="Helvetica Neue"/>
              <a:ea typeface="Helvetica Neue"/>
              <a:cs typeface="Helvetica Neue"/>
              <a:sym typeface="Helvetica Neue"/>
            </a:endParaRPr>
          </a:p>
        </p:txBody>
      </p:sp>
      <p:sp>
        <p:nvSpPr>
          <p:cNvPr id="1915" name="Google Shape;1915;p155"/>
          <p:cNvSpPr txBox="1"/>
          <p:nvPr/>
        </p:nvSpPr>
        <p:spPr>
          <a:xfrm>
            <a:off x="396598" y="1660517"/>
            <a:ext cx="6176291" cy="757603"/>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dirty="0">
                <a:solidFill>
                  <a:srgbClr val="3E3E40"/>
                </a:solidFill>
                <a:ea typeface="Helvetica Neue"/>
                <a:cs typeface="Helvetica Neue"/>
                <a:sym typeface="Helvetica Neue"/>
              </a:rPr>
              <a:t>But INSIDE the container network</a:t>
            </a:r>
            <a:endParaRPr sz="2000" dirty="0">
              <a:solidFill>
                <a:srgbClr val="3E3E40"/>
              </a:solidFill>
              <a:ea typeface="Helvetica Neue"/>
              <a:cs typeface="Helvetica Neue"/>
              <a:sym typeface="Helvetica Neue"/>
            </a:endParaRPr>
          </a:p>
        </p:txBody>
      </p:sp>
      <p:sp>
        <p:nvSpPr>
          <p:cNvPr id="1916" name="Google Shape;1916;p155"/>
          <p:cNvSpPr txBox="1"/>
          <p:nvPr/>
        </p:nvSpPr>
        <p:spPr>
          <a:xfrm>
            <a:off x="396598" y="2564174"/>
            <a:ext cx="6176291" cy="757603"/>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dirty="0">
                <a:solidFill>
                  <a:srgbClr val="3E3E40"/>
                </a:solidFill>
                <a:ea typeface="Helvetica Neue"/>
                <a:cs typeface="Helvetica Neue"/>
                <a:sym typeface="Helvetica Neue"/>
              </a:rPr>
              <a:t>Can we access from the HOST</a:t>
            </a:r>
            <a:br>
              <a:rPr lang="en-US" sz="2000" dirty="0">
                <a:solidFill>
                  <a:srgbClr val="3E3E40"/>
                </a:solidFill>
                <a:ea typeface="Helvetica Neue"/>
                <a:cs typeface="Helvetica Neue"/>
                <a:sym typeface="Helvetica Neue"/>
              </a:rPr>
            </a:br>
            <a:r>
              <a:rPr lang="en-US" sz="2000" dirty="0">
                <a:solidFill>
                  <a:srgbClr val="3E3E40"/>
                </a:solidFill>
                <a:ea typeface="Helvetica Neue"/>
                <a:cs typeface="Helvetica Neue"/>
                <a:sym typeface="Helvetica Neue"/>
              </a:rPr>
              <a:t>NETWORK?</a:t>
            </a:r>
            <a:endParaRPr sz="2000" dirty="0">
              <a:solidFill>
                <a:srgbClr val="3E3E40"/>
              </a:solidFill>
              <a:ea typeface="Helvetica Neue"/>
              <a:cs typeface="Helvetica Neue"/>
              <a:sym typeface="Helvetica Neue"/>
            </a:endParaRPr>
          </a:p>
        </p:txBody>
      </p:sp>
      <p:sp>
        <p:nvSpPr>
          <p:cNvPr id="1917" name="Google Shape;1917;p155"/>
          <p:cNvSpPr txBox="1"/>
          <p:nvPr/>
        </p:nvSpPr>
        <p:spPr>
          <a:xfrm>
            <a:off x="392353" y="3775005"/>
            <a:ext cx="6176291" cy="757603"/>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dirty="0">
                <a:solidFill>
                  <a:srgbClr val="3E3E40"/>
                </a:solidFill>
                <a:ea typeface="Helvetica Neue"/>
                <a:cs typeface="Helvetica Neue"/>
                <a:sym typeface="Helvetica Neue"/>
              </a:rPr>
              <a:t>Solution: Port binding (or publishing)</a:t>
            </a:r>
            <a:endParaRPr sz="2000" dirty="0">
              <a:solidFill>
                <a:srgbClr val="3E3E40"/>
              </a:solidFill>
              <a:ea typeface="Helvetica Neue"/>
              <a:cs typeface="Helvetica Neue"/>
              <a:sym typeface="Helvetica Neue"/>
            </a:endParaRPr>
          </a:p>
        </p:txBody>
      </p:sp>
      <p:sp>
        <p:nvSpPr>
          <p:cNvPr id="1918" name="Google Shape;1918;p155"/>
          <p:cNvSpPr txBox="1"/>
          <p:nvPr/>
        </p:nvSpPr>
        <p:spPr>
          <a:xfrm>
            <a:off x="392353" y="4760517"/>
            <a:ext cx="6947090" cy="757603"/>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dirty="0">
                <a:solidFill>
                  <a:srgbClr val="3E3E40"/>
                </a:solidFill>
                <a:ea typeface="Helvetica Neue"/>
                <a:cs typeface="Helvetica Neue"/>
                <a:sym typeface="Helvetica Neue"/>
              </a:rPr>
              <a:t>We make one container port available in</a:t>
            </a:r>
            <a:br>
              <a:rPr lang="en-US" sz="2000" dirty="0">
                <a:solidFill>
                  <a:srgbClr val="3E3E40"/>
                </a:solidFill>
                <a:ea typeface="Helvetica Neue"/>
                <a:cs typeface="Helvetica Neue"/>
                <a:sym typeface="Helvetica Neue"/>
              </a:rPr>
            </a:br>
            <a:r>
              <a:rPr lang="en-US" sz="2000" dirty="0">
                <a:solidFill>
                  <a:srgbClr val="3E3E40"/>
                </a:solidFill>
                <a:ea typeface="Helvetica Neue"/>
                <a:cs typeface="Helvetica Neue"/>
                <a:sym typeface="Helvetica Neue"/>
              </a:rPr>
              <a:t>the host</a:t>
            </a:r>
            <a:endParaRPr sz="2000" dirty="0">
              <a:solidFill>
                <a:srgbClr val="3E3E40"/>
              </a:solidFill>
              <a:ea typeface="Helvetica Neue"/>
              <a:cs typeface="Helvetica Neue"/>
              <a:sym typeface="Helvetica Neue"/>
            </a:endParaRPr>
          </a:p>
        </p:txBody>
      </p:sp>
      <p:sp>
        <p:nvSpPr>
          <p:cNvPr id="1919" name="Google Shape;1919;p155"/>
          <p:cNvSpPr/>
          <p:nvPr/>
        </p:nvSpPr>
        <p:spPr>
          <a:xfrm>
            <a:off x="7131347" y="3181977"/>
            <a:ext cx="111271" cy="98974"/>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endParaRPr sz="1799"/>
          </a:p>
        </p:txBody>
      </p:sp>
      <p:sp>
        <p:nvSpPr>
          <p:cNvPr id="1896" name="Google Shape;1896;p155"/>
          <p:cNvSpPr/>
          <p:nvPr/>
        </p:nvSpPr>
        <p:spPr>
          <a:xfrm>
            <a:off x="8350229" y="4781760"/>
            <a:ext cx="111271" cy="98974"/>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endParaRPr sz="1799"/>
          </a:p>
        </p:txBody>
      </p:sp>
      <p:sp>
        <p:nvSpPr>
          <p:cNvPr id="1920" name="Google Shape;1920;p155"/>
          <p:cNvSpPr txBox="1"/>
          <p:nvPr/>
        </p:nvSpPr>
        <p:spPr>
          <a:xfrm>
            <a:off x="7278284" y="3134739"/>
            <a:ext cx="1756942" cy="467278"/>
          </a:xfrm>
          <a:prstGeom prst="rect">
            <a:avLst/>
          </a:prstGeom>
          <a:noFill/>
          <a:ln>
            <a:noFill/>
          </a:ln>
        </p:spPr>
        <p:txBody>
          <a:bodyPr spcFirstLastPara="1" wrap="square" lIns="91401" tIns="91401" rIns="91401" bIns="91401" anchor="t" anchorCtr="0">
            <a:noAutofit/>
          </a:bodyPr>
          <a:lstStyle/>
          <a:p>
            <a:r>
              <a:rPr lang="en-US" sz="1400">
                <a:solidFill>
                  <a:schemeClr val="bg2">
                    <a:lumMod val="10000"/>
                  </a:schemeClr>
                </a:solidFill>
                <a:ea typeface="Helvetica Neue"/>
                <a:cs typeface="Helvetica Neue"/>
                <a:sym typeface="Helvetica Neue"/>
              </a:rPr>
              <a:t>Port 3306</a:t>
            </a:r>
            <a:endParaRPr sz="1400">
              <a:solidFill>
                <a:schemeClr val="bg2">
                  <a:lumMod val="10000"/>
                </a:schemeClr>
              </a:solidFill>
              <a:ea typeface="Helvetica Neue"/>
              <a:cs typeface="Helvetica Neue"/>
              <a:sym typeface="Helvetica Neue"/>
            </a:endParaRPr>
          </a:p>
        </p:txBody>
      </p:sp>
      <p:sp>
        <p:nvSpPr>
          <p:cNvPr id="1921" name="Google Shape;1921;p155"/>
          <p:cNvSpPr txBox="1"/>
          <p:nvPr/>
        </p:nvSpPr>
        <p:spPr>
          <a:xfrm>
            <a:off x="8497166" y="4658342"/>
            <a:ext cx="1756942" cy="467278"/>
          </a:xfrm>
          <a:prstGeom prst="rect">
            <a:avLst/>
          </a:prstGeom>
          <a:noFill/>
          <a:ln>
            <a:noFill/>
          </a:ln>
        </p:spPr>
        <p:txBody>
          <a:bodyPr spcFirstLastPara="1" wrap="square" lIns="91401" tIns="91401" rIns="91401" bIns="91401" anchor="t" anchorCtr="0">
            <a:noAutofit/>
          </a:bodyPr>
          <a:lstStyle/>
          <a:p>
            <a:r>
              <a:rPr lang="en-US" sz="1400" dirty="0">
                <a:solidFill>
                  <a:schemeClr val="bg2">
                    <a:lumMod val="10000"/>
                  </a:schemeClr>
                </a:solidFill>
                <a:ea typeface="Helvetica Neue"/>
                <a:cs typeface="Helvetica Neue"/>
                <a:sym typeface="Helvetica Neue"/>
              </a:rPr>
              <a:t>Port 3306</a:t>
            </a:r>
            <a:endParaRPr sz="1400" dirty="0">
              <a:solidFill>
                <a:schemeClr val="bg2">
                  <a:lumMod val="10000"/>
                </a:schemeClr>
              </a:solidFill>
              <a:ea typeface="Helvetica Neue"/>
              <a:cs typeface="Helvetica Neue"/>
              <a:sym typeface="Helvetica Neue"/>
            </a:endParaRPr>
          </a:p>
        </p:txBody>
      </p:sp>
    </p:spTree>
    <p:extLst>
      <p:ext uri="{BB962C8B-B14F-4D97-AF65-F5344CB8AC3E}">
        <p14:creationId xmlns:p14="http://schemas.microsoft.com/office/powerpoint/2010/main" val="2266998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00"/>
                                        </p:tgtEl>
                                        <p:attrNameLst>
                                          <p:attrName>style.visibility</p:attrName>
                                        </p:attrNameLst>
                                      </p:cBhvr>
                                      <p:to>
                                        <p:strVal val="visible"/>
                                      </p:to>
                                    </p:set>
                                    <p:animEffect transition="in" filter="fade">
                                      <p:cBhvr>
                                        <p:cTn id="7" dur="500"/>
                                        <p:tgtEl>
                                          <p:spTgt spid="190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15"/>
                                        </p:tgtEl>
                                        <p:attrNameLst>
                                          <p:attrName>style.visibility</p:attrName>
                                        </p:attrNameLst>
                                      </p:cBhvr>
                                      <p:to>
                                        <p:strVal val="visible"/>
                                      </p:to>
                                    </p:set>
                                    <p:animEffect transition="in" filter="fade">
                                      <p:cBhvr>
                                        <p:cTn id="12" dur="500"/>
                                        <p:tgtEl>
                                          <p:spTgt spid="19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16"/>
                                        </p:tgtEl>
                                        <p:attrNameLst>
                                          <p:attrName>style.visibility</p:attrName>
                                        </p:attrNameLst>
                                      </p:cBhvr>
                                      <p:to>
                                        <p:strVal val="visible"/>
                                      </p:to>
                                    </p:set>
                                    <p:animEffect transition="in" filter="fade">
                                      <p:cBhvr>
                                        <p:cTn id="17" dur="500"/>
                                        <p:tgtEl>
                                          <p:spTgt spid="19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17"/>
                                        </p:tgtEl>
                                        <p:attrNameLst>
                                          <p:attrName>style.visibility</p:attrName>
                                        </p:attrNameLst>
                                      </p:cBhvr>
                                      <p:to>
                                        <p:strVal val="visible"/>
                                      </p:to>
                                    </p:set>
                                    <p:animEffect transition="in" filter="fade">
                                      <p:cBhvr>
                                        <p:cTn id="22" dur="500"/>
                                        <p:tgtEl>
                                          <p:spTgt spid="19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20"/>
                                        </p:tgtEl>
                                        <p:attrNameLst>
                                          <p:attrName>style.visibility</p:attrName>
                                        </p:attrNameLst>
                                      </p:cBhvr>
                                      <p:to>
                                        <p:strVal val="visible"/>
                                      </p:to>
                                    </p:set>
                                    <p:animEffect transition="in" filter="fade">
                                      <p:cBhvr>
                                        <p:cTn id="27" dur="500"/>
                                        <p:tgtEl>
                                          <p:spTgt spid="1920"/>
                                        </p:tgtEl>
                                      </p:cBhvr>
                                    </p:animEffect>
                                  </p:childTnLst>
                                </p:cTn>
                              </p:par>
                              <p:par>
                                <p:cTn id="28" presetID="10" presetClass="entr" presetSubtype="0" fill="hold" nodeType="withEffect">
                                  <p:stCondLst>
                                    <p:cond delay="0"/>
                                  </p:stCondLst>
                                  <p:childTnLst>
                                    <p:set>
                                      <p:cBhvr>
                                        <p:cTn id="29" dur="1" fill="hold">
                                          <p:stCondLst>
                                            <p:cond delay="0"/>
                                          </p:stCondLst>
                                        </p:cTn>
                                        <p:tgtEl>
                                          <p:spTgt spid="1921"/>
                                        </p:tgtEl>
                                        <p:attrNameLst>
                                          <p:attrName>style.visibility</p:attrName>
                                        </p:attrNameLst>
                                      </p:cBhvr>
                                      <p:to>
                                        <p:strVal val="visible"/>
                                      </p:to>
                                    </p:set>
                                    <p:animEffect transition="in" filter="fade">
                                      <p:cBhvr>
                                        <p:cTn id="30" dur="500"/>
                                        <p:tgtEl>
                                          <p:spTgt spid="1921"/>
                                        </p:tgtEl>
                                      </p:cBhvr>
                                    </p:animEffect>
                                  </p:childTnLst>
                                </p:cTn>
                              </p:par>
                              <p:par>
                                <p:cTn id="31" presetID="10" presetClass="entr" presetSubtype="0" fill="hold" nodeType="withEffect">
                                  <p:stCondLst>
                                    <p:cond delay="0"/>
                                  </p:stCondLst>
                                  <p:childTnLst>
                                    <p:set>
                                      <p:cBhvr>
                                        <p:cTn id="32" dur="1" fill="hold">
                                          <p:stCondLst>
                                            <p:cond delay="0"/>
                                          </p:stCondLst>
                                        </p:cTn>
                                        <p:tgtEl>
                                          <p:spTgt spid="1895"/>
                                        </p:tgtEl>
                                        <p:attrNameLst>
                                          <p:attrName>style.visibility</p:attrName>
                                        </p:attrNameLst>
                                      </p:cBhvr>
                                      <p:to>
                                        <p:strVal val="visible"/>
                                      </p:to>
                                    </p:set>
                                    <p:animEffect transition="in" filter="fade">
                                      <p:cBhvr>
                                        <p:cTn id="33" dur="500"/>
                                        <p:tgtEl>
                                          <p:spTgt spid="1895"/>
                                        </p:tgtEl>
                                      </p:cBhvr>
                                    </p:animEffect>
                                  </p:childTnLst>
                                </p:cTn>
                              </p:par>
                              <p:par>
                                <p:cTn id="34" presetID="10" presetClass="entr" presetSubtype="0" fill="hold" nodeType="withEffect">
                                  <p:stCondLst>
                                    <p:cond delay="0"/>
                                  </p:stCondLst>
                                  <p:childTnLst>
                                    <p:set>
                                      <p:cBhvr>
                                        <p:cTn id="35" dur="1" fill="hold">
                                          <p:stCondLst>
                                            <p:cond delay="0"/>
                                          </p:stCondLst>
                                        </p:cTn>
                                        <p:tgtEl>
                                          <p:spTgt spid="1918"/>
                                        </p:tgtEl>
                                        <p:attrNameLst>
                                          <p:attrName>style.visibility</p:attrName>
                                        </p:attrNameLst>
                                      </p:cBhvr>
                                      <p:to>
                                        <p:strVal val="visible"/>
                                      </p:to>
                                    </p:set>
                                    <p:animEffect transition="in" filter="fade">
                                      <p:cBhvr>
                                        <p:cTn id="36" dur="500"/>
                                        <p:tgtEl>
                                          <p:spTgt spid="1918"/>
                                        </p:tgtEl>
                                      </p:cBhvr>
                                    </p:animEffect>
                                  </p:childTnLst>
                                </p:cTn>
                              </p:par>
                              <p:par>
                                <p:cTn id="37" presetID="10" presetClass="entr" presetSubtype="0" fill="hold" nodeType="withEffect">
                                  <p:stCondLst>
                                    <p:cond delay="0"/>
                                  </p:stCondLst>
                                  <p:childTnLst>
                                    <p:set>
                                      <p:cBhvr>
                                        <p:cTn id="38" dur="1" fill="hold">
                                          <p:stCondLst>
                                            <p:cond delay="0"/>
                                          </p:stCondLst>
                                        </p:cTn>
                                        <p:tgtEl>
                                          <p:spTgt spid="1919"/>
                                        </p:tgtEl>
                                        <p:attrNameLst>
                                          <p:attrName>style.visibility</p:attrName>
                                        </p:attrNameLst>
                                      </p:cBhvr>
                                      <p:to>
                                        <p:strVal val="visible"/>
                                      </p:to>
                                    </p:set>
                                    <p:animEffect transition="in" filter="fade">
                                      <p:cBhvr>
                                        <p:cTn id="39" dur="500"/>
                                        <p:tgtEl>
                                          <p:spTgt spid="1919"/>
                                        </p:tgtEl>
                                      </p:cBhvr>
                                    </p:animEffect>
                                  </p:childTnLst>
                                </p:cTn>
                              </p:par>
                              <p:par>
                                <p:cTn id="40" presetID="10" presetClass="entr" presetSubtype="0" fill="hold" nodeType="withEffect">
                                  <p:stCondLst>
                                    <p:cond delay="0"/>
                                  </p:stCondLst>
                                  <p:childTnLst>
                                    <p:set>
                                      <p:cBhvr>
                                        <p:cTn id="41" dur="1" fill="hold">
                                          <p:stCondLst>
                                            <p:cond delay="0"/>
                                          </p:stCondLst>
                                        </p:cTn>
                                        <p:tgtEl>
                                          <p:spTgt spid="1896"/>
                                        </p:tgtEl>
                                        <p:attrNameLst>
                                          <p:attrName>style.visibility</p:attrName>
                                        </p:attrNameLst>
                                      </p:cBhvr>
                                      <p:to>
                                        <p:strVal val="visible"/>
                                      </p:to>
                                    </p:set>
                                    <p:animEffect transition="in" filter="fade">
                                      <p:cBhvr>
                                        <p:cTn id="42" dur="500"/>
                                        <p:tgtEl>
                                          <p:spTgt spid="18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926"/>
        <p:cNvGrpSpPr/>
        <p:nvPr/>
      </p:nvGrpSpPr>
      <p:grpSpPr>
        <a:xfrm>
          <a:off x="0" y="0"/>
          <a:ext cx="0" cy="0"/>
          <a:chOff x="0" y="0"/>
          <a:chExt cx="0" cy="0"/>
        </a:xfrm>
      </p:grpSpPr>
      <p:sp>
        <p:nvSpPr>
          <p:cNvPr id="1927" name="Google Shape;1927;p156"/>
          <p:cNvSpPr/>
          <p:nvPr/>
        </p:nvSpPr>
        <p:spPr>
          <a:xfrm>
            <a:off x="4175637" y="4545909"/>
            <a:ext cx="7270106" cy="1860415"/>
          </a:xfrm>
          <a:prstGeom prst="rect">
            <a:avLst/>
          </a:prstGeom>
          <a:noFill/>
          <a:ln w="9525" cap="flat" cmpd="sng">
            <a:solidFill>
              <a:srgbClr val="000000"/>
            </a:solidFill>
            <a:prstDash val="solid"/>
            <a:round/>
            <a:headEnd type="none" w="sm" len="sm"/>
            <a:tailEnd type="none" w="sm" len="sm"/>
          </a:ln>
        </p:spPr>
        <p:txBody>
          <a:bodyPr spcFirstLastPara="1" wrap="square" lIns="91401" tIns="91401" rIns="91401" bIns="91401" anchor="ctr" anchorCtr="0">
            <a:noAutofit/>
          </a:bodyPr>
          <a:lstStyle/>
          <a:p>
            <a:endParaRPr sz="1400">
              <a:solidFill>
                <a:schemeClr val="bg2">
                  <a:lumMod val="10000"/>
                </a:schemeClr>
              </a:solidFill>
            </a:endParaRPr>
          </a:p>
        </p:txBody>
      </p:sp>
      <p:sp>
        <p:nvSpPr>
          <p:cNvPr id="1928" name="Google Shape;1928;p156"/>
          <p:cNvSpPr txBox="1">
            <a:spLocks noGrp="1"/>
          </p:cNvSpPr>
          <p:nvPr>
            <p:ph type="title"/>
          </p:nvPr>
        </p:nvSpPr>
        <p:spPr>
          <a:prstGeom prst="rect">
            <a:avLst/>
          </a:prstGeom>
        </p:spPr>
        <p:txBody>
          <a:bodyPr spcFirstLastPara="1" vert="horz" wrap="square" lIns="91401" tIns="91401" rIns="91401" bIns="91401" rtlCol="0" anchor="ctr" anchorCtr="0">
            <a:noAutofit/>
          </a:bodyPr>
          <a:lstStyle/>
          <a:p>
            <a:r>
              <a:rPr lang="en-US"/>
              <a:t>Port publishing</a:t>
            </a:r>
            <a:endParaRPr/>
          </a:p>
        </p:txBody>
      </p:sp>
      <p:pic>
        <p:nvPicPr>
          <p:cNvPr id="1930" name="Google Shape;1930;p156"/>
          <p:cNvPicPr preferRelativeResize="0"/>
          <p:nvPr/>
        </p:nvPicPr>
        <p:blipFill>
          <a:blip r:embed="rId3">
            <a:alphaModFix/>
          </a:blip>
          <a:stretch>
            <a:fillRect/>
          </a:stretch>
        </p:blipFill>
        <p:spPr>
          <a:xfrm>
            <a:off x="11020101" y="199016"/>
            <a:ext cx="772126" cy="659528"/>
          </a:xfrm>
          <a:prstGeom prst="rect">
            <a:avLst/>
          </a:prstGeom>
          <a:noFill/>
          <a:ln>
            <a:noFill/>
          </a:ln>
        </p:spPr>
      </p:pic>
      <p:sp>
        <p:nvSpPr>
          <p:cNvPr id="1931" name="Google Shape;1931;p156"/>
          <p:cNvSpPr txBox="1"/>
          <p:nvPr/>
        </p:nvSpPr>
        <p:spPr>
          <a:xfrm>
            <a:off x="381200" y="805908"/>
            <a:ext cx="9894723" cy="757603"/>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dirty="0">
                <a:solidFill>
                  <a:srgbClr val="3E3E40"/>
                </a:solidFill>
                <a:ea typeface="Helvetica Neue"/>
                <a:cs typeface="Helvetica Neue"/>
                <a:sym typeface="Helvetica Neue"/>
              </a:rPr>
              <a:t>Can we publish the port of an already created container? No</a:t>
            </a:r>
            <a:endParaRPr sz="2000" dirty="0">
              <a:solidFill>
                <a:srgbClr val="3E3E40"/>
              </a:solidFill>
              <a:ea typeface="Helvetica Neue"/>
              <a:cs typeface="Helvetica Neue"/>
              <a:sym typeface="Helvetica Neue"/>
            </a:endParaRPr>
          </a:p>
        </p:txBody>
      </p:sp>
      <p:sp>
        <p:nvSpPr>
          <p:cNvPr id="1932" name="Google Shape;1932;p156"/>
          <p:cNvSpPr txBox="1"/>
          <p:nvPr/>
        </p:nvSpPr>
        <p:spPr>
          <a:xfrm>
            <a:off x="381200" y="1567709"/>
            <a:ext cx="8375318" cy="757603"/>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a:solidFill>
                  <a:srgbClr val="3E3E40"/>
                </a:solidFill>
                <a:ea typeface="Helvetica Neue"/>
                <a:cs typeface="Helvetica Neue"/>
                <a:sym typeface="Helvetica Neue"/>
              </a:rPr>
              <a:t>So we need to remove it and start a new one</a:t>
            </a:r>
            <a:endParaRPr sz="2000">
              <a:solidFill>
                <a:srgbClr val="3E3E40"/>
              </a:solidFill>
              <a:ea typeface="Helvetica Neue"/>
              <a:cs typeface="Helvetica Neue"/>
              <a:sym typeface="Helvetica Neue"/>
            </a:endParaRPr>
          </a:p>
        </p:txBody>
      </p:sp>
      <p:sp>
        <p:nvSpPr>
          <p:cNvPr id="1935" name="Google Shape;1935;p156"/>
          <p:cNvSpPr txBox="1"/>
          <p:nvPr/>
        </p:nvSpPr>
        <p:spPr>
          <a:xfrm>
            <a:off x="4205479" y="4393149"/>
            <a:ext cx="1487613" cy="757603"/>
          </a:xfrm>
          <a:prstGeom prst="rect">
            <a:avLst/>
          </a:prstGeom>
          <a:noFill/>
          <a:ln>
            <a:noFill/>
          </a:ln>
        </p:spPr>
        <p:txBody>
          <a:bodyPr spcFirstLastPara="1" wrap="square" lIns="91401" tIns="91401" rIns="91401" bIns="91401" anchor="t" anchorCtr="0">
            <a:noAutofit/>
          </a:bodyPr>
          <a:lstStyle/>
          <a:p>
            <a:pPr>
              <a:spcBef>
                <a:spcPts val="1200"/>
              </a:spcBef>
            </a:pPr>
            <a:r>
              <a:rPr lang="en-US" sz="1799">
                <a:solidFill>
                  <a:srgbClr val="3E3E40"/>
                </a:solidFill>
                <a:latin typeface="Helvetica Neue"/>
                <a:ea typeface="Helvetica Neue"/>
                <a:cs typeface="Helvetica Neue"/>
                <a:sym typeface="Helvetica Neue"/>
              </a:rPr>
              <a:t>Alternatives</a:t>
            </a:r>
            <a:endParaRPr sz="1799">
              <a:solidFill>
                <a:srgbClr val="3E3E40"/>
              </a:solidFill>
              <a:latin typeface="Helvetica Neue"/>
              <a:ea typeface="Helvetica Neue"/>
              <a:cs typeface="Helvetica Neue"/>
              <a:sym typeface="Helvetica Neue"/>
            </a:endParaRPr>
          </a:p>
        </p:txBody>
      </p:sp>
      <p:sp>
        <p:nvSpPr>
          <p:cNvPr id="1936" name="Google Shape;1936;p156"/>
          <p:cNvSpPr/>
          <p:nvPr/>
        </p:nvSpPr>
        <p:spPr>
          <a:xfrm>
            <a:off x="10928703" y="2923832"/>
            <a:ext cx="796232" cy="782618"/>
          </a:xfrm>
          <a:custGeom>
            <a:avLst/>
            <a:gdLst/>
            <a:ahLst/>
            <a:cxnLst/>
            <a:rect l="l" t="t" r="r" b="b"/>
            <a:pathLst>
              <a:path w="198366" h="202149" extrusionOk="0">
                <a:moveTo>
                  <a:pt x="36515" y="0"/>
                </a:moveTo>
                <a:lnTo>
                  <a:pt x="35200" y="165"/>
                </a:lnTo>
                <a:lnTo>
                  <a:pt x="34213" y="987"/>
                </a:lnTo>
                <a:lnTo>
                  <a:pt x="2139" y="33719"/>
                </a:lnTo>
                <a:lnTo>
                  <a:pt x="196556" y="33719"/>
                </a:lnTo>
                <a:lnTo>
                  <a:pt x="164318" y="987"/>
                </a:lnTo>
                <a:lnTo>
                  <a:pt x="163331" y="165"/>
                </a:lnTo>
                <a:lnTo>
                  <a:pt x="162015" y="0"/>
                </a:lnTo>
                <a:close/>
                <a:moveTo>
                  <a:pt x="115302" y="53786"/>
                </a:moveTo>
                <a:lnTo>
                  <a:pt x="118098" y="54115"/>
                </a:lnTo>
                <a:lnTo>
                  <a:pt x="120730" y="55266"/>
                </a:lnTo>
                <a:lnTo>
                  <a:pt x="123033" y="57075"/>
                </a:lnTo>
                <a:lnTo>
                  <a:pt x="124678" y="59543"/>
                </a:lnTo>
                <a:lnTo>
                  <a:pt x="125665" y="62339"/>
                </a:lnTo>
                <a:lnTo>
                  <a:pt x="125665" y="64148"/>
                </a:lnTo>
                <a:lnTo>
                  <a:pt x="125500" y="66122"/>
                </a:lnTo>
                <a:lnTo>
                  <a:pt x="124020" y="69740"/>
                </a:lnTo>
                <a:lnTo>
                  <a:pt x="121388" y="72372"/>
                </a:lnTo>
                <a:lnTo>
                  <a:pt x="117769" y="74017"/>
                </a:lnTo>
                <a:lnTo>
                  <a:pt x="115796" y="74181"/>
                </a:lnTo>
                <a:lnTo>
                  <a:pt x="113986" y="74017"/>
                </a:lnTo>
                <a:lnTo>
                  <a:pt x="111026" y="73195"/>
                </a:lnTo>
                <a:lnTo>
                  <a:pt x="108723" y="71550"/>
                </a:lnTo>
                <a:lnTo>
                  <a:pt x="106914" y="69247"/>
                </a:lnTo>
                <a:lnTo>
                  <a:pt x="105762" y="66615"/>
                </a:lnTo>
                <a:lnTo>
                  <a:pt x="105433" y="63819"/>
                </a:lnTo>
                <a:lnTo>
                  <a:pt x="105927" y="60858"/>
                </a:lnTo>
                <a:lnTo>
                  <a:pt x="107243" y="58062"/>
                </a:lnTo>
                <a:lnTo>
                  <a:pt x="108394" y="56911"/>
                </a:lnTo>
                <a:lnTo>
                  <a:pt x="109710" y="55759"/>
                </a:lnTo>
                <a:lnTo>
                  <a:pt x="112342" y="54279"/>
                </a:lnTo>
                <a:lnTo>
                  <a:pt x="115302" y="53786"/>
                </a:lnTo>
                <a:close/>
                <a:moveTo>
                  <a:pt x="141784" y="53786"/>
                </a:moveTo>
                <a:lnTo>
                  <a:pt x="144580" y="54115"/>
                </a:lnTo>
                <a:lnTo>
                  <a:pt x="147212" y="55266"/>
                </a:lnTo>
                <a:lnTo>
                  <a:pt x="149514" y="57075"/>
                </a:lnTo>
                <a:lnTo>
                  <a:pt x="151159" y="59543"/>
                </a:lnTo>
                <a:lnTo>
                  <a:pt x="152146" y="62339"/>
                </a:lnTo>
                <a:lnTo>
                  <a:pt x="152146" y="64148"/>
                </a:lnTo>
                <a:lnTo>
                  <a:pt x="151982" y="66122"/>
                </a:lnTo>
                <a:lnTo>
                  <a:pt x="150501" y="69740"/>
                </a:lnTo>
                <a:lnTo>
                  <a:pt x="147870" y="72372"/>
                </a:lnTo>
                <a:lnTo>
                  <a:pt x="144251" y="74017"/>
                </a:lnTo>
                <a:lnTo>
                  <a:pt x="142277" y="74181"/>
                </a:lnTo>
                <a:lnTo>
                  <a:pt x="142113" y="74181"/>
                </a:lnTo>
                <a:lnTo>
                  <a:pt x="140468" y="74017"/>
                </a:lnTo>
                <a:lnTo>
                  <a:pt x="137507" y="73195"/>
                </a:lnTo>
                <a:lnTo>
                  <a:pt x="135205" y="71550"/>
                </a:lnTo>
                <a:lnTo>
                  <a:pt x="133395" y="69247"/>
                </a:lnTo>
                <a:lnTo>
                  <a:pt x="132244" y="66615"/>
                </a:lnTo>
                <a:lnTo>
                  <a:pt x="131915" y="63819"/>
                </a:lnTo>
                <a:lnTo>
                  <a:pt x="132408" y="60858"/>
                </a:lnTo>
                <a:lnTo>
                  <a:pt x="133724" y="58062"/>
                </a:lnTo>
                <a:lnTo>
                  <a:pt x="134876" y="56911"/>
                </a:lnTo>
                <a:lnTo>
                  <a:pt x="136027" y="55759"/>
                </a:lnTo>
                <a:lnTo>
                  <a:pt x="138823" y="54279"/>
                </a:lnTo>
                <a:lnTo>
                  <a:pt x="141784" y="53786"/>
                </a:lnTo>
                <a:close/>
                <a:moveTo>
                  <a:pt x="168101" y="53786"/>
                </a:moveTo>
                <a:lnTo>
                  <a:pt x="171062" y="54115"/>
                </a:lnTo>
                <a:lnTo>
                  <a:pt x="173693" y="55266"/>
                </a:lnTo>
                <a:lnTo>
                  <a:pt x="175832" y="57075"/>
                </a:lnTo>
                <a:lnTo>
                  <a:pt x="177641" y="59543"/>
                </a:lnTo>
                <a:lnTo>
                  <a:pt x="178463" y="62339"/>
                </a:lnTo>
                <a:lnTo>
                  <a:pt x="178628" y="64148"/>
                </a:lnTo>
                <a:lnTo>
                  <a:pt x="178463" y="66122"/>
                </a:lnTo>
                <a:lnTo>
                  <a:pt x="176983" y="69740"/>
                </a:lnTo>
                <a:lnTo>
                  <a:pt x="174187" y="72372"/>
                </a:lnTo>
                <a:lnTo>
                  <a:pt x="170733" y="74017"/>
                </a:lnTo>
                <a:lnTo>
                  <a:pt x="168594" y="74181"/>
                </a:lnTo>
                <a:lnTo>
                  <a:pt x="166950" y="74017"/>
                </a:lnTo>
                <a:lnTo>
                  <a:pt x="163989" y="73195"/>
                </a:lnTo>
                <a:lnTo>
                  <a:pt x="161522" y="71550"/>
                </a:lnTo>
                <a:lnTo>
                  <a:pt x="159712" y="69247"/>
                </a:lnTo>
                <a:lnTo>
                  <a:pt x="158725" y="66615"/>
                </a:lnTo>
                <a:lnTo>
                  <a:pt x="158232" y="63819"/>
                </a:lnTo>
                <a:lnTo>
                  <a:pt x="158725" y="60858"/>
                </a:lnTo>
                <a:lnTo>
                  <a:pt x="160206" y="58062"/>
                </a:lnTo>
                <a:lnTo>
                  <a:pt x="161357" y="56911"/>
                </a:lnTo>
                <a:lnTo>
                  <a:pt x="162509" y="55759"/>
                </a:lnTo>
                <a:lnTo>
                  <a:pt x="165305" y="54279"/>
                </a:lnTo>
                <a:lnTo>
                  <a:pt x="168101" y="53786"/>
                </a:lnTo>
                <a:close/>
                <a:moveTo>
                  <a:pt x="29114" y="50496"/>
                </a:moveTo>
                <a:lnTo>
                  <a:pt x="33061" y="50825"/>
                </a:lnTo>
                <a:lnTo>
                  <a:pt x="36515" y="52305"/>
                </a:lnTo>
                <a:lnTo>
                  <a:pt x="39476" y="54773"/>
                </a:lnTo>
                <a:lnTo>
                  <a:pt x="41779" y="57898"/>
                </a:lnTo>
                <a:lnTo>
                  <a:pt x="42930" y="61845"/>
                </a:lnTo>
                <a:lnTo>
                  <a:pt x="43095" y="64148"/>
                </a:lnTo>
                <a:lnTo>
                  <a:pt x="42930" y="66780"/>
                </a:lnTo>
                <a:lnTo>
                  <a:pt x="40956" y="71550"/>
                </a:lnTo>
                <a:lnTo>
                  <a:pt x="37338" y="75168"/>
                </a:lnTo>
                <a:lnTo>
                  <a:pt x="32568" y="77307"/>
                </a:lnTo>
                <a:lnTo>
                  <a:pt x="29936" y="77471"/>
                </a:lnTo>
                <a:lnTo>
                  <a:pt x="27633" y="77307"/>
                </a:lnTo>
                <a:lnTo>
                  <a:pt x="23686" y="76155"/>
                </a:lnTo>
                <a:lnTo>
                  <a:pt x="20561" y="74017"/>
                </a:lnTo>
                <a:lnTo>
                  <a:pt x="18093" y="71056"/>
                </a:lnTo>
                <a:lnTo>
                  <a:pt x="16613" y="67438"/>
                </a:lnTo>
                <a:lnTo>
                  <a:pt x="16120" y="63655"/>
                </a:lnTo>
                <a:lnTo>
                  <a:pt x="16778" y="59872"/>
                </a:lnTo>
                <a:lnTo>
                  <a:pt x="18587" y="56253"/>
                </a:lnTo>
                <a:lnTo>
                  <a:pt x="20067" y="54444"/>
                </a:lnTo>
                <a:lnTo>
                  <a:pt x="21712" y="52963"/>
                </a:lnTo>
                <a:lnTo>
                  <a:pt x="25331" y="51154"/>
                </a:lnTo>
                <a:lnTo>
                  <a:pt x="29114" y="50496"/>
                </a:lnTo>
                <a:close/>
                <a:moveTo>
                  <a:pt x="165" y="40463"/>
                </a:moveTo>
                <a:lnTo>
                  <a:pt x="165" y="87669"/>
                </a:lnTo>
                <a:lnTo>
                  <a:pt x="198366" y="87669"/>
                </a:lnTo>
                <a:lnTo>
                  <a:pt x="198366" y="40463"/>
                </a:lnTo>
                <a:close/>
                <a:moveTo>
                  <a:pt x="117441" y="107900"/>
                </a:moveTo>
                <a:lnTo>
                  <a:pt x="120401" y="108723"/>
                </a:lnTo>
                <a:lnTo>
                  <a:pt x="122704" y="110367"/>
                </a:lnTo>
                <a:lnTo>
                  <a:pt x="124513" y="112670"/>
                </a:lnTo>
                <a:lnTo>
                  <a:pt x="125665" y="115302"/>
                </a:lnTo>
                <a:lnTo>
                  <a:pt x="126158" y="118098"/>
                </a:lnTo>
                <a:lnTo>
                  <a:pt x="125665" y="121059"/>
                </a:lnTo>
                <a:lnTo>
                  <a:pt x="124184" y="123691"/>
                </a:lnTo>
                <a:lnTo>
                  <a:pt x="123197" y="125006"/>
                </a:lnTo>
                <a:lnTo>
                  <a:pt x="121882" y="126158"/>
                </a:lnTo>
                <a:lnTo>
                  <a:pt x="119250" y="127638"/>
                </a:lnTo>
                <a:lnTo>
                  <a:pt x="116289" y="128132"/>
                </a:lnTo>
                <a:lnTo>
                  <a:pt x="113493" y="127803"/>
                </a:lnTo>
                <a:lnTo>
                  <a:pt x="110861" y="126651"/>
                </a:lnTo>
                <a:lnTo>
                  <a:pt x="108558" y="124842"/>
                </a:lnTo>
                <a:lnTo>
                  <a:pt x="106749" y="122539"/>
                </a:lnTo>
                <a:lnTo>
                  <a:pt x="105927" y="119578"/>
                </a:lnTo>
                <a:lnTo>
                  <a:pt x="105762" y="117934"/>
                </a:lnTo>
                <a:lnTo>
                  <a:pt x="105927" y="115795"/>
                </a:lnTo>
                <a:lnTo>
                  <a:pt x="107407" y="112341"/>
                </a:lnTo>
                <a:lnTo>
                  <a:pt x="110039" y="109545"/>
                </a:lnTo>
                <a:lnTo>
                  <a:pt x="113657" y="107900"/>
                </a:lnTo>
                <a:close/>
                <a:moveTo>
                  <a:pt x="143922" y="107900"/>
                </a:moveTo>
                <a:lnTo>
                  <a:pt x="146883" y="108723"/>
                </a:lnTo>
                <a:lnTo>
                  <a:pt x="149350" y="110367"/>
                </a:lnTo>
                <a:lnTo>
                  <a:pt x="151159" y="112670"/>
                </a:lnTo>
                <a:lnTo>
                  <a:pt x="152311" y="115302"/>
                </a:lnTo>
                <a:lnTo>
                  <a:pt x="152640" y="118098"/>
                </a:lnTo>
                <a:lnTo>
                  <a:pt x="152146" y="121059"/>
                </a:lnTo>
                <a:lnTo>
                  <a:pt x="150830" y="123691"/>
                </a:lnTo>
                <a:lnTo>
                  <a:pt x="149679" y="125006"/>
                </a:lnTo>
                <a:lnTo>
                  <a:pt x="148528" y="126158"/>
                </a:lnTo>
                <a:lnTo>
                  <a:pt x="145731" y="127638"/>
                </a:lnTo>
                <a:lnTo>
                  <a:pt x="142935" y="128132"/>
                </a:lnTo>
                <a:lnTo>
                  <a:pt x="139975" y="127803"/>
                </a:lnTo>
                <a:lnTo>
                  <a:pt x="137343" y="126651"/>
                </a:lnTo>
                <a:lnTo>
                  <a:pt x="135040" y="124842"/>
                </a:lnTo>
                <a:lnTo>
                  <a:pt x="133395" y="122539"/>
                </a:lnTo>
                <a:lnTo>
                  <a:pt x="132408" y="119578"/>
                </a:lnTo>
                <a:lnTo>
                  <a:pt x="132408" y="117934"/>
                </a:lnTo>
                <a:lnTo>
                  <a:pt x="132408" y="115960"/>
                </a:lnTo>
                <a:lnTo>
                  <a:pt x="133889" y="112341"/>
                </a:lnTo>
                <a:lnTo>
                  <a:pt x="136685" y="109545"/>
                </a:lnTo>
                <a:lnTo>
                  <a:pt x="140139" y="108065"/>
                </a:lnTo>
                <a:lnTo>
                  <a:pt x="142277" y="107900"/>
                </a:lnTo>
                <a:close/>
                <a:moveTo>
                  <a:pt x="170404" y="107900"/>
                </a:moveTo>
                <a:lnTo>
                  <a:pt x="173364" y="108723"/>
                </a:lnTo>
                <a:lnTo>
                  <a:pt x="175832" y="110367"/>
                </a:lnTo>
                <a:lnTo>
                  <a:pt x="177641" y="112670"/>
                </a:lnTo>
                <a:lnTo>
                  <a:pt x="178792" y="115302"/>
                </a:lnTo>
                <a:lnTo>
                  <a:pt x="179121" y="118098"/>
                </a:lnTo>
                <a:lnTo>
                  <a:pt x="178628" y="121059"/>
                </a:lnTo>
                <a:lnTo>
                  <a:pt x="177312" y="123691"/>
                </a:lnTo>
                <a:lnTo>
                  <a:pt x="176161" y="125006"/>
                </a:lnTo>
                <a:lnTo>
                  <a:pt x="174845" y="126158"/>
                </a:lnTo>
                <a:lnTo>
                  <a:pt x="172213" y="127638"/>
                </a:lnTo>
                <a:lnTo>
                  <a:pt x="169252" y="128132"/>
                </a:lnTo>
                <a:lnTo>
                  <a:pt x="166456" y="127803"/>
                </a:lnTo>
                <a:lnTo>
                  <a:pt x="163824" y="126651"/>
                </a:lnTo>
                <a:lnTo>
                  <a:pt x="161522" y="124842"/>
                </a:lnTo>
                <a:lnTo>
                  <a:pt x="159877" y="122539"/>
                </a:lnTo>
                <a:lnTo>
                  <a:pt x="158890" y="119578"/>
                </a:lnTo>
                <a:lnTo>
                  <a:pt x="158890" y="117934"/>
                </a:lnTo>
                <a:lnTo>
                  <a:pt x="158890" y="115960"/>
                </a:lnTo>
                <a:lnTo>
                  <a:pt x="160370" y="112341"/>
                </a:lnTo>
                <a:lnTo>
                  <a:pt x="163002" y="109545"/>
                </a:lnTo>
                <a:lnTo>
                  <a:pt x="166621" y="108065"/>
                </a:lnTo>
                <a:lnTo>
                  <a:pt x="168594" y="107900"/>
                </a:lnTo>
                <a:close/>
                <a:moveTo>
                  <a:pt x="32074" y="104446"/>
                </a:moveTo>
                <a:lnTo>
                  <a:pt x="36022" y="105762"/>
                </a:lnTo>
                <a:lnTo>
                  <a:pt x="39312" y="107900"/>
                </a:lnTo>
                <a:lnTo>
                  <a:pt x="41614" y="110861"/>
                </a:lnTo>
                <a:lnTo>
                  <a:pt x="43095" y="114315"/>
                </a:lnTo>
                <a:lnTo>
                  <a:pt x="43588" y="118098"/>
                </a:lnTo>
                <a:lnTo>
                  <a:pt x="43095" y="122046"/>
                </a:lnTo>
                <a:lnTo>
                  <a:pt x="41121" y="125664"/>
                </a:lnTo>
                <a:lnTo>
                  <a:pt x="39805" y="127309"/>
                </a:lnTo>
                <a:lnTo>
                  <a:pt x="38160" y="128789"/>
                </a:lnTo>
                <a:lnTo>
                  <a:pt x="34542" y="130763"/>
                </a:lnTo>
                <a:lnTo>
                  <a:pt x="30594" y="131421"/>
                </a:lnTo>
                <a:lnTo>
                  <a:pt x="26811" y="131092"/>
                </a:lnTo>
                <a:lnTo>
                  <a:pt x="23357" y="129612"/>
                </a:lnTo>
                <a:lnTo>
                  <a:pt x="20232" y="127145"/>
                </a:lnTo>
                <a:lnTo>
                  <a:pt x="18093" y="124019"/>
                </a:lnTo>
                <a:lnTo>
                  <a:pt x="16778" y="120072"/>
                </a:lnTo>
                <a:lnTo>
                  <a:pt x="16613" y="117934"/>
                </a:lnTo>
                <a:lnTo>
                  <a:pt x="16778" y="115137"/>
                </a:lnTo>
                <a:lnTo>
                  <a:pt x="18751" y="110367"/>
                </a:lnTo>
                <a:lnTo>
                  <a:pt x="22370" y="106749"/>
                </a:lnTo>
                <a:lnTo>
                  <a:pt x="27140" y="104611"/>
                </a:lnTo>
                <a:lnTo>
                  <a:pt x="29936" y="104446"/>
                </a:lnTo>
                <a:close/>
                <a:moveTo>
                  <a:pt x="165" y="94413"/>
                </a:moveTo>
                <a:lnTo>
                  <a:pt x="165" y="141455"/>
                </a:lnTo>
                <a:lnTo>
                  <a:pt x="198366" y="141455"/>
                </a:lnTo>
                <a:lnTo>
                  <a:pt x="198366" y="94413"/>
                </a:lnTo>
                <a:close/>
                <a:moveTo>
                  <a:pt x="117441" y="161686"/>
                </a:moveTo>
                <a:lnTo>
                  <a:pt x="120401" y="162673"/>
                </a:lnTo>
                <a:lnTo>
                  <a:pt x="122704" y="164318"/>
                </a:lnTo>
                <a:lnTo>
                  <a:pt x="124513" y="166456"/>
                </a:lnTo>
                <a:lnTo>
                  <a:pt x="125665" y="169088"/>
                </a:lnTo>
                <a:lnTo>
                  <a:pt x="126158" y="172048"/>
                </a:lnTo>
                <a:lnTo>
                  <a:pt x="125665" y="174844"/>
                </a:lnTo>
                <a:lnTo>
                  <a:pt x="124184" y="177641"/>
                </a:lnTo>
                <a:lnTo>
                  <a:pt x="123197" y="178956"/>
                </a:lnTo>
                <a:lnTo>
                  <a:pt x="121882" y="179943"/>
                </a:lnTo>
                <a:lnTo>
                  <a:pt x="119250" y="181424"/>
                </a:lnTo>
                <a:lnTo>
                  <a:pt x="116289" y="181917"/>
                </a:lnTo>
                <a:lnTo>
                  <a:pt x="113493" y="181588"/>
                </a:lnTo>
                <a:lnTo>
                  <a:pt x="110861" y="180601"/>
                </a:lnTo>
                <a:lnTo>
                  <a:pt x="108558" y="178792"/>
                </a:lnTo>
                <a:lnTo>
                  <a:pt x="106749" y="176325"/>
                </a:lnTo>
                <a:lnTo>
                  <a:pt x="105927" y="173529"/>
                </a:lnTo>
                <a:lnTo>
                  <a:pt x="105762" y="171884"/>
                </a:lnTo>
                <a:lnTo>
                  <a:pt x="105927" y="169745"/>
                </a:lnTo>
                <a:lnTo>
                  <a:pt x="107407" y="166127"/>
                </a:lnTo>
                <a:lnTo>
                  <a:pt x="110039" y="163331"/>
                </a:lnTo>
                <a:lnTo>
                  <a:pt x="113657" y="161850"/>
                </a:lnTo>
                <a:lnTo>
                  <a:pt x="115796" y="161686"/>
                </a:lnTo>
                <a:close/>
                <a:moveTo>
                  <a:pt x="143758" y="161686"/>
                </a:moveTo>
                <a:lnTo>
                  <a:pt x="146718" y="162673"/>
                </a:lnTo>
                <a:lnTo>
                  <a:pt x="149186" y="164318"/>
                </a:lnTo>
                <a:lnTo>
                  <a:pt x="150995" y="166456"/>
                </a:lnTo>
                <a:lnTo>
                  <a:pt x="152146" y="169088"/>
                </a:lnTo>
                <a:lnTo>
                  <a:pt x="152475" y="172048"/>
                </a:lnTo>
                <a:lnTo>
                  <a:pt x="152146" y="174844"/>
                </a:lnTo>
                <a:lnTo>
                  <a:pt x="150666" y="177641"/>
                </a:lnTo>
                <a:lnTo>
                  <a:pt x="149514" y="178956"/>
                </a:lnTo>
                <a:lnTo>
                  <a:pt x="148363" y="179943"/>
                </a:lnTo>
                <a:lnTo>
                  <a:pt x="145567" y="181424"/>
                </a:lnTo>
                <a:lnTo>
                  <a:pt x="142771" y="181917"/>
                </a:lnTo>
                <a:lnTo>
                  <a:pt x="139810" y="181588"/>
                </a:lnTo>
                <a:lnTo>
                  <a:pt x="137178" y="180601"/>
                </a:lnTo>
                <a:lnTo>
                  <a:pt x="135040" y="178792"/>
                </a:lnTo>
                <a:lnTo>
                  <a:pt x="133231" y="176325"/>
                </a:lnTo>
                <a:lnTo>
                  <a:pt x="132408" y="173529"/>
                </a:lnTo>
                <a:lnTo>
                  <a:pt x="132244" y="171884"/>
                </a:lnTo>
                <a:lnTo>
                  <a:pt x="132408" y="169745"/>
                </a:lnTo>
                <a:lnTo>
                  <a:pt x="133889" y="166127"/>
                </a:lnTo>
                <a:lnTo>
                  <a:pt x="136520" y="163331"/>
                </a:lnTo>
                <a:lnTo>
                  <a:pt x="140139" y="161850"/>
                </a:lnTo>
                <a:lnTo>
                  <a:pt x="142277" y="161686"/>
                </a:lnTo>
                <a:close/>
                <a:moveTo>
                  <a:pt x="170239" y="161686"/>
                </a:moveTo>
                <a:lnTo>
                  <a:pt x="173200" y="162673"/>
                </a:lnTo>
                <a:lnTo>
                  <a:pt x="175667" y="164318"/>
                </a:lnTo>
                <a:lnTo>
                  <a:pt x="177476" y="166456"/>
                </a:lnTo>
                <a:lnTo>
                  <a:pt x="178628" y="169088"/>
                </a:lnTo>
                <a:lnTo>
                  <a:pt x="178957" y="172048"/>
                </a:lnTo>
                <a:lnTo>
                  <a:pt x="178463" y="174844"/>
                </a:lnTo>
                <a:lnTo>
                  <a:pt x="177147" y="177641"/>
                </a:lnTo>
                <a:lnTo>
                  <a:pt x="175996" y="178956"/>
                </a:lnTo>
                <a:lnTo>
                  <a:pt x="174845" y="179943"/>
                </a:lnTo>
                <a:lnTo>
                  <a:pt x="172049" y="181424"/>
                </a:lnTo>
                <a:lnTo>
                  <a:pt x="169252" y="181917"/>
                </a:lnTo>
                <a:lnTo>
                  <a:pt x="166292" y="181588"/>
                </a:lnTo>
                <a:lnTo>
                  <a:pt x="163660" y="180601"/>
                </a:lnTo>
                <a:lnTo>
                  <a:pt x="161357" y="178792"/>
                </a:lnTo>
                <a:lnTo>
                  <a:pt x="159712" y="176325"/>
                </a:lnTo>
                <a:lnTo>
                  <a:pt x="158725" y="173529"/>
                </a:lnTo>
                <a:lnTo>
                  <a:pt x="158725" y="171884"/>
                </a:lnTo>
                <a:lnTo>
                  <a:pt x="158890" y="169745"/>
                </a:lnTo>
                <a:lnTo>
                  <a:pt x="160370" y="166127"/>
                </a:lnTo>
                <a:lnTo>
                  <a:pt x="163002" y="163331"/>
                </a:lnTo>
                <a:lnTo>
                  <a:pt x="166621" y="161850"/>
                </a:lnTo>
                <a:lnTo>
                  <a:pt x="168594" y="161686"/>
                </a:lnTo>
                <a:close/>
                <a:moveTo>
                  <a:pt x="32074" y="158396"/>
                </a:moveTo>
                <a:lnTo>
                  <a:pt x="36022" y="159548"/>
                </a:lnTo>
                <a:lnTo>
                  <a:pt x="39312" y="161850"/>
                </a:lnTo>
                <a:lnTo>
                  <a:pt x="41614" y="164811"/>
                </a:lnTo>
                <a:lnTo>
                  <a:pt x="43095" y="168265"/>
                </a:lnTo>
                <a:lnTo>
                  <a:pt x="43588" y="172048"/>
                </a:lnTo>
                <a:lnTo>
                  <a:pt x="43095" y="175996"/>
                </a:lnTo>
                <a:lnTo>
                  <a:pt x="41121" y="179614"/>
                </a:lnTo>
                <a:lnTo>
                  <a:pt x="39805" y="181259"/>
                </a:lnTo>
                <a:lnTo>
                  <a:pt x="38160" y="182740"/>
                </a:lnTo>
                <a:lnTo>
                  <a:pt x="34542" y="184713"/>
                </a:lnTo>
                <a:lnTo>
                  <a:pt x="30594" y="185371"/>
                </a:lnTo>
                <a:lnTo>
                  <a:pt x="26811" y="184878"/>
                </a:lnTo>
                <a:lnTo>
                  <a:pt x="23357" y="183397"/>
                </a:lnTo>
                <a:lnTo>
                  <a:pt x="20232" y="181095"/>
                </a:lnTo>
                <a:lnTo>
                  <a:pt x="18093" y="177970"/>
                </a:lnTo>
                <a:lnTo>
                  <a:pt x="16778" y="174022"/>
                </a:lnTo>
                <a:lnTo>
                  <a:pt x="16613" y="171884"/>
                </a:lnTo>
                <a:lnTo>
                  <a:pt x="16778" y="169088"/>
                </a:lnTo>
                <a:lnTo>
                  <a:pt x="18751" y="164318"/>
                </a:lnTo>
                <a:lnTo>
                  <a:pt x="22370" y="160534"/>
                </a:lnTo>
                <a:lnTo>
                  <a:pt x="27140" y="158561"/>
                </a:lnTo>
                <a:lnTo>
                  <a:pt x="29936" y="158396"/>
                </a:lnTo>
                <a:close/>
                <a:moveTo>
                  <a:pt x="165" y="148198"/>
                </a:moveTo>
                <a:lnTo>
                  <a:pt x="0" y="181917"/>
                </a:lnTo>
                <a:lnTo>
                  <a:pt x="0" y="183891"/>
                </a:lnTo>
                <a:lnTo>
                  <a:pt x="823" y="187838"/>
                </a:lnTo>
                <a:lnTo>
                  <a:pt x="3290" y="193266"/>
                </a:lnTo>
                <a:lnTo>
                  <a:pt x="8553" y="198694"/>
                </a:lnTo>
                <a:lnTo>
                  <a:pt x="13817" y="201162"/>
                </a:lnTo>
                <a:lnTo>
                  <a:pt x="17764" y="201984"/>
                </a:lnTo>
                <a:lnTo>
                  <a:pt x="19903" y="202148"/>
                </a:lnTo>
                <a:lnTo>
                  <a:pt x="178628" y="202148"/>
                </a:lnTo>
                <a:lnTo>
                  <a:pt x="180602" y="201984"/>
                </a:lnTo>
                <a:lnTo>
                  <a:pt x="184549" y="201162"/>
                </a:lnTo>
                <a:lnTo>
                  <a:pt x="189813" y="198694"/>
                </a:lnTo>
                <a:lnTo>
                  <a:pt x="195240" y="193266"/>
                </a:lnTo>
                <a:lnTo>
                  <a:pt x="197543" y="187838"/>
                </a:lnTo>
                <a:lnTo>
                  <a:pt x="198366" y="183891"/>
                </a:lnTo>
                <a:lnTo>
                  <a:pt x="198366" y="181917"/>
                </a:lnTo>
                <a:lnTo>
                  <a:pt x="198366" y="148198"/>
                </a:lnTo>
                <a:close/>
              </a:path>
            </a:pathLst>
          </a:custGeom>
          <a:solidFill>
            <a:srgbClr val="1F9BD8"/>
          </a:solidFill>
          <a:ln>
            <a:noFill/>
          </a:ln>
        </p:spPr>
        <p:txBody>
          <a:bodyPr spcFirstLastPara="1" wrap="square" lIns="91401" tIns="91401" rIns="91401" bIns="91401" anchor="ctr" anchorCtr="0">
            <a:noAutofit/>
          </a:bodyPr>
          <a:lstStyle/>
          <a:p>
            <a:endParaRPr sz="1799"/>
          </a:p>
        </p:txBody>
      </p:sp>
      <p:grpSp>
        <p:nvGrpSpPr>
          <p:cNvPr id="1937" name="Google Shape;1937;p156"/>
          <p:cNvGrpSpPr/>
          <p:nvPr/>
        </p:nvGrpSpPr>
        <p:grpSpPr>
          <a:xfrm>
            <a:off x="10943147" y="1585905"/>
            <a:ext cx="926048" cy="871425"/>
            <a:chOff x="2336336" y="4303950"/>
            <a:chExt cx="926289" cy="871652"/>
          </a:xfrm>
        </p:grpSpPr>
        <p:pic>
          <p:nvPicPr>
            <p:cNvPr id="1938" name="Google Shape;1938;p156"/>
            <p:cNvPicPr preferRelativeResize="0"/>
            <p:nvPr/>
          </p:nvPicPr>
          <p:blipFill>
            <a:blip r:embed="rId4">
              <a:alphaModFix/>
            </a:blip>
            <a:stretch>
              <a:fillRect/>
            </a:stretch>
          </p:blipFill>
          <p:spPr>
            <a:xfrm>
              <a:off x="2336336" y="4354450"/>
              <a:ext cx="791825" cy="821152"/>
            </a:xfrm>
            <a:prstGeom prst="rect">
              <a:avLst/>
            </a:prstGeom>
            <a:noFill/>
            <a:ln>
              <a:noFill/>
            </a:ln>
          </p:spPr>
        </p:pic>
        <p:pic>
          <p:nvPicPr>
            <p:cNvPr id="1939" name="Google Shape;1939;p156"/>
            <p:cNvPicPr preferRelativeResize="0"/>
            <p:nvPr/>
          </p:nvPicPr>
          <p:blipFill>
            <a:blip r:embed="rId5">
              <a:alphaModFix/>
            </a:blip>
            <a:stretch>
              <a:fillRect/>
            </a:stretch>
          </p:blipFill>
          <p:spPr>
            <a:xfrm>
              <a:off x="2823123" y="4303950"/>
              <a:ext cx="439502" cy="467475"/>
            </a:xfrm>
            <a:prstGeom prst="rect">
              <a:avLst/>
            </a:prstGeom>
            <a:noFill/>
            <a:ln>
              <a:noFill/>
            </a:ln>
          </p:spPr>
        </p:pic>
      </p:grpSp>
      <p:sp>
        <p:nvSpPr>
          <p:cNvPr id="1940" name="Google Shape;1940;p156"/>
          <p:cNvSpPr txBox="1"/>
          <p:nvPr/>
        </p:nvSpPr>
        <p:spPr>
          <a:xfrm>
            <a:off x="9856707" y="1954934"/>
            <a:ext cx="1163397" cy="467278"/>
          </a:xfrm>
          <a:prstGeom prst="rect">
            <a:avLst/>
          </a:prstGeom>
          <a:noFill/>
          <a:ln>
            <a:noFill/>
          </a:ln>
        </p:spPr>
        <p:txBody>
          <a:bodyPr spcFirstLastPara="1" wrap="square" lIns="91401" tIns="91401" rIns="91401" bIns="91401" anchor="t" anchorCtr="0">
            <a:noAutofit/>
          </a:bodyPr>
          <a:lstStyle/>
          <a:p>
            <a:r>
              <a:rPr lang="en-US" sz="1400" dirty="0">
                <a:solidFill>
                  <a:schemeClr val="bg2">
                    <a:lumMod val="10000"/>
                  </a:schemeClr>
                </a:solidFill>
                <a:ea typeface="Helvetica Neue"/>
                <a:cs typeface="Helvetica Neue"/>
                <a:sym typeface="Helvetica Neue"/>
              </a:rPr>
              <a:t>Port 3306</a:t>
            </a:r>
            <a:endParaRPr sz="1400" dirty="0">
              <a:solidFill>
                <a:schemeClr val="bg2">
                  <a:lumMod val="10000"/>
                </a:schemeClr>
              </a:solidFill>
              <a:ea typeface="Helvetica Neue"/>
              <a:cs typeface="Helvetica Neue"/>
              <a:sym typeface="Helvetica Neue"/>
            </a:endParaRPr>
          </a:p>
        </p:txBody>
      </p:sp>
      <p:sp>
        <p:nvSpPr>
          <p:cNvPr id="1941" name="Google Shape;1941;p156"/>
          <p:cNvSpPr txBox="1"/>
          <p:nvPr/>
        </p:nvSpPr>
        <p:spPr>
          <a:xfrm>
            <a:off x="9856707" y="3195361"/>
            <a:ext cx="1163397" cy="467278"/>
          </a:xfrm>
          <a:prstGeom prst="rect">
            <a:avLst/>
          </a:prstGeom>
          <a:noFill/>
          <a:ln>
            <a:noFill/>
          </a:ln>
        </p:spPr>
        <p:txBody>
          <a:bodyPr spcFirstLastPara="1" wrap="square" lIns="91401" tIns="91401" rIns="91401" bIns="91401" anchor="t" anchorCtr="0">
            <a:noAutofit/>
          </a:bodyPr>
          <a:lstStyle/>
          <a:p>
            <a:r>
              <a:rPr lang="en-US" sz="1400">
                <a:solidFill>
                  <a:schemeClr val="bg2">
                    <a:lumMod val="10000"/>
                  </a:schemeClr>
                </a:solidFill>
                <a:ea typeface="Helvetica Neue"/>
                <a:cs typeface="Helvetica Neue"/>
                <a:sym typeface="Helvetica Neue"/>
              </a:rPr>
              <a:t>Port 3306</a:t>
            </a:r>
            <a:endParaRPr sz="1400">
              <a:solidFill>
                <a:schemeClr val="bg2">
                  <a:lumMod val="10000"/>
                </a:schemeClr>
              </a:solidFill>
              <a:ea typeface="Helvetica Neue"/>
              <a:cs typeface="Helvetica Neue"/>
              <a:sym typeface="Helvetica Neue"/>
            </a:endParaRPr>
          </a:p>
        </p:txBody>
      </p:sp>
      <p:cxnSp>
        <p:nvCxnSpPr>
          <p:cNvPr id="1942" name="Google Shape;1942;p156"/>
          <p:cNvCxnSpPr>
            <a:stCxn id="1940" idx="1"/>
            <a:endCxn id="1941" idx="1"/>
          </p:cNvCxnSpPr>
          <p:nvPr/>
        </p:nvCxnSpPr>
        <p:spPr>
          <a:xfrm>
            <a:off x="9856707" y="2188573"/>
            <a:ext cx="600" cy="1240477"/>
          </a:xfrm>
          <a:prstGeom prst="bentConnector3">
            <a:avLst>
              <a:gd name="adj1" fmla="val -39687500"/>
            </a:avLst>
          </a:prstGeom>
          <a:noFill/>
          <a:ln w="19050" cap="flat" cmpd="sng">
            <a:solidFill>
              <a:schemeClr val="dk2"/>
            </a:solidFill>
            <a:prstDash val="solid"/>
            <a:round/>
            <a:headEnd type="none" w="med" len="med"/>
            <a:tailEnd type="none" w="med" len="med"/>
          </a:ln>
        </p:spPr>
      </p:cxnSp>
      <p:sp>
        <p:nvSpPr>
          <p:cNvPr id="1943" name="Google Shape;1943;p156"/>
          <p:cNvSpPr txBox="1"/>
          <p:nvPr/>
        </p:nvSpPr>
        <p:spPr>
          <a:xfrm>
            <a:off x="4721145" y="4949904"/>
            <a:ext cx="1305560" cy="513766"/>
          </a:xfrm>
          <a:prstGeom prst="rect">
            <a:avLst/>
          </a:prstGeom>
          <a:noFill/>
          <a:ln>
            <a:noFill/>
          </a:ln>
        </p:spPr>
        <p:txBody>
          <a:bodyPr spcFirstLastPara="1" wrap="square" lIns="91401" tIns="91401" rIns="91401" bIns="91401" anchor="t" anchorCtr="0">
            <a:noAutofit/>
          </a:bodyPr>
          <a:lstStyle/>
          <a:p>
            <a:pPr>
              <a:lnSpc>
                <a:spcPct val="115000"/>
              </a:lnSpc>
            </a:pPr>
            <a:r>
              <a:rPr lang="en-US" sz="1400" dirty="0">
                <a:solidFill>
                  <a:srgbClr val="FF0000"/>
                </a:solidFill>
                <a:ea typeface="Consolas"/>
                <a:cs typeface="Consolas"/>
                <a:sym typeface="Consolas"/>
              </a:rPr>
              <a:t>-p 3306</a:t>
            </a:r>
            <a:endParaRPr sz="1400" dirty="0">
              <a:solidFill>
                <a:srgbClr val="FF0000"/>
              </a:solidFill>
            </a:endParaRPr>
          </a:p>
        </p:txBody>
      </p:sp>
      <p:sp>
        <p:nvSpPr>
          <p:cNvPr id="1944" name="Google Shape;1944;p156"/>
          <p:cNvSpPr txBox="1"/>
          <p:nvPr/>
        </p:nvSpPr>
        <p:spPr>
          <a:xfrm>
            <a:off x="4721145" y="5523054"/>
            <a:ext cx="1305560" cy="513766"/>
          </a:xfrm>
          <a:prstGeom prst="rect">
            <a:avLst/>
          </a:prstGeom>
          <a:noFill/>
          <a:ln>
            <a:noFill/>
          </a:ln>
        </p:spPr>
        <p:txBody>
          <a:bodyPr spcFirstLastPara="1" wrap="square" lIns="91401" tIns="91401" rIns="91401" bIns="91401" anchor="t" anchorCtr="0">
            <a:noAutofit/>
          </a:bodyPr>
          <a:lstStyle/>
          <a:p>
            <a:pPr>
              <a:lnSpc>
                <a:spcPct val="115000"/>
              </a:lnSpc>
            </a:pPr>
            <a:r>
              <a:rPr lang="en-US" sz="1400" dirty="0">
                <a:solidFill>
                  <a:srgbClr val="FF0000"/>
                </a:solidFill>
                <a:ea typeface="Consolas"/>
                <a:cs typeface="Consolas"/>
                <a:sym typeface="Consolas"/>
              </a:rPr>
              <a:t>-P</a:t>
            </a:r>
            <a:endParaRPr sz="1400" dirty="0">
              <a:solidFill>
                <a:srgbClr val="FF0000"/>
              </a:solidFill>
            </a:endParaRPr>
          </a:p>
        </p:txBody>
      </p:sp>
      <p:sp>
        <p:nvSpPr>
          <p:cNvPr id="1945" name="Google Shape;1945;p156"/>
          <p:cNvSpPr txBox="1"/>
          <p:nvPr/>
        </p:nvSpPr>
        <p:spPr>
          <a:xfrm>
            <a:off x="6026705" y="4949904"/>
            <a:ext cx="4764859" cy="441185"/>
          </a:xfrm>
          <a:prstGeom prst="rect">
            <a:avLst/>
          </a:prstGeom>
          <a:noFill/>
          <a:ln>
            <a:noFill/>
          </a:ln>
        </p:spPr>
        <p:txBody>
          <a:bodyPr spcFirstLastPara="1" wrap="square" lIns="91401" tIns="91401" rIns="91401" bIns="91401" anchor="t" anchorCtr="0">
            <a:noAutofit/>
          </a:bodyPr>
          <a:lstStyle/>
          <a:p>
            <a:r>
              <a:rPr lang="en-US" sz="1400">
                <a:solidFill>
                  <a:schemeClr val="bg2">
                    <a:lumMod val="10000"/>
                  </a:schemeClr>
                </a:solidFill>
                <a:ea typeface="Helvetica Neue"/>
                <a:cs typeface="Helvetica Neue"/>
                <a:sym typeface="Helvetica Neue"/>
              </a:rPr>
              <a:t>Container port 3306 → Random available port in host</a:t>
            </a:r>
            <a:endParaRPr sz="1400">
              <a:solidFill>
                <a:schemeClr val="bg2">
                  <a:lumMod val="10000"/>
                </a:schemeClr>
              </a:solidFill>
              <a:ea typeface="Helvetica Neue"/>
              <a:cs typeface="Helvetica Neue"/>
              <a:sym typeface="Helvetica Neue"/>
            </a:endParaRPr>
          </a:p>
        </p:txBody>
      </p:sp>
      <p:sp>
        <p:nvSpPr>
          <p:cNvPr id="1946" name="Google Shape;1946;p156"/>
          <p:cNvSpPr txBox="1"/>
          <p:nvPr/>
        </p:nvSpPr>
        <p:spPr>
          <a:xfrm>
            <a:off x="6026705" y="5559345"/>
            <a:ext cx="5418988" cy="441185"/>
          </a:xfrm>
          <a:prstGeom prst="rect">
            <a:avLst/>
          </a:prstGeom>
          <a:noFill/>
          <a:ln>
            <a:noFill/>
          </a:ln>
        </p:spPr>
        <p:txBody>
          <a:bodyPr spcFirstLastPara="1" wrap="square" lIns="91401" tIns="91401" rIns="91401" bIns="91401" anchor="t" anchorCtr="0">
            <a:noAutofit/>
          </a:bodyPr>
          <a:lstStyle/>
          <a:p>
            <a:r>
              <a:rPr lang="en-US" sz="1400">
                <a:solidFill>
                  <a:schemeClr val="bg2">
                    <a:lumMod val="10000"/>
                  </a:schemeClr>
                </a:solidFill>
                <a:ea typeface="Helvetica Neue"/>
                <a:cs typeface="Helvetica Neue"/>
                <a:sym typeface="Helvetica Neue"/>
              </a:rPr>
              <a:t>All exposed container ports → Random available ports in host</a:t>
            </a:r>
            <a:endParaRPr sz="1400">
              <a:solidFill>
                <a:schemeClr val="bg2">
                  <a:lumMod val="10000"/>
                </a:schemeClr>
              </a:solidFill>
              <a:ea typeface="Helvetica Neue"/>
              <a:cs typeface="Helvetica Neue"/>
              <a:sym typeface="Helvetica Neue"/>
            </a:endParaRPr>
          </a:p>
        </p:txBody>
      </p:sp>
      <p:sp>
        <p:nvSpPr>
          <p:cNvPr id="1947" name="Google Shape;1947;p156"/>
          <p:cNvSpPr/>
          <p:nvPr/>
        </p:nvSpPr>
        <p:spPr>
          <a:xfrm>
            <a:off x="6269566" y="5538326"/>
            <a:ext cx="926159" cy="513766"/>
          </a:xfrm>
          <a:prstGeom prst="ellipse">
            <a:avLst/>
          </a:prstGeom>
          <a:noFill/>
          <a:ln w="9525" cap="flat" cmpd="sng">
            <a:solidFill>
              <a:srgbClr val="FF0000"/>
            </a:solidFill>
            <a:prstDash val="solid"/>
            <a:round/>
            <a:headEnd type="none" w="sm" len="sm"/>
            <a:tailEnd type="none" w="sm" len="sm"/>
          </a:ln>
        </p:spPr>
        <p:txBody>
          <a:bodyPr spcFirstLastPara="1" wrap="square" lIns="91401" tIns="91401" rIns="91401" bIns="91401" anchor="ctr" anchorCtr="0">
            <a:noAutofit/>
          </a:bodyPr>
          <a:lstStyle/>
          <a:p>
            <a:endParaRPr sz="1799"/>
          </a:p>
        </p:txBody>
      </p:sp>
      <p:sp>
        <p:nvSpPr>
          <p:cNvPr id="1948" name="Google Shape;1948;p156"/>
          <p:cNvSpPr txBox="1"/>
          <p:nvPr/>
        </p:nvSpPr>
        <p:spPr>
          <a:xfrm>
            <a:off x="6603079" y="6073111"/>
            <a:ext cx="592646" cy="441185"/>
          </a:xfrm>
          <a:prstGeom prst="rect">
            <a:avLst/>
          </a:prstGeom>
          <a:noFill/>
          <a:ln>
            <a:noFill/>
          </a:ln>
        </p:spPr>
        <p:txBody>
          <a:bodyPr spcFirstLastPara="1" wrap="square" lIns="91401" tIns="91401" rIns="91401" bIns="91401" anchor="t" anchorCtr="0">
            <a:noAutofit/>
          </a:bodyPr>
          <a:lstStyle/>
          <a:p>
            <a:r>
              <a:rPr lang="en-US" sz="1400">
                <a:solidFill>
                  <a:schemeClr val="bg2">
                    <a:lumMod val="10000"/>
                  </a:schemeClr>
                </a:solidFill>
                <a:ea typeface="Helvetica Neue"/>
                <a:cs typeface="Helvetica Neue"/>
                <a:sym typeface="Helvetica Neue"/>
              </a:rPr>
              <a:t>??? </a:t>
            </a:r>
            <a:endParaRPr sz="1400">
              <a:solidFill>
                <a:schemeClr val="bg2">
                  <a:lumMod val="10000"/>
                </a:schemeClr>
              </a:solidFill>
              <a:ea typeface="Helvetica Neue"/>
              <a:cs typeface="Helvetica Neue"/>
              <a:sym typeface="Helvetica Neue"/>
            </a:endParaRPr>
          </a:p>
        </p:txBody>
      </p:sp>
      <p:sp>
        <p:nvSpPr>
          <p:cNvPr id="1949" name="Google Shape;1949;p156"/>
          <p:cNvSpPr txBox="1"/>
          <p:nvPr/>
        </p:nvSpPr>
        <p:spPr>
          <a:xfrm>
            <a:off x="7060160" y="6073111"/>
            <a:ext cx="2012176" cy="441185"/>
          </a:xfrm>
          <a:prstGeom prst="rect">
            <a:avLst/>
          </a:prstGeom>
          <a:noFill/>
          <a:ln>
            <a:noFill/>
          </a:ln>
        </p:spPr>
        <p:txBody>
          <a:bodyPr spcFirstLastPara="1" wrap="square" lIns="91401" tIns="91401" rIns="91401" bIns="91401" anchor="t" anchorCtr="0">
            <a:noAutofit/>
          </a:bodyPr>
          <a:lstStyle/>
          <a:p>
            <a:r>
              <a:rPr lang="en-US" sz="1400">
                <a:solidFill>
                  <a:schemeClr val="bg2">
                    <a:lumMod val="10000"/>
                  </a:schemeClr>
                </a:solidFill>
                <a:ea typeface="Helvetica Neue"/>
                <a:cs typeface="Helvetica Neue"/>
                <a:sym typeface="Helvetica Neue"/>
              </a:rPr>
              <a:t>Images expose ports </a:t>
            </a:r>
            <a:endParaRPr sz="1400">
              <a:solidFill>
                <a:schemeClr val="bg2">
                  <a:lumMod val="10000"/>
                </a:schemeClr>
              </a:solidFill>
              <a:ea typeface="Helvetica Neue"/>
              <a:cs typeface="Helvetica Neue"/>
              <a:sym typeface="Helvetica Neue"/>
            </a:endParaRPr>
          </a:p>
        </p:txBody>
      </p:sp>
      <p:sp>
        <p:nvSpPr>
          <p:cNvPr id="1950" name="Google Shape;1950;p156"/>
          <p:cNvSpPr txBox="1"/>
          <p:nvPr/>
        </p:nvSpPr>
        <p:spPr>
          <a:xfrm>
            <a:off x="8954799" y="6060064"/>
            <a:ext cx="2012176" cy="467278"/>
          </a:xfrm>
          <a:prstGeom prst="rect">
            <a:avLst/>
          </a:prstGeom>
          <a:noFill/>
          <a:ln>
            <a:noFill/>
          </a:ln>
        </p:spPr>
        <p:txBody>
          <a:bodyPr spcFirstLastPara="1" wrap="square" lIns="91401" tIns="91401" rIns="91401" bIns="91401" anchor="t" anchorCtr="0">
            <a:noAutofit/>
          </a:bodyPr>
          <a:lstStyle/>
          <a:p>
            <a:r>
              <a:rPr lang="en-US" sz="1400" dirty="0">
                <a:solidFill>
                  <a:schemeClr val="bg2">
                    <a:lumMod val="10000"/>
                  </a:schemeClr>
                </a:solidFill>
                <a:ea typeface="Helvetica Neue"/>
                <a:cs typeface="Helvetica Neue"/>
                <a:sym typeface="Helvetica Neue"/>
              </a:rPr>
              <a:t>→ ????? → Session 2  </a:t>
            </a:r>
            <a:endParaRPr sz="1400" dirty="0">
              <a:solidFill>
                <a:schemeClr val="bg2">
                  <a:lumMod val="10000"/>
                </a:schemeClr>
              </a:solidFill>
              <a:ea typeface="Helvetica Neue"/>
              <a:cs typeface="Helvetica Neue"/>
              <a:sym typeface="Helvetica Neue"/>
            </a:endParaRPr>
          </a:p>
        </p:txBody>
      </p:sp>
      <p:sp>
        <p:nvSpPr>
          <p:cNvPr id="1953" name="Google Shape;1953;p156"/>
          <p:cNvSpPr txBox="1"/>
          <p:nvPr/>
        </p:nvSpPr>
        <p:spPr>
          <a:xfrm>
            <a:off x="533560" y="5071997"/>
            <a:ext cx="1840621" cy="757603"/>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a:solidFill>
                  <a:srgbClr val="3E3E40"/>
                </a:solidFill>
                <a:ea typeface="Helvetica Neue"/>
                <a:cs typeface="Helvetica Neue"/>
                <a:sym typeface="Helvetica Neue"/>
              </a:rPr>
              <a:t>Try now!</a:t>
            </a:r>
            <a:endParaRPr sz="2000">
              <a:solidFill>
                <a:srgbClr val="3E3E40"/>
              </a:solidFill>
              <a:ea typeface="Helvetica Neue"/>
              <a:cs typeface="Helvetica Neue"/>
              <a:sym typeface="Helvetica Neue"/>
            </a:endParaRPr>
          </a:p>
        </p:txBody>
      </p:sp>
      <p:pic>
        <p:nvPicPr>
          <p:cNvPr id="4" name="Picture 3" descr="A screenshot of a cell phone&#10;&#10;Description automatically generated">
            <a:extLst>
              <a:ext uri="{FF2B5EF4-FFF2-40B4-BE49-F238E27FC236}">
                <a16:creationId xmlns:a16="http://schemas.microsoft.com/office/drawing/2014/main" id="{499BD7C0-298E-1745-B894-09131D437C1D}"/>
              </a:ext>
            </a:extLst>
          </p:cNvPr>
          <p:cNvPicPr>
            <a:picLocks noChangeAspect="1"/>
          </p:cNvPicPr>
          <p:nvPr/>
        </p:nvPicPr>
        <p:blipFill>
          <a:blip r:embed="rId6"/>
          <a:stretch>
            <a:fillRect/>
          </a:stretch>
        </p:blipFill>
        <p:spPr>
          <a:xfrm>
            <a:off x="153627" y="2188573"/>
            <a:ext cx="9199628" cy="2057339"/>
          </a:xfrm>
          <a:prstGeom prst="rect">
            <a:avLst/>
          </a:prstGeom>
        </p:spPr>
      </p:pic>
      <p:sp>
        <p:nvSpPr>
          <p:cNvPr id="32" name="Google Shape;1951;p156">
            <a:extLst>
              <a:ext uri="{FF2B5EF4-FFF2-40B4-BE49-F238E27FC236}">
                <a16:creationId xmlns:a16="http://schemas.microsoft.com/office/drawing/2014/main" id="{653312C1-6B28-8C4F-B128-E8AEBBFC7768}"/>
              </a:ext>
            </a:extLst>
          </p:cNvPr>
          <p:cNvSpPr/>
          <p:nvPr/>
        </p:nvSpPr>
        <p:spPr>
          <a:xfrm>
            <a:off x="4205479" y="2946176"/>
            <a:ext cx="1080624" cy="327314"/>
          </a:xfrm>
          <a:prstGeom prst="ellipse">
            <a:avLst/>
          </a:prstGeom>
          <a:noFill/>
          <a:ln w="19050" cap="flat" cmpd="sng">
            <a:solidFill>
              <a:srgbClr val="FF0000"/>
            </a:solidFill>
            <a:prstDash val="solid"/>
            <a:round/>
            <a:headEnd type="none" w="sm" len="sm"/>
            <a:tailEnd type="none" w="sm" len="sm"/>
          </a:ln>
        </p:spPr>
        <p:txBody>
          <a:bodyPr spcFirstLastPara="1" wrap="square" lIns="91401" tIns="91401" rIns="91401" bIns="91401" anchor="ctr" anchorCtr="0">
            <a:noAutofit/>
          </a:bodyPr>
          <a:lstStyle/>
          <a:p>
            <a:endParaRPr sz="1799"/>
          </a:p>
        </p:txBody>
      </p:sp>
      <p:cxnSp>
        <p:nvCxnSpPr>
          <p:cNvPr id="33" name="Google Shape;1952;p156">
            <a:extLst>
              <a:ext uri="{FF2B5EF4-FFF2-40B4-BE49-F238E27FC236}">
                <a16:creationId xmlns:a16="http://schemas.microsoft.com/office/drawing/2014/main" id="{3E58486B-511B-C84C-AB95-12CAD6AFF1CA}"/>
              </a:ext>
            </a:extLst>
          </p:cNvPr>
          <p:cNvCxnSpPr>
            <a:cxnSpLocks/>
            <a:stCxn id="32" idx="4"/>
          </p:cNvCxnSpPr>
          <p:nvPr/>
        </p:nvCxnSpPr>
        <p:spPr>
          <a:xfrm>
            <a:off x="4745791" y="3273490"/>
            <a:ext cx="422262" cy="1322056"/>
          </a:xfrm>
          <a:prstGeom prst="straightConnector1">
            <a:avLst/>
          </a:prstGeom>
          <a:noFill/>
          <a:ln w="19050" cap="flat" cmpd="sng">
            <a:solidFill>
              <a:srgbClr val="FF0000"/>
            </a:solidFill>
            <a:prstDash val="solid"/>
            <a:round/>
            <a:headEnd type="none" w="med" len="med"/>
            <a:tailEnd type="none" w="med" len="med"/>
          </a:ln>
        </p:spPr>
      </p:cxnSp>
    </p:spTree>
    <p:extLst>
      <p:ext uri="{BB962C8B-B14F-4D97-AF65-F5344CB8AC3E}">
        <p14:creationId xmlns:p14="http://schemas.microsoft.com/office/powerpoint/2010/main" val="2273540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31"/>
                                        </p:tgtEl>
                                        <p:attrNameLst>
                                          <p:attrName>style.visibility</p:attrName>
                                        </p:attrNameLst>
                                      </p:cBhvr>
                                      <p:to>
                                        <p:strVal val="visible"/>
                                      </p:to>
                                    </p:set>
                                    <p:animEffect transition="in" filter="fade">
                                      <p:cBhvr>
                                        <p:cTn id="7" dur="500"/>
                                        <p:tgtEl>
                                          <p:spTgt spid="19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32"/>
                                        </p:tgtEl>
                                        <p:attrNameLst>
                                          <p:attrName>style.visibility</p:attrName>
                                        </p:attrNameLst>
                                      </p:cBhvr>
                                      <p:to>
                                        <p:strVal val="visible"/>
                                      </p:to>
                                    </p:set>
                                    <p:animEffect transition="in" filter="fade">
                                      <p:cBhvr>
                                        <p:cTn id="12" dur="500"/>
                                        <p:tgtEl>
                                          <p:spTgt spid="1932"/>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927"/>
                                        </p:tgtEl>
                                        <p:attrNameLst>
                                          <p:attrName>style.visibility</p:attrName>
                                        </p:attrNameLst>
                                      </p:cBhvr>
                                      <p:to>
                                        <p:strVal val="visible"/>
                                      </p:to>
                                    </p:set>
                                    <p:animEffect transition="in" filter="fade">
                                      <p:cBhvr>
                                        <p:cTn id="25" dur="500"/>
                                        <p:tgtEl>
                                          <p:spTgt spid="1927"/>
                                        </p:tgtEl>
                                      </p:cBhvr>
                                    </p:animEffect>
                                  </p:childTnLst>
                                </p:cTn>
                              </p:par>
                              <p:par>
                                <p:cTn id="26" presetID="10" presetClass="entr" presetSubtype="0"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nodeType="withEffect">
                                  <p:stCondLst>
                                    <p:cond delay="0"/>
                                  </p:stCondLst>
                                  <p:childTnLst>
                                    <p:set>
                                      <p:cBhvr>
                                        <p:cTn id="30" dur="1" fill="hold">
                                          <p:stCondLst>
                                            <p:cond delay="0"/>
                                          </p:stCondLst>
                                        </p:cTn>
                                        <p:tgtEl>
                                          <p:spTgt spid="1935"/>
                                        </p:tgtEl>
                                        <p:attrNameLst>
                                          <p:attrName>style.visibility</p:attrName>
                                        </p:attrNameLst>
                                      </p:cBhvr>
                                      <p:to>
                                        <p:strVal val="visible"/>
                                      </p:to>
                                    </p:set>
                                    <p:animEffect transition="in" filter="fade">
                                      <p:cBhvr>
                                        <p:cTn id="31" dur="500"/>
                                        <p:tgtEl>
                                          <p:spTgt spid="1935"/>
                                        </p:tgtEl>
                                      </p:cBhvr>
                                    </p:animEffect>
                                  </p:childTnLst>
                                </p:cTn>
                              </p:par>
                              <p:par>
                                <p:cTn id="32" presetID="10" presetClass="entr" presetSubtype="0" fill="hold" nodeType="withEffect">
                                  <p:stCondLst>
                                    <p:cond delay="0"/>
                                  </p:stCondLst>
                                  <p:childTnLst>
                                    <p:set>
                                      <p:cBhvr>
                                        <p:cTn id="33" dur="1" fill="hold">
                                          <p:stCondLst>
                                            <p:cond delay="0"/>
                                          </p:stCondLst>
                                        </p:cTn>
                                        <p:tgtEl>
                                          <p:spTgt spid="1943"/>
                                        </p:tgtEl>
                                        <p:attrNameLst>
                                          <p:attrName>style.visibility</p:attrName>
                                        </p:attrNameLst>
                                      </p:cBhvr>
                                      <p:to>
                                        <p:strVal val="visible"/>
                                      </p:to>
                                    </p:set>
                                    <p:animEffect transition="in" filter="fade">
                                      <p:cBhvr>
                                        <p:cTn id="34" dur="500"/>
                                        <p:tgtEl>
                                          <p:spTgt spid="1943"/>
                                        </p:tgtEl>
                                      </p:cBhvr>
                                    </p:animEffect>
                                  </p:childTnLst>
                                </p:cTn>
                              </p:par>
                              <p:par>
                                <p:cTn id="35" presetID="10" presetClass="entr" presetSubtype="0" fill="hold" nodeType="withEffect">
                                  <p:stCondLst>
                                    <p:cond delay="0"/>
                                  </p:stCondLst>
                                  <p:childTnLst>
                                    <p:set>
                                      <p:cBhvr>
                                        <p:cTn id="36" dur="1" fill="hold">
                                          <p:stCondLst>
                                            <p:cond delay="0"/>
                                          </p:stCondLst>
                                        </p:cTn>
                                        <p:tgtEl>
                                          <p:spTgt spid="1944"/>
                                        </p:tgtEl>
                                        <p:attrNameLst>
                                          <p:attrName>style.visibility</p:attrName>
                                        </p:attrNameLst>
                                      </p:cBhvr>
                                      <p:to>
                                        <p:strVal val="visible"/>
                                      </p:to>
                                    </p:set>
                                    <p:animEffect transition="in" filter="fade">
                                      <p:cBhvr>
                                        <p:cTn id="37" dur="500"/>
                                        <p:tgtEl>
                                          <p:spTgt spid="1944"/>
                                        </p:tgtEl>
                                      </p:cBhvr>
                                    </p:animEffect>
                                  </p:childTnLst>
                                </p:cTn>
                              </p:par>
                              <p:par>
                                <p:cTn id="38" presetID="10" presetClass="entr" presetSubtype="0" fill="hold" nodeType="withEffect">
                                  <p:stCondLst>
                                    <p:cond delay="0"/>
                                  </p:stCondLst>
                                  <p:childTnLst>
                                    <p:set>
                                      <p:cBhvr>
                                        <p:cTn id="39" dur="1" fill="hold">
                                          <p:stCondLst>
                                            <p:cond delay="0"/>
                                          </p:stCondLst>
                                        </p:cTn>
                                        <p:tgtEl>
                                          <p:spTgt spid="1945"/>
                                        </p:tgtEl>
                                        <p:attrNameLst>
                                          <p:attrName>style.visibility</p:attrName>
                                        </p:attrNameLst>
                                      </p:cBhvr>
                                      <p:to>
                                        <p:strVal val="visible"/>
                                      </p:to>
                                    </p:set>
                                    <p:animEffect transition="in" filter="fade">
                                      <p:cBhvr>
                                        <p:cTn id="40" dur="500"/>
                                        <p:tgtEl>
                                          <p:spTgt spid="1945"/>
                                        </p:tgtEl>
                                      </p:cBhvr>
                                    </p:animEffect>
                                  </p:childTnLst>
                                </p:cTn>
                              </p:par>
                              <p:par>
                                <p:cTn id="41" presetID="10" presetClass="entr" presetSubtype="0" fill="hold" nodeType="withEffect">
                                  <p:stCondLst>
                                    <p:cond delay="0"/>
                                  </p:stCondLst>
                                  <p:childTnLst>
                                    <p:set>
                                      <p:cBhvr>
                                        <p:cTn id="42" dur="1" fill="hold">
                                          <p:stCondLst>
                                            <p:cond delay="0"/>
                                          </p:stCondLst>
                                        </p:cTn>
                                        <p:tgtEl>
                                          <p:spTgt spid="1946"/>
                                        </p:tgtEl>
                                        <p:attrNameLst>
                                          <p:attrName>style.visibility</p:attrName>
                                        </p:attrNameLst>
                                      </p:cBhvr>
                                      <p:to>
                                        <p:strVal val="visible"/>
                                      </p:to>
                                    </p:set>
                                    <p:animEffect transition="in" filter="fade">
                                      <p:cBhvr>
                                        <p:cTn id="43" dur="500"/>
                                        <p:tgtEl>
                                          <p:spTgt spid="194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947"/>
                                        </p:tgtEl>
                                        <p:attrNameLst>
                                          <p:attrName>style.visibility</p:attrName>
                                        </p:attrNameLst>
                                      </p:cBhvr>
                                      <p:to>
                                        <p:strVal val="visible"/>
                                      </p:to>
                                    </p:set>
                                    <p:animEffect transition="in" filter="fade">
                                      <p:cBhvr>
                                        <p:cTn id="48" dur="500"/>
                                        <p:tgtEl>
                                          <p:spTgt spid="1947"/>
                                        </p:tgtEl>
                                      </p:cBhvr>
                                    </p:animEffect>
                                  </p:childTnLst>
                                </p:cTn>
                              </p:par>
                              <p:par>
                                <p:cTn id="49" presetID="10" presetClass="entr" presetSubtype="0" fill="hold" nodeType="withEffect">
                                  <p:stCondLst>
                                    <p:cond delay="0"/>
                                  </p:stCondLst>
                                  <p:childTnLst>
                                    <p:set>
                                      <p:cBhvr>
                                        <p:cTn id="50" dur="1" fill="hold">
                                          <p:stCondLst>
                                            <p:cond delay="0"/>
                                          </p:stCondLst>
                                        </p:cTn>
                                        <p:tgtEl>
                                          <p:spTgt spid="1948"/>
                                        </p:tgtEl>
                                        <p:attrNameLst>
                                          <p:attrName>style.visibility</p:attrName>
                                        </p:attrNameLst>
                                      </p:cBhvr>
                                      <p:to>
                                        <p:strVal val="visible"/>
                                      </p:to>
                                    </p:set>
                                    <p:animEffect transition="in" filter="fade">
                                      <p:cBhvr>
                                        <p:cTn id="51" dur="500"/>
                                        <p:tgtEl>
                                          <p:spTgt spid="194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949"/>
                                        </p:tgtEl>
                                        <p:attrNameLst>
                                          <p:attrName>style.visibility</p:attrName>
                                        </p:attrNameLst>
                                      </p:cBhvr>
                                      <p:to>
                                        <p:strVal val="visible"/>
                                      </p:to>
                                    </p:set>
                                    <p:animEffect transition="in" filter="fade">
                                      <p:cBhvr>
                                        <p:cTn id="56" dur="500"/>
                                        <p:tgtEl>
                                          <p:spTgt spid="1949"/>
                                        </p:tgtEl>
                                      </p:cBhvr>
                                    </p:animEffect>
                                  </p:childTnLst>
                                </p:cTn>
                              </p:par>
                              <p:par>
                                <p:cTn id="57" presetID="10" presetClass="entr" presetSubtype="0" fill="hold" nodeType="withEffect">
                                  <p:stCondLst>
                                    <p:cond delay="0"/>
                                  </p:stCondLst>
                                  <p:childTnLst>
                                    <p:set>
                                      <p:cBhvr>
                                        <p:cTn id="58" dur="1" fill="hold">
                                          <p:stCondLst>
                                            <p:cond delay="0"/>
                                          </p:stCondLst>
                                        </p:cTn>
                                        <p:tgtEl>
                                          <p:spTgt spid="1950"/>
                                        </p:tgtEl>
                                        <p:attrNameLst>
                                          <p:attrName>style.visibility</p:attrName>
                                        </p:attrNameLst>
                                      </p:cBhvr>
                                      <p:to>
                                        <p:strVal val="visible"/>
                                      </p:to>
                                    </p:set>
                                    <p:animEffect transition="in" filter="fade">
                                      <p:cBhvr>
                                        <p:cTn id="59" dur="500"/>
                                        <p:tgtEl>
                                          <p:spTgt spid="195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953"/>
                                        </p:tgtEl>
                                        <p:attrNameLst>
                                          <p:attrName>style.visibility</p:attrName>
                                        </p:attrNameLst>
                                      </p:cBhvr>
                                      <p:to>
                                        <p:strVal val="visible"/>
                                      </p:to>
                                    </p:set>
                                    <p:animEffect transition="in" filter="fade">
                                      <p:cBhvr>
                                        <p:cTn id="64" dur="500"/>
                                        <p:tgtEl>
                                          <p:spTgt spid="19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958"/>
        <p:cNvGrpSpPr/>
        <p:nvPr/>
      </p:nvGrpSpPr>
      <p:grpSpPr>
        <a:xfrm>
          <a:off x="0" y="0"/>
          <a:ext cx="0" cy="0"/>
          <a:chOff x="0" y="0"/>
          <a:chExt cx="0" cy="0"/>
        </a:xfrm>
      </p:grpSpPr>
      <p:sp>
        <p:nvSpPr>
          <p:cNvPr id="1959" name="Google Shape;1959;p157"/>
          <p:cNvSpPr txBox="1">
            <a:spLocks noGrp="1"/>
          </p:cNvSpPr>
          <p:nvPr>
            <p:ph type="title"/>
          </p:nvPr>
        </p:nvSpPr>
        <p:spPr>
          <a:prstGeom prst="rect">
            <a:avLst/>
          </a:prstGeom>
        </p:spPr>
        <p:txBody>
          <a:bodyPr spcFirstLastPara="1" vert="horz" wrap="square" lIns="91401" tIns="91401" rIns="91401" bIns="91401" rtlCol="0" anchor="ctr" anchorCtr="0">
            <a:noAutofit/>
          </a:bodyPr>
          <a:lstStyle/>
          <a:p>
            <a:r>
              <a:rPr lang="en-US"/>
              <a:t>What happened to the data?</a:t>
            </a:r>
            <a:endParaRPr/>
          </a:p>
        </p:txBody>
      </p:sp>
      <p:pic>
        <p:nvPicPr>
          <p:cNvPr id="1961" name="Google Shape;1961;p157"/>
          <p:cNvPicPr preferRelativeResize="0"/>
          <p:nvPr/>
        </p:nvPicPr>
        <p:blipFill>
          <a:blip r:embed="rId3">
            <a:alphaModFix/>
          </a:blip>
          <a:stretch>
            <a:fillRect/>
          </a:stretch>
        </p:blipFill>
        <p:spPr>
          <a:xfrm>
            <a:off x="11020101" y="199016"/>
            <a:ext cx="772126" cy="659528"/>
          </a:xfrm>
          <a:prstGeom prst="rect">
            <a:avLst/>
          </a:prstGeom>
          <a:noFill/>
          <a:ln>
            <a:noFill/>
          </a:ln>
        </p:spPr>
      </p:pic>
      <p:sp>
        <p:nvSpPr>
          <p:cNvPr id="1962" name="Google Shape;1962;p157"/>
          <p:cNvSpPr txBox="1"/>
          <p:nvPr/>
        </p:nvSpPr>
        <p:spPr>
          <a:xfrm>
            <a:off x="537759" y="1172238"/>
            <a:ext cx="7103050" cy="757603"/>
          </a:xfrm>
          <a:prstGeom prst="rect">
            <a:avLst/>
          </a:prstGeom>
          <a:noFill/>
          <a:ln>
            <a:noFill/>
          </a:ln>
        </p:spPr>
        <p:txBody>
          <a:bodyPr spcFirstLastPara="1" wrap="square" lIns="91401" tIns="91401" rIns="91401" bIns="91401" anchor="t" anchorCtr="0">
            <a:noAutofit/>
          </a:bodyPr>
          <a:lstStyle/>
          <a:p>
            <a:pPr marL="393684" indent="-342900">
              <a:spcBef>
                <a:spcPts val="1200"/>
              </a:spcBef>
              <a:buClr>
                <a:schemeClr val="bg2">
                  <a:lumMod val="75000"/>
                </a:schemeClr>
              </a:buClr>
              <a:buSzPts val="2400"/>
              <a:buFont typeface="Arial" panose="020B0604020202020204" pitchFamily="34" charset="0"/>
              <a:buChar char="•"/>
            </a:pPr>
            <a:r>
              <a:rPr lang="en-US" sz="2000">
                <a:solidFill>
                  <a:schemeClr val="bg2">
                    <a:lumMod val="10000"/>
                  </a:schemeClr>
                </a:solidFill>
                <a:ea typeface="Helvetica Neue"/>
                <a:cs typeface="Helvetica Neue"/>
                <a:sym typeface="Helvetica Neue"/>
              </a:rPr>
              <a:t>MariaDB is a stateful application</a:t>
            </a:r>
            <a:endParaRPr sz="2000">
              <a:solidFill>
                <a:schemeClr val="bg2">
                  <a:lumMod val="10000"/>
                </a:schemeClr>
              </a:solidFill>
              <a:ea typeface="Helvetica Neue"/>
              <a:cs typeface="Helvetica Neue"/>
              <a:sym typeface="Helvetica Neue"/>
            </a:endParaRPr>
          </a:p>
        </p:txBody>
      </p:sp>
      <p:sp>
        <p:nvSpPr>
          <p:cNvPr id="1963" name="Google Shape;1963;p157"/>
          <p:cNvSpPr txBox="1"/>
          <p:nvPr/>
        </p:nvSpPr>
        <p:spPr>
          <a:xfrm>
            <a:off x="531611" y="3632310"/>
            <a:ext cx="4907322" cy="1001739"/>
          </a:xfrm>
          <a:prstGeom prst="rect">
            <a:avLst/>
          </a:prstGeom>
          <a:noFill/>
          <a:ln>
            <a:noFill/>
          </a:ln>
        </p:spPr>
        <p:txBody>
          <a:bodyPr spcFirstLastPara="1" wrap="square" lIns="91401" tIns="91401" rIns="91401" bIns="91401" anchor="t" anchorCtr="0">
            <a:noAutofit/>
          </a:bodyPr>
          <a:lstStyle/>
          <a:p>
            <a:pPr marL="457063" indent="-380886">
              <a:buClr>
                <a:schemeClr val="bg2">
                  <a:lumMod val="75000"/>
                </a:schemeClr>
              </a:buClr>
              <a:buSzPts val="2400"/>
              <a:buFont typeface="Arial" panose="020B0604020202020204" pitchFamily="34" charset="0"/>
              <a:buChar char="•"/>
            </a:pPr>
            <a:r>
              <a:rPr lang="en-US" sz="2000">
                <a:solidFill>
                  <a:schemeClr val="bg2">
                    <a:lumMod val="10000"/>
                  </a:schemeClr>
                </a:solidFill>
                <a:ea typeface="Helvetica Neue"/>
                <a:cs typeface="Helvetica Neue"/>
                <a:sym typeface="Helvetica Neue"/>
              </a:rPr>
              <a:t>Containers are ephemeral</a:t>
            </a:r>
            <a:endParaRPr sz="2000">
              <a:solidFill>
                <a:schemeClr val="bg2">
                  <a:lumMod val="10000"/>
                </a:schemeClr>
              </a:solidFill>
              <a:ea typeface="Helvetica Neue"/>
              <a:cs typeface="Helvetica Neue"/>
              <a:sym typeface="Helvetica Neue"/>
            </a:endParaRPr>
          </a:p>
        </p:txBody>
      </p:sp>
      <p:sp>
        <p:nvSpPr>
          <p:cNvPr id="1964" name="Google Shape;1964;p157"/>
          <p:cNvSpPr txBox="1"/>
          <p:nvPr/>
        </p:nvSpPr>
        <p:spPr>
          <a:xfrm>
            <a:off x="531611" y="2469025"/>
            <a:ext cx="7115347" cy="1001739"/>
          </a:xfrm>
          <a:prstGeom prst="rect">
            <a:avLst/>
          </a:prstGeom>
          <a:noFill/>
          <a:ln>
            <a:noFill/>
          </a:ln>
        </p:spPr>
        <p:txBody>
          <a:bodyPr spcFirstLastPara="1" wrap="square" lIns="91401" tIns="91401" rIns="91401" bIns="91401" anchor="t" anchorCtr="0">
            <a:noAutofit/>
          </a:bodyPr>
          <a:lstStyle/>
          <a:p>
            <a:pPr marL="457063" indent="-380886">
              <a:buClr>
                <a:schemeClr val="bg2">
                  <a:lumMod val="75000"/>
                </a:schemeClr>
              </a:buClr>
              <a:buSzPts val="2400"/>
              <a:buFont typeface="Arial" panose="020B0604020202020204" pitchFamily="34" charset="0"/>
              <a:buChar char="•"/>
            </a:pPr>
            <a:r>
              <a:rPr lang="en-US" sz="2000">
                <a:solidFill>
                  <a:schemeClr val="bg2">
                    <a:lumMod val="10000"/>
                  </a:schemeClr>
                </a:solidFill>
                <a:ea typeface="Helvetica Neue"/>
                <a:cs typeface="Helvetica Neue"/>
                <a:sym typeface="Helvetica Neue"/>
              </a:rPr>
              <a:t>Stateful applications require persistent data</a:t>
            </a:r>
            <a:endParaRPr sz="2000">
              <a:solidFill>
                <a:schemeClr val="bg2">
                  <a:lumMod val="10000"/>
                </a:schemeClr>
              </a:solidFill>
              <a:ea typeface="Helvetica Neue"/>
              <a:cs typeface="Helvetica Neue"/>
              <a:sym typeface="Helvetica Neue"/>
            </a:endParaRPr>
          </a:p>
        </p:txBody>
      </p:sp>
      <p:sp>
        <p:nvSpPr>
          <p:cNvPr id="1965" name="Google Shape;1965;p157"/>
          <p:cNvSpPr txBox="1"/>
          <p:nvPr/>
        </p:nvSpPr>
        <p:spPr>
          <a:xfrm>
            <a:off x="531611" y="4947954"/>
            <a:ext cx="7103050" cy="1001739"/>
          </a:xfrm>
          <a:prstGeom prst="rect">
            <a:avLst/>
          </a:prstGeom>
          <a:noFill/>
          <a:ln>
            <a:noFill/>
          </a:ln>
        </p:spPr>
        <p:txBody>
          <a:bodyPr spcFirstLastPara="1" wrap="square" lIns="91401" tIns="91401" rIns="91401" bIns="91401" anchor="t" anchorCtr="0">
            <a:noAutofit/>
          </a:bodyPr>
          <a:lstStyle/>
          <a:p>
            <a:pPr marL="457063" indent="-380886">
              <a:buClr>
                <a:schemeClr val="bg2">
                  <a:lumMod val="75000"/>
                </a:schemeClr>
              </a:buClr>
              <a:buSzPts val="2400"/>
              <a:buFont typeface="Arial" panose="020B0604020202020204" pitchFamily="34" charset="0"/>
              <a:buChar char="•"/>
            </a:pPr>
            <a:r>
              <a:rPr lang="en-US" sz="2000" dirty="0">
                <a:solidFill>
                  <a:schemeClr val="bg2">
                    <a:lumMod val="10000"/>
                  </a:schemeClr>
                </a:solidFill>
                <a:ea typeface="Helvetica Neue"/>
                <a:cs typeface="Helvetica Neue"/>
                <a:sym typeface="Helvetica Neue"/>
              </a:rPr>
              <a:t>Solution: use volumes to provide persistent storage</a:t>
            </a:r>
            <a:endParaRPr sz="2000" dirty="0">
              <a:solidFill>
                <a:schemeClr val="bg2">
                  <a:lumMod val="10000"/>
                </a:schemeClr>
              </a:solidFill>
              <a:ea typeface="Helvetica Neue"/>
              <a:cs typeface="Helvetica Neue"/>
              <a:sym typeface="Helvetica Neue"/>
            </a:endParaRPr>
          </a:p>
        </p:txBody>
      </p:sp>
      <p:grpSp>
        <p:nvGrpSpPr>
          <p:cNvPr id="1966" name="Google Shape;1966;p157"/>
          <p:cNvGrpSpPr/>
          <p:nvPr/>
        </p:nvGrpSpPr>
        <p:grpSpPr>
          <a:xfrm>
            <a:off x="9876625" y="1281184"/>
            <a:ext cx="926048" cy="871425"/>
            <a:chOff x="2336336" y="4303950"/>
            <a:chExt cx="926289" cy="871652"/>
          </a:xfrm>
        </p:grpSpPr>
        <p:pic>
          <p:nvPicPr>
            <p:cNvPr id="1967" name="Google Shape;1967;p157"/>
            <p:cNvPicPr preferRelativeResize="0"/>
            <p:nvPr/>
          </p:nvPicPr>
          <p:blipFill>
            <a:blip r:embed="rId4">
              <a:alphaModFix/>
            </a:blip>
            <a:stretch>
              <a:fillRect/>
            </a:stretch>
          </p:blipFill>
          <p:spPr>
            <a:xfrm>
              <a:off x="2336336" y="4354450"/>
              <a:ext cx="791825" cy="821152"/>
            </a:xfrm>
            <a:prstGeom prst="rect">
              <a:avLst/>
            </a:prstGeom>
            <a:noFill/>
            <a:ln>
              <a:noFill/>
            </a:ln>
          </p:spPr>
        </p:pic>
        <p:pic>
          <p:nvPicPr>
            <p:cNvPr id="1968" name="Google Shape;1968;p157"/>
            <p:cNvPicPr preferRelativeResize="0"/>
            <p:nvPr/>
          </p:nvPicPr>
          <p:blipFill>
            <a:blip r:embed="rId5">
              <a:alphaModFix/>
            </a:blip>
            <a:stretch>
              <a:fillRect/>
            </a:stretch>
          </p:blipFill>
          <p:spPr>
            <a:xfrm>
              <a:off x="2823123" y="4303950"/>
              <a:ext cx="439502" cy="467475"/>
            </a:xfrm>
            <a:prstGeom prst="rect">
              <a:avLst/>
            </a:prstGeom>
            <a:noFill/>
            <a:ln>
              <a:noFill/>
            </a:ln>
          </p:spPr>
        </p:pic>
      </p:grpSp>
      <p:sp>
        <p:nvSpPr>
          <p:cNvPr id="1969" name="Google Shape;1969;p157"/>
          <p:cNvSpPr/>
          <p:nvPr/>
        </p:nvSpPr>
        <p:spPr>
          <a:xfrm>
            <a:off x="9566868" y="1117726"/>
            <a:ext cx="1411132" cy="1280966"/>
          </a:xfrm>
          <a:prstGeom prst="flowChartSummingJunction">
            <a:avLst/>
          </a:prstGeom>
          <a:noFill/>
          <a:ln w="19050" cap="flat" cmpd="sng">
            <a:solidFill>
              <a:srgbClr val="FF0000"/>
            </a:solidFill>
            <a:prstDash val="solid"/>
            <a:round/>
            <a:headEnd type="none" w="sm" len="sm"/>
            <a:tailEnd type="none" w="sm" len="sm"/>
          </a:ln>
        </p:spPr>
        <p:txBody>
          <a:bodyPr spcFirstLastPara="1" wrap="square" lIns="91401" tIns="91401" rIns="91401" bIns="91401" anchor="ctr" anchorCtr="0">
            <a:noAutofit/>
          </a:bodyPr>
          <a:lstStyle/>
          <a:p>
            <a:endParaRPr sz="1799"/>
          </a:p>
        </p:txBody>
      </p:sp>
      <p:sp>
        <p:nvSpPr>
          <p:cNvPr id="1970" name="Google Shape;1970;p157"/>
          <p:cNvSpPr txBox="1"/>
          <p:nvPr/>
        </p:nvSpPr>
        <p:spPr>
          <a:xfrm>
            <a:off x="10619254" y="2268916"/>
            <a:ext cx="1300461" cy="462180"/>
          </a:xfrm>
          <a:prstGeom prst="rect">
            <a:avLst/>
          </a:prstGeom>
          <a:noFill/>
          <a:ln>
            <a:noFill/>
          </a:ln>
        </p:spPr>
        <p:txBody>
          <a:bodyPr spcFirstLastPara="1" wrap="square" lIns="91401" tIns="91401" rIns="91401" bIns="91401" anchor="t" anchorCtr="0">
            <a:noAutofit/>
          </a:bodyPr>
          <a:lstStyle/>
          <a:p>
            <a:r>
              <a:rPr lang="en-US" sz="1400" dirty="0">
                <a:solidFill>
                  <a:schemeClr val="bg2">
                    <a:lumMod val="10000"/>
                  </a:schemeClr>
                </a:solidFill>
                <a:ea typeface="Helvetica Neue"/>
                <a:cs typeface="Helvetica Neue"/>
                <a:sym typeface="Helvetica Neue"/>
              </a:rPr>
              <a:t>Data lost!</a:t>
            </a:r>
            <a:endParaRPr sz="1400" dirty="0">
              <a:solidFill>
                <a:schemeClr val="bg2">
                  <a:lumMod val="10000"/>
                </a:schemeClr>
              </a:solidFill>
              <a:ea typeface="Helvetica Neue"/>
              <a:cs typeface="Helvetica Neue"/>
              <a:sym typeface="Helvetica Neue"/>
            </a:endParaRPr>
          </a:p>
        </p:txBody>
      </p:sp>
      <p:grpSp>
        <p:nvGrpSpPr>
          <p:cNvPr id="1971" name="Google Shape;1971;p157"/>
          <p:cNvGrpSpPr/>
          <p:nvPr/>
        </p:nvGrpSpPr>
        <p:grpSpPr>
          <a:xfrm>
            <a:off x="9952805" y="3185688"/>
            <a:ext cx="926048" cy="871425"/>
            <a:chOff x="2336336" y="4303950"/>
            <a:chExt cx="926289" cy="871652"/>
          </a:xfrm>
        </p:grpSpPr>
        <p:pic>
          <p:nvPicPr>
            <p:cNvPr id="1972" name="Google Shape;1972;p157"/>
            <p:cNvPicPr preferRelativeResize="0"/>
            <p:nvPr/>
          </p:nvPicPr>
          <p:blipFill>
            <a:blip r:embed="rId4">
              <a:alphaModFix/>
            </a:blip>
            <a:stretch>
              <a:fillRect/>
            </a:stretch>
          </p:blipFill>
          <p:spPr>
            <a:xfrm>
              <a:off x="2336336" y="4354450"/>
              <a:ext cx="791825" cy="821152"/>
            </a:xfrm>
            <a:prstGeom prst="rect">
              <a:avLst/>
            </a:prstGeom>
            <a:noFill/>
            <a:ln>
              <a:noFill/>
            </a:ln>
          </p:spPr>
        </p:pic>
        <p:pic>
          <p:nvPicPr>
            <p:cNvPr id="1973" name="Google Shape;1973;p157"/>
            <p:cNvPicPr preferRelativeResize="0"/>
            <p:nvPr/>
          </p:nvPicPr>
          <p:blipFill>
            <a:blip r:embed="rId5">
              <a:alphaModFix/>
            </a:blip>
            <a:stretch>
              <a:fillRect/>
            </a:stretch>
          </p:blipFill>
          <p:spPr>
            <a:xfrm>
              <a:off x="2823123" y="4303950"/>
              <a:ext cx="439502" cy="467475"/>
            </a:xfrm>
            <a:prstGeom prst="rect">
              <a:avLst/>
            </a:prstGeom>
            <a:noFill/>
            <a:ln>
              <a:noFill/>
            </a:ln>
          </p:spPr>
        </p:pic>
      </p:grpSp>
      <p:sp>
        <p:nvSpPr>
          <p:cNvPr id="1974" name="Google Shape;1974;p157"/>
          <p:cNvSpPr/>
          <p:nvPr/>
        </p:nvSpPr>
        <p:spPr>
          <a:xfrm>
            <a:off x="10460850" y="3679910"/>
            <a:ext cx="151760" cy="186251"/>
          </a:xfrm>
          <a:prstGeom prst="can">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endParaRPr sz="1799"/>
          </a:p>
        </p:txBody>
      </p:sp>
      <p:cxnSp>
        <p:nvCxnSpPr>
          <p:cNvPr id="1975" name="Google Shape;1975;p157"/>
          <p:cNvCxnSpPr>
            <a:cxnSpLocks/>
            <a:stCxn id="1974" idx="4"/>
            <a:endCxn id="1976" idx="1"/>
          </p:cNvCxnSpPr>
          <p:nvPr/>
        </p:nvCxnSpPr>
        <p:spPr>
          <a:xfrm>
            <a:off x="10612610" y="3773036"/>
            <a:ext cx="529386" cy="300313"/>
          </a:xfrm>
          <a:prstGeom prst="straightConnector1">
            <a:avLst/>
          </a:prstGeom>
          <a:noFill/>
          <a:ln w="9525" cap="flat" cmpd="sng">
            <a:solidFill>
              <a:srgbClr val="EF4324"/>
            </a:solidFill>
            <a:prstDash val="solid"/>
            <a:round/>
            <a:headEnd type="triangle" w="med" len="med"/>
            <a:tailEnd type="none" w="med" len="med"/>
          </a:ln>
        </p:spPr>
      </p:cxnSp>
      <p:sp>
        <p:nvSpPr>
          <p:cNvPr id="1976" name="Google Shape;1976;p157"/>
          <p:cNvSpPr txBox="1"/>
          <p:nvPr/>
        </p:nvSpPr>
        <p:spPr>
          <a:xfrm>
            <a:off x="11141996" y="3842259"/>
            <a:ext cx="1300461" cy="462180"/>
          </a:xfrm>
          <a:prstGeom prst="rect">
            <a:avLst/>
          </a:prstGeom>
          <a:noFill/>
          <a:ln>
            <a:noFill/>
          </a:ln>
        </p:spPr>
        <p:txBody>
          <a:bodyPr spcFirstLastPara="1" wrap="square" lIns="91401" tIns="91401" rIns="91401" bIns="91401" anchor="t" anchorCtr="0">
            <a:noAutofit/>
          </a:bodyPr>
          <a:lstStyle/>
          <a:p>
            <a:r>
              <a:rPr lang="en-US" sz="1400" dirty="0">
                <a:solidFill>
                  <a:srgbClr val="FF0000"/>
                </a:solidFill>
                <a:ea typeface="Helvetica Neue"/>
                <a:cs typeface="Helvetica Neue"/>
                <a:sym typeface="Helvetica Neue"/>
              </a:rPr>
              <a:t>Volume</a:t>
            </a:r>
            <a:endParaRPr sz="1400" dirty="0">
              <a:solidFill>
                <a:srgbClr val="FF0000"/>
              </a:solidFill>
              <a:ea typeface="Helvetica Neue"/>
              <a:cs typeface="Helvetica Neue"/>
              <a:sym typeface="Helvetica Neue"/>
            </a:endParaRPr>
          </a:p>
        </p:txBody>
      </p:sp>
      <p:grpSp>
        <p:nvGrpSpPr>
          <p:cNvPr id="1977" name="Google Shape;1977;p157"/>
          <p:cNvGrpSpPr/>
          <p:nvPr/>
        </p:nvGrpSpPr>
        <p:grpSpPr>
          <a:xfrm>
            <a:off x="9952805" y="4937832"/>
            <a:ext cx="926048" cy="871425"/>
            <a:chOff x="2336336" y="4303950"/>
            <a:chExt cx="926289" cy="871652"/>
          </a:xfrm>
        </p:grpSpPr>
        <p:pic>
          <p:nvPicPr>
            <p:cNvPr id="1978" name="Google Shape;1978;p157"/>
            <p:cNvPicPr preferRelativeResize="0"/>
            <p:nvPr/>
          </p:nvPicPr>
          <p:blipFill>
            <a:blip r:embed="rId4">
              <a:alphaModFix/>
            </a:blip>
            <a:stretch>
              <a:fillRect/>
            </a:stretch>
          </p:blipFill>
          <p:spPr>
            <a:xfrm>
              <a:off x="2336336" y="4354450"/>
              <a:ext cx="791825" cy="821152"/>
            </a:xfrm>
            <a:prstGeom prst="rect">
              <a:avLst/>
            </a:prstGeom>
            <a:noFill/>
            <a:ln>
              <a:noFill/>
            </a:ln>
          </p:spPr>
        </p:pic>
        <p:pic>
          <p:nvPicPr>
            <p:cNvPr id="1979" name="Google Shape;1979;p157"/>
            <p:cNvPicPr preferRelativeResize="0"/>
            <p:nvPr/>
          </p:nvPicPr>
          <p:blipFill>
            <a:blip r:embed="rId5">
              <a:alphaModFix/>
            </a:blip>
            <a:stretch>
              <a:fillRect/>
            </a:stretch>
          </p:blipFill>
          <p:spPr>
            <a:xfrm>
              <a:off x="2823123" y="4303950"/>
              <a:ext cx="439502" cy="467475"/>
            </a:xfrm>
            <a:prstGeom prst="rect">
              <a:avLst/>
            </a:prstGeom>
            <a:noFill/>
            <a:ln>
              <a:noFill/>
            </a:ln>
          </p:spPr>
        </p:pic>
      </p:grpSp>
      <p:sp>
        <p:nvSpPr>
          <p:cNvPr id="1980" name="Google Shape;1980;p157"/>
          <p:cNvSpPr/>
          <p:nvPr/>
        </p:nvSpPr>
        <p:spPr>
          <a:xfrm>
            <a:off x="10460850" y="5432053"/>
            <a:ext cx="151760" cy="186251"/>
          </a:xfrm>
          <a:prstGeom prst="can">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endParaRPr sz="1799"/>
          </a:p>
        </p:txBody>
      </p:sp>
      <p:sp>
        <p:nvSpPr>
          <p:cNvPr id="1981" name="Google Shape;1981;p157"/>
          <p:cNvSpPr txBox="1"/>
          <p:nvPr/>
        </p:nvSpPr>
        <p:spPr>
          <a:xfrm>
            <a:off x="10619254" y="5622990"/>
            <a:ext cx="1300461" cy="462180"/>
          </a:xfrm>
          <a:prstGeom prst="rect">
            <a:avLst/>
          </a:prstGeom>
          <a:noFill/>
          <a:ln>
            <a:noFill/>
          </a:ln>
        </p:spPr>
        <p:txBody>
          <a:bodyPr spcFirstLastPara="1" wrap="square" lIns="91401" tIns="91401" rIns="91401" bIns="91401" anchor="t" anchorCtr="0">
            <a:noAutofit/>
          </a:bodyPr>
          <a:lstStyle/>
          <a:p>
            <a:r>
              <a:rPr lang="en-US" sz="1400" dirty="0">
                <a:solidFill>
                  <a:schemeClr val="bg2">
                    <a:lumMod val="10000"/>
                  </a:schemeClr>
                </a:solidFill>
                <a:ea typeface="Helvetica Neue"/>
                <a:cs typeface="Helvetica Neue"/>
                <a:sym typeface="Helvetica Neue"/>
              </a:rPr>
              <a:t>Data safe!</a:t>
            </a:r>
            <a:endParaRPr sz="1400" dirty="0">
              <a:solidFill>
                <a:schemeClr val="bg2">
                  <a:lumMod val="10000"/>
                </a:schemeClr>
              </a:solidFill>
              <a:ea typeface="Helvetica Neue"/>
              <a:cs typeface="Helvetica Neue"/>
              <a:sym typeface="Helvetica Neue"/>
            </a:endParaRPr>
          </a:p>
        </p:txBody>
      </p:sp>
      <p:sp>
        <p:nvSpPr>
          <p:cNvPr id="1982" name="Google Shape;1982;p157"/>
          <p:cNvSpPr/>
          <p:nvPr/>
        </p:nvSpPr>
        <p:spPr>
          <a:xfrm>
            <a:off x="9657719" y="3020229"/>
            <a:ext cx="1411132" cy="1280966"/>
          </a:xfrm>
          <a:prstGeom prst="flowChartSummingJunction">
            <a:avLst/>
          </a:prstGeom>
          <a:noFill/>
          <a:ln w="19050" cap="flat" cmpd="sng">
            <a:solidFill>
              <a:srgbClr val="FF0000"/>
            </a:solidFill>
            <a:prstDash val="solid"/>
            <a:round/>
            <a:headEnd type="none" w="sm" len="sm"/>
            <a:tailEnd type="none" w="sm" len="sm"/>
          </a:ln>
        </p:spPr>
        <p:txBody>
          <a:bodyPr spcFirstLastPara="1" wrap="square" lIns="91401" tIns="91401" rIns="91401" bIns="91401" anchor="ctr" anchorCtr="0">
            <a:noAutofit/>
          </a:bodyPr>
          <a:lstStyle/>
          <a:p>
            <a:endParaRPr sz="1799"/>
          </a:p>
        </p:txBody>
      </p:sp>
    </p:spTree>
    <p:extLst>
      <p:ext uri="{BB962C8B-B14F-4D97-AF65-F5344CB8AC3E}">
        <p14:creationId xmlns:p14="http://schemas.microsoft.com/office/powerpoint/2010/main" val="369078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62"/>
                                        </p:tgtEl>
                                        <p:attrNameLst>
                                          <p:attrName>style.visibility</p:attrName>
                                        </p:attrNameLst>
                                      </p:cBhvr>
                                      <p:to>
                                        <p:strVal val="visible"/>
                                      </p:to>
                                    </p:set>
                                    <p:animEffect transition="in" filter="fade">
                                      <p:cBhvr>
                                        <p:cTn id="7" dur="500"/>
                                        <p:tgtEl>
                                          <p:spTgt spid="19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66"/>
                                        </p:tgtEl>
                                        <p:attrNameLst>
                                          <p:attrName>style.visibility</p:attrName>
                                        </p:attrNameLst>
                                      </p:cBhvr>
                                      <p:to>
                                        <p:strVal val="visible"/>
                                      </p:to>
                                    </p:set>
                                    <p:animEffect transition="in" filter="fade">
                                      <p:cBhvr>
                                        <p:cTn id="12" dur="500"/>
                                        <p:tgtEl>
                                          <p:spTgt spid="196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64"/>
                                        </p:tgtEl>
                                        <p:attrNameLst>
                                          <p:attrName>style.visibility</p:attrName>
                                        </p:attrNameLst>
                                      </p:cBhvr>
                                      <p:to>
                                        <p:strVal val="visible"/>
                                      </p:to>
                                    </p:set>
                                    <p:animEffect transition="in" filter="fade">
                                      <p:cBhvr>
                                        <p:cTn id="17" dur="500"/>
                                        <p:tgtEl>
                                          <p:spTgt spid="196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63"/>
                                        </p:tgtEl>
                                        <p:attrNameLst>
                                          <p:attrName>style.visibility</p:attrName>
                                        </p:attrNameLst>
                                      </p:cBhvr>
                                      <p:to>
                                        <p:strVal val="visible"/>
                                      </p:to>
                                    </p:set>
                                    <p:animEffect transition="in" filter="fade">
                                      <p:cBhvr>
                                        <p:cTn id="22" dur="500"/>
                                        <p:tgtEl>
                                          <p:spTgt spid="1963"/>
                                        </p:tgtEl>
                                      </p:cBhvr>
                                    </p:animEffect>
                                  </p:childTnLst>
                                </p:cTn>
                              </p:par>
                              <p:par>
                                <p:cTn id="23" presetID="10" presetClass="entr" presetSubtype="0" fill="hold" nodeType="withEffect">
                                  <p:stCondLst>
                                    <p:cond delay="0"/>
                                  </p:stCondLst>
                                  <p:childTnLst>
                                    <p:set>
                                      <p:cBhvr>
                                        <p:cTn id="24" dur="1" fill="hold">
                                          <p:stCondLst>
                                            <p:cond delay="0"/>
                                          </p:stCondLst>
                                        </p:cTn>
                                        <p:tgtEl>
                                          <p:spTgt spid="1969"/>
                                        </p:tgtEl>
                                        <p:attrNameLst>
                                          <p:attrName>style.visibility</p:attrName>
                                        </p:attrNameLst>
                                      </p:cBhvr>
                                      <p:to>
                                        <p:strVal val="visible"/>
                                      </p:to>
                                    </p:set>
                                    <p:animEffect transition="in" filter="fade">
                                      <p:cBhvr>
                                        <p:cTn id="25" dur="500"/>
                                        <p:tgtEl>
                                          <p:spTgt spid="1969"/>
                                        </p:tgtEl>
                                      </p:cBhvr>
                                    </p:animEffect>
                                  </p:childTnLst>
                                </p:cTn>
                              </p:par>
                              <p:par>
                                <p:cTn id="26" presetID="10" presetClass="entr" presetSubtype="0" fill="hold" nodeType="withEffect">
                                  <p:stCondLst>
                                    <p:cond delay="0"/>
                                  </p:stCondLst>
                                  <p:childTnLst>
                                    <p:set>
                                      <p:cBhvr>
                                        <p:cTn id="27" dur="1" fill="hold">
                                          <p:stCondLst>
                                            <p:cond delay="0"/>
                                          </p:stCondLst>
                                        </p:cTn>
                                        <p:tgtEl>
                                          <p:spTgt spid="1970"/>
                                        </p:tgtEl>
                                        <p:attrNameLst>
                                          <p:attrName>style.visibility</p:attrName>
                                        </p:attrNameLst>
                                      </p:cBhvr>
                                      <p:to>
                                        <p:strVal val="visible"/>
                                      </p:to>
                                    </p:set>
                                    <p:animEffect transition="in" filter="fade">
                                      <p:cBhvr>
                                        <p:cTn id="28" dur="500"/>
                                        <p:tgtEl>
                                          <p:spTgt spid="197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971"/>
                                        </p:tgtEl>
                                        <p:attrNameLst>
                                          <p:attrName>style.visibility</p:attrName>
                                        </p:attrNameLst>
                                      </p:cBhvr>
                                      <p:to>
                                        <p:strVal val="visible"/>
                                      </p:to>
                                    </p:set>
                                    <p:animEffect transition="in" filter="fade">
                                      <p:cBhvr>
                                        <p:cTn id="33" dur="500"/>
                                        <p:tgtEl>
                                          <p:spTgt spid="1971"/>
                                        </p:tgtEl>
                                      </p:cBhvr>
                                    </p:animEffect>
                                  </p:childTnLst>
                                </p:cTn>
                              </p:par>
                              <p:par>
                                <p:cTn id="34" presetID="10" presetClass="entr" presetSubtype="0" fill="hold" nodeType="withEffect">
                                  <p:stCondLst>
                                    <p:cond delay="0"/>
                                  </p:stCondLst>
                                  <p:childTnLst>
                                    <p:set>
                                      <p:cBhvr>
                                        <p:cTn id="35" dur="1" fill="hold">
                                          <p:stCondLst>
                                            <p:cond delay="0"/>
                                          </p:stCondLst>
                                        </p:cTn>
                                        <p:tgtEl>
                                          <p:spTgt spid="1974"/>
                                        </p:tgtEl>
                                        <p:attrNameLst>
                                          <p:attrName>style.visibility</p:attrName>
                                        </p:attrNameLst>
                                      </p:cBhvr>
                                      <p:to>
                                        <p:strVal val="visible"/>
                                      </p:to>
                                    </p:set>
                                    <p:animEffect transition="in" filter="fade">
                                      <p:cBhvr>
                                        <p:cTn id="36" dur="500"/>
                                        <p:tgtEl>
                                          <p:spTgt spid="1974"/>
                                        </p:tgtEl>
                                      </p:cBhvr>
                                    </p:animEffect>
                                  </p:childTnLst>
                                </p:cTn>
                              </p:par>
                              <p:par>
                                <p:cTn id="37" presetID="10" presetClass="entr" presetSubtype="0" fill="hold" nodeType="withEffect">
                                  <p:stCondLst>
                                    <p:cond delay="0"/>
                                  </p:stCondLst>
                                  <p:childTnLst>
                                    <p:set>
                                      <p:cBhvr>
                                        <p:cTn id="38" dur="1" fill="hold">
                                          <p:stCondLst>
                                            <p:cond delay="0"/>
                                          </p:stCondLst>
                                        </p:cTn>
                                        <p:tgtEl>
                                          <p:spTgt spid="1975"/>
                                        </p:tgtEl>
                                        <p:attrNameLst>
                                          <p:attrName>style.visibility</p:attrName>
                                        </p:attrNameLst>
                                      </p:cBhvr>
                                      <p:to>
                                        <p:strVal val="visible"/>
                                      </p:to>
                                    </p:set>
                                    <p:animEffect transition="in" filter="fade">
                                      <p:cBhvr>
                                        <p:cTn id="39" dur="500"/>
                                        <p:tgtEl>
                                          <p:spTgt spid="1975"/>
                                        </p:tgtEl>
                                      </p:cBhvr>
                                    </p:animEffect>
                                  </p:childTnLst>
                                </p:cTn>
                              </p:par>
                              <p:par>
                                <p:cTn id="40" presetID="10" presetClass="entr" presetSubtype="0" fill="hold" nodeType="withEffect">
                                  <p:stCondLst>
                                    <p:cond delay="0"/>
                                  </p:stCondLst>
                                  <p:childTnLst>
                                    <p:set>
                                      <p:cBhvr>
                                        <p:cTn id="41" dur="1" fill="hold">
                                          <p:stCondLst>
                                            <p:cond delay="0"/>
                                          </p:stCondLst>
                                        </p:cTn>
                                        <p:tgtEl>
                                          <p:spTgt spid="1976"/>
                                        </p:tgtEl>
                                        <p:attrNameLst>
                                          <p:attrName>style.visibility</p:attrName>
                                        </p:attrNameLst>
                                      </p:cBhvr>
                                      <p:to>
                                        <p:strVal val="visible"/>
                                      </p:to>
                                    </p:set>
                                    <p:animEffect transition="in" filter="fade">
                                      <p:cBhvr>
                                        <p:cTn id="42" dur="500"/>
                                        <p:tgtEl>
                                          <p:spTgt spid="1976"/>
                                        </p:tgtEl>
                                      </p:cBhvr>
                                    </p:animEffect>
                                  </p:childTnLst>
                                </p:cTn>
                              </p:par>
                              <p:par>
                                <p:cTn id="43" presetID="10" presetClass="entr" presetSubtype="0" fill="hold" nodeType="withEffect">
                                  <p:stCondLst>
                                    <p:cond delay="0"/>
                                  </p:stCondLst>
                                  <p:childTnLst>
                                    <p:set>
                                      <p:cBhvr>
                                        <p:cTn id="44" dur="1" fill="hold">
                                          <p:stCondLst>
                                            <p:cond delay="0"/>
                                          </p:stCondLst>
                                        </p:cTn>
                                        <p:tgtEl>
                                          <p:spTgt spid="1965"/>
                                        </p:tgtEl>
                                        <p:attrNameLst>
                                          <p:attrName>style.visibility</p:attrName>
                                        </p:attrNameLst>
                                      </p:cBhvr>
                                      <p:to>
                                        <p:strVal val="visible"/>
                                      </p:to>
                                    </p:set>
                                    <p:animEffect transition="in" filter="fade">
                                      <p:cBhvr>
                                        <p:cTn id="45" dur="500"/>
                                        <p:tgtEl>
                                          <p:spTgt spid="196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982"/>
                                        </p:tgtEl>
                                        <p:attrNameLst>
                                          <p:attrName>style.visibility</p:attrName>
                                        </p:attrNameLst>
                                      </p:cBhvr>
                                      <p:to>
                                        <p:strVal val="visible"/>
                                      </p:to>
                                    </p:set>
                                    <p:animEffect transition="in" filter="fade">
                                      <p:cBhvr>
                                        <p:cTn id="50" dur="500"/>
                                        <p:tgtEl>
                                          <p:spTgt spid="198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977"/>
                                        </p:tgtEl>
                                        <p:attrNameLst>
                                          <p:attrName>style.visibility</p:attrName>
                                        </p:attrNameLst>
                                      </p:cBhvr>
                                      <p:to>
                                        <p:strVal val="visible"/>
                                      </p:to>
                                    </p:set>
                                    <p:animEffect transition="in" filter="fade">
                                      <p:cBhvr>
                                        <p:cTn id="55" dur="500"/>
                                        <p:tgtEl>
                                          <p:spTgt spid="1977"/>
                                        </p:tgtEl>
                                      </p:cBhvr>
                                    </p:animEffect>
                                  </p:childTnLst>
                                </p:cTn>
                              </p:par>
                              <p:par>
                                <p:cTn id="56" presetID="10" presetClass="entr" presetSubtype="0" fill="hold" nodeType="withEffect">
                                  <p:stCondLst>
                                    <p:cond delay="0"/>
                                  </p:stCondLst>
                                  <p:childTnLst>
                                    <p:set>
                                      <p:cBhvr>
                                        <p:cTn id="57" dur="1" fill="hold">
                                          <p:stCondLst>
                                            <p:cond delay="0"/>
                                          </p:stCondLst>
                                        </p:cTn>
                                        <p:tgtEl>
                                          <p:spTgt spid="1980"/>
                                        </p:tgtEl>
                                        <p:attrNameLst>
                                          <p:attrName>style.visibility</p:attrName>
                                        </p:attrNameLst>
                                      </p:cBhvr>
                                      <p:to>
                                        <p:strVal val="visible"/>
                                      </p:to>
                                    </p:set>
                                    <p:animEffect transition="in" filter="fade">
                                      <p:cBhvr>
                                        <p:cTn id="58" dur="500"/>
                                        <p:tgtEl>
                                          <p:spTgt spid="1980"/>
                                        </p:tgtEl>
                                      </p:cBhvr>
                                    </p:animEffect>
                                  </p:childTnLst>
                                </p:cTn>
                              </p:par>
                              <p:par>
                                <p:cTn id="59" presetID="10" presetClass="entr" presetSubtype="0" fill="hold" nodeType="withEffect">
                                  <p:stCondLst>
                                    <p:cond delay="0"/>
                                  </p:stCondLst>
                                  <p:childTnLst>
                                    <p:set>
                                      <p:cBhvr>
                                        <p:cTn id="60" dur="1" fill="hold">
                                          <p:stCondLst>
                                            <p:cond delay="0"/>
                                          </p:stCondLst>
                                        </p:cTn>
                                        <p:tgtEl>
                                          <p:spTgt spid="1981"/>
                                        </p:tgtEl>
                                        <p:attrNameLst>
                                          <p:attrName>style.visibility</p:attrName>
                                        </p:attrNameLst>
                                      </p:cBhvr>
                                      <p:to>
                                        <p:strVal val="visible"/>
                                      </p:to>
                                    </p:set>
                                    <p:animEffect transition="in" filter="fade">
                                      <p:cBhvr>
                                        <p:cTn id="61" dur="500"/>
                                        <p:tgtEl>
                                          <p:spTgt spid="19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987"/>
        <p:cNvGrpSpPr/>
        <p:nvPr/>
      </p:nvGrpSpPr>
      <p:grpSpPr>
        <a:xfrm>
          <a:off x="0" y="0"/>
          <a:ext cx="0" cy="0"/>
          <a:chOff x="0" y="0"/>
          <a:chExt cx="0" cy="0"/>
        </a:xfrm>
      </p:grpSpPr>
      <p:sp>
        <p:nvSpPr>
          <p:cNvPr id="1988" name="Google Shape;1988;p158"/>
          <p:cNvSpPr txBox="1">
            <a:spLocks noGrp="1"/>
          </p:cNvSpPr>
          <p:nvPr>
            <p:ph type="title"/>
          </p:nvPr>
        </p:nvSpPr>
        <p:spPr>
          <a:prstGeom prst="rect">
            <a:avLst/>
          </a:prstGeom>
        </p:spPr>
        <p:txBody>
          <a:bodyPr spcFirstLastPara="1" vert="horz" wrap="square" lIns="91401" tIns="91401" rIns="91401" bIns="91401" rtlCol="0" anchor="ctr" anchorCtr="0">
            <a:noAutofit/>
          </a:bodyPr>
          <a:lstStyle/>
          <a:p>
            <a:r>
              <a:rPr lang="en-US"/>
              <a:t>Working with volumes</a:t>
            </a:r>
            <a:endParaRPr/>
          </a:p>
        </p:txBody>
      </p:sp>
      <p:pic>
        <p:nvPicPr>
          <p:cNvPr id="1990" name="Google Shape;1990;p158"/>
          <p:cNvPicPr preferRelativeResize="0"/>
          <p:nvPr/>
        </p:nvPicPr>
        <p:blipFill>
          <a:blip r:embed="rId3">
            <a:alphaModFix/>
          </a:blip>
          <a:stretch>
            <a:fillRect/>
          </a:stretch>
        </p:blipFill>
        <p:spPr>
          <a:xfrm>
            <a:off x="11020101" y="199016"/>
            <a:ext cx="772126" cy="659528"/>
          </a:xfrm>
          <a:prstGeom prst="rect">
            <a:avLst/>
          </a:prstGeom>
          <a:noFill/>
          <a:ln>
            <a:noFill/>
          </a:ln>
        </p:spPr>
      </p:pic>
      <p:sp>
        <p:nvSpPr>
          <p:cNvPr id="1991" name="Google Shape;1991;p158"/>
          <p:cNvSpPr txBox="1"/>
          <p:nvPr/>
        </p:nvSpPr>
        <p:spPr>
          <a:xfrm>
            <a:off x="396598" y="793751"/>
            <a:ext cx="3487425" cy="1400809"/>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dirty="0">
                <a:solidFill>
                  <a:srgbClr val="3E3E40"/>
                </a:solidFill>
                <a:ea typeface="Helvetica Neue"/>
                <a:cs typeface="Helvetica Neue"/>
                <a:sym typeface="Helvetica Neue"/>
              </a:rPr>
              <a:t>Docker has a volume component that manages storage</a:t>
            </a:r>
            <a:endParaRPr sz="2000" dirty="0">
              <a:solidFill>
                <a:srgbClr val="3E3E40"/>
              </a:solidFill>
              <a:ea typeface="Helvetica Neue"/>
              <a:cs typeface="Helvetica Neue"/>
              <a:sym typeface="Helvetica Neue"/>
            </a:endParaRPr>
          </a:p>
        </p:txBody>
      </p:sp>
      <p:sp>
        <p:nvSpPr>
          <p:cNvPr id="1993" name="Google Shape;1993;p158"/>
          <p:cNvSpPr txBox="1"/>
          <p:nvPr/>
        </p:nvSpPr>
        <p:spPr>
          <a:xfrm>
            <a:off x="419058" y="2322201"/>
            <a:ext cx="9061240" cy="757603"/>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dirty="0">
                <a:solidFill>
                  <a:srgbClr val="3E3E40"/>
                </a:solidFill>
                <a:ea typeface="Helvetica Neue"/>
                <a:cs typeface="Helvetica Neue"/>
                <a:sym typeface="Helvetica Neue"/>
              </a:rPr>
              <a:t>Let’s inspect it</a:t>
            </a:r>
            <a:endParaRPr sz="2000" dirty="0">
              <a:solidFill>
                <a:srgbClr val="3E3E40"/>
              </a:solidFill>
              <a:ea typeface="Helvetica Neue"/>
              <a:cs typeface="Helvetica Neue"/>
              <a:sym typeface="Helvetica Neue"/>
            </a:endParaRPr>
          </a:p>
        </p:txBody>
      </p:sp>
      <p:sp>
        <p:nvSpPr>
          <p:cNvPr id="1996" name="Google Shape;1996;p158"/>
          <p:cNvSpPr txBox="1"/>
          <p:nvPr/>
        </p:nvSpPr>
        <p:spPr>
          <a:xfrm>
            <a:off x="396598" y="5471180"/>
            <a:ext cx="9061240" cy="757603"/>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dirty="0">
                <a:solidFill>
                  <a:srgbClr val="3E3E40"/>
                </a:solidFill>
                <a:ea typeface="Helvetica Neue"/>
                <a:cs typeface="Helvetica Neue"/>
                <a:sym typeface="Helvetica Neue"/>
              </a:rPr>
              <a:t>There are different drivers for volume</a:t>
            </a:r>
            <a:endParaRPr sz="2000" dirty="0">
              <a:solidFill>
                <a:srgbClr val="3E3E40"/>
              </a:solidFill>
              <a:ea typeface="Helvetica Neue"/>
              <a:cs typeface="Helvetica Neue"/>
              <a:sym typeface="Helvetica Neue"/>
            </a:endParaRPr>
          </a:p>
        </p:txBody>
      </p:sp>
      <p:pic>
        <p:nvPicPr>
          <p:cNvPr id="4" name="Picture 3" descr="A close up of a womans face&#10;&#10;Description automatically generated">
            <a:extLst>
              <a:ext uri="{FF2B5EF4-FFF2-40B4-BE49-F238E27FC236}">
                <a16:creationId xmlns:a16="http://schemas.microsoft.com/office/drawing/2014/main" id="{056C2305-565C-5742-80E5-5227A3661BC4}"/>
              </a:ext>
            </a:extLst>
          </p:cNvPr>
          <p:cNvPicPr>
            <a:picLocks noChangeAspect="1"/>
          </p:cNvPicPr>
          <p:nvPr/>
        </p:nvPicPr>
        <p:blipFill>
          <a:blip r:embed="rId4"/>
          <a:stretch>
            <a:fillRect/>
          </a:stretch>
        </p:blipFill>
        <p:spPr>
          <a:xfrm>
            <a:off x="3981772" y="929412"/>
            <a:ext cx="7198615" cy="1590603"/>
          </a:xfrm>
          <a:prstGeom prst="rect">
            <a:avLst/>
          </a:prstGeom>
        </p:spPr>
      </p:pic>
      <p:pic>
        <p:nvPicPr>
          <p:cNvPr id="6" name="Picture 5" descr="A picture containing bird, food&#10;&#10;Description automatically generated">
            <a:extLst>
              <a:ext uri="{FF2B5EF4-FFF2-40B4-BE49-F238E27FC236}">
                <a16:creationId xmlns:a16="http://schemas.microsoft.com/office/drawing/2014/main" id="{C6EE63C0-93D3-E847-B2DC-385D830F5182}"/>
              </a:ext>
            </a:extLst>
          </p:cNvPr>
          <p:cNvPicPr>
            <a:picLocks noChangeAspect="1"/>
          </p:cNvPicPr>
          <p:nvPr/>
        </p:nvPicPr>
        <p:blipFill>
          <a:blip r:embed="rId5"/>
          <a:stretch>
            <a:fillRect/>
          </a:stretch>
        </p:blipFill>
        <p:spPr>
          <a:xfrm>
            <a:off x="3884023" y="2383503"/>
            <a:ext cx="8213987" cy="3308412"/>
          </a:xfrm>
          <a:prstGeom prst="rect">
            <a:avLst/>
          </a:prstGeom>
        </p:spPr>
      </p:pic>
    </p:spTree>
    <p:extLst>
      <p:ext uri="{BB962C8B-B14F-4D97-AF65-F5344CB8AC3E}">
        <p14:creationId xmlns:p14="http://schemas.microsoft.com/office/powerpoint/2010/main" val="1174719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91"/>
                                        </p:tgtEl>
                                        <p:attrNameLst>
                                          <p:attrName>style.visibility</p:attrName>
                                        </p:attrNameLst>
                                      </p:cBhvr>
                                      <p:to>
                                        <p:strVal val="visible"/>
                                      </p:to>
                                    </p:set>
                                    <p:animEffect transition="in" filter="fade">
                                      <p:cBhvr>
                                        <p:cTn id="7" dur="500"/>
                                        <p:tgtEl>
                                          <p:spTgt spid="1991"/>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93"/>
                                        </p:tgtEl>
                                        <p:attrNameLst>
                                          <p:attrName>style.visibility</p:attrName>
                                        </p:attrNameLst>
                                      </p:cBhvr>
                                      <p:to>
                                        <p:strVal val="visible"/>
                                      </p:to>
                                    </p:set>
                                    <p:animEffect transition="in" filter="fade">
                                      <p:cBhvr>
                                        <p:cTn id="15" dur="500"/>
                                        <p:tgtEl>
                                          <p:spTgt spid="1993"/>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96"/>
                                        </p:tgtEl>
                                        <p:attrNameLst>
                                          <p:attrName>style.visibility</p:attrName>
                                        </p:attrNameLst>
                                      </p:cBhvr>
                                      <p:to>
                                        <p:strVal val="visible"/>
                                      </p:to>
                                    </p:set>
                                    <p:animEffect transition="in" filter="fade">
                                      <p:cBhvr>
                                        <p:cTn id="23" dur="500"/>
                                        <p:tgtEl>
                                          <p:spTgt spid="19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001"/>
        <p:cNvGrpSpPr/>
        <p:nvPr/>
      </p:nvGrpSpPr>
      <p:grpSpPr>
        <a:xfrm>
          <a:off x="0" y="0"/>
          <a:ext cx="0" cy="0"/>
          <a:chOff x="0" y="0"/>
          <a:chExt cx="0" cy="0"/>
        </a:xfrm>
      </p:grpSpPr>
      <p:sp>
        <p:nvSpPr>
          <p:cNvPr id="2002" name="Google Shape;2002;p159"/>
          <p:cNvSpPr txBox="1">
            <a:spLocks noGrp="1"/>
          </p:cNvSpPr>
          <p:nvPr>
            <p:ph type="title"/>
          </p:nvPr>
        </p:nvSpPr>
        <p:spPr>
          <a:prstGeom prst="rect">
            <a:avLst/>
          </a:prstGeom>
        </p:spPr>
        <p:txBody>
          <a:bodyPr spcFirstLastPara="1" vert="horz" wrap="square" lIns="91401" tIns="91401" rIns="91401" bIns="91401" rtlCol="0" anchor="ctr" anchorCtr="0">
            <a:noAutofit/>
          </a:bodyPr>
          <a:lstStyle/>
          <a:p>
            <a:r>
              <a:rPr lang="en-US"/>
              <a:t>First test!</a:t>
            </a:r>
            <a:endParaRPr/>
          </a:p>
        </p:txBody>
      </p:sp>
      <p:pic>
        <p:nvPicPr>
          <p:cNvPr id="2004" name="Google Shape;2004;p159"/>
          <p:cNvPicPr preferRelativeResize="0"/>
          <p:nvPr/>
        </p:nvPicPr>
        <p:blipFill>
          <a:blip r:embed="rId3">
            <a:alphaModFix/>
          </a:blip>
          <a:stretch>
            <a:fillRect/>
          </a:stretch>
        </p:blipFill>
        <p:spPr>
          <a:xfrm>
            <a:off x="11020101" y="199016"/>
            <a:ext cx="772126" cy="659528"/>
          </a:xfrm>
          <a:prstGeom prst="rect">
            <a:avLst/>
          </a:prstGeom>
          <a:noFill/>
          <a:ln>
            <a:noFill/>
          </a:ln>
        </p:spPr>
      </p:pic>
      <p:sp>
        <p:nvSpPr>
          <p:cNvPr id="2005" name="Google Shape;2005;p159"/>
          <p:cNvSpPr txBox="1"/>
          <p:nvPr/>
        </p:nvSpPr>
        <p:spPr>
          <a:xfrm>
            <a:off x="396598" y="856551"/>
            <a:ext cx="4175402" cy="847349"/>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dirty="0">
                <a:solidFill>
                  <a:srgbClr val="3E3E40"/>
                </a:solidFill>
                <a:ea typeface="Helvetica Neue"/>
                <a:cs typeface="Helvetica Neue"/>
                <a:sym typeface="Helvetica Neue"/>
              </a:rPr>
              <a:t>Can we mount a volume in a running container? No</a:t>
            </a:r>
            <a:endParaRPr sz="2000" dirty="0">
              <a:solidFill>
                <a:srgbClr val="3E3E40"/>
              </a:solidFill>
              <a:ea typeface="Helvetica Neue"/>
              <a:cs typeface="Helvetica Neue"/>
              <a:sym typeface="Helvetica Neue"/>
            </a:endParaRPr>
          </a:p>
        </p:txBody>
      </p:sp>
      <p:sp>
        <p:nvSpPr>
          <p:cNvPr id="2007" name="Google Shape;2007;p159"/>
          <p:cNvSpPr txBox="1"/>
          <p:nvPr/>
        </p:nvSpPr>
        <p:spPr>
          <a:xfrm>
            <a:off x="396598" y="1623943"/>
            <a:ext cx="3768767" cy="949180"/>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dirty="0">
                <a:solidFill>
                  <a:srgbClr val="3E3E40"/>
                </a:solidFill>
                <a:ea typeface="Helvetica Neue"/>
                <a:cs typeface="Helvetica Neue"/>
                <a:sym typeface="Helvetica Neue"/>
              </a:rPr>
              <a:t>Let’s create a container that mounts the volume </a:t>
            </a:r>
            <a:endParaRPr sz="2000" dirty="0">
              <a:solidFill>
                <a:srgbClr val="3E3E40"/>
              </a:solidFill>
              <a:ea typeface="Helvetica Neue"/>
              <a:cs typeface="Helvetica Neue"/>
              <a:sym typeface="Helvetica Neue"/>
            </a:endParaRPr>
          </a:p>
        </p:txBody>
      </p:sp>
      <p:sp>
        <p:nvSpPr>
          <p:cNvPr id="2010" name="Google Shape;2010;p159"/>
          <p:cNvSpPr txBox="1"/>
          <p:nvPr/>
        </p:nvSpPr>
        <p:spPr>
          <a:xfrm>
            <a:off x="472778" y="2913415"/>
            <a:ext cx="3873764" cy="868412"/>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dirty="0">
                <a:solidFill>
                  <a:srgbClr val="3E3E40"/>
                </a:solidFill>
                <a:ea typeface="Helvetica Neue"/>
                <a:cs typeface="Helvetica Neue"/>
                <a:sym typeface="Helvetica Neue"/>
              </a:rPr>
              <a:t>Can a volume be used by multiple containers? Yes*</a:t>
            </a:r>
            <a:endParaRPr sz="2000" dirty="0">
              <a:solidFill>
                <a:srgbClr val="3E3E40"/>
              </a:solidFill>
              <a:ea typeface="Helvetica Neue"/>
              <a:cs typeface="Helvetica Neue"/>
              <a:sym typeface="Helvetica Neue"/>
            </a:endParaRPr>
          </a:p>
        </p:txBody>
      </p:sp>
      <p:sp>
        <p:nvSpPr>
          <p:cNvPr id="2011" name="Google Shape;2011;p159"/>
          <p:cNvSpPr txBox="1"/>
          <p:nvPr/>
        </p:nvSpPr>
        <p:spPr>
          <a:xfrm>
            <a:off x="766300" y="5676665"/>
            <a:ext cx="1951592" cy="501169"/>
          </a:xfrm>
          <a:prstGeom prst="rect">
            <a:avLst/>
          </a:prstGeom>
          <a:noFill/>
          <a:ln>
            <a:noFill/>
          </a:ln>
        </p:spPr>
        <p:txBody>
          <a:bodyPr spcFirstLastPara="1" wrap="square" lIns="91401" tIns="91401" rIns="91401" bIns="91401" anchor="t" anchorCtr="0">
            <a:noAutofit/>
          </a:bodyPr>
          <a:lstStyle/>
          <a:p>
            <a:pPr>
              <a:spcBef>
                <a:spcPts val="1200"/>
              </a:spcBef>
            </a:pPr>
            <a:r>
              <a:rPr lang="en-US" sz="1200">
                <a:solidFill>
                  <a:srgbClr val="3E3E40"/>
                </a:solidFill>
                <a:ea typeface="Helvetica Neue"/>
                <a:cs typeface="Helvetica Neue"/>
                <a:sym typeface="Helvetica Neue"/>
              </a:rPr>
              <a:t>* Depends on the driver</a:t>
            </a:r>
            <a:endParaRPr sz="1200">
              <a:solidFill>
                <a:srgbClr val="3E3E40"/>
              </a:solidFill>
              <a:ea typeface="Helvetica Neue"/>
              <a:cs typeface="Helvetica Neue"/>
              <a:sym typeface="Helvetica Neue"/>
            </a:endParaRPr>
          </a:p>
        </p:txBody>
      </p:sp>
      <p:sp>
        <p:nvSpPr>
          <p:cNvPr id="2013" name="Google Shape;2013;p159"/>
          <p:cNvSpPr txBox="1"/>
          <p:nvPr/>
        </p:nvSpPr>
        <p:spPr>
          <a:xfrm>
            <a:off x="472778" y="4284658"/>
            <a:ext cx="3341576" cy="868412"/>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dirty="0">
                <a:solidFill>
                  <a:srgbClr val="3E3E40"/>
                </a:solidFill>
                <a:ea typeface="Helvetica Neue"/>
                <a:cs typeface="Helvetica Neue"/>
                <a:sym typeface="Helvetica Neue"/>
              </a:rPr>
              <a:t>Now let’s delete the containers and create a new one</a:t>
            </a:r>
            <a:endParaRPr sz="2000" dirty="0">
              <a:solidFill>
                <a:srgbClr val="3E3E40"/>
              </a:solidFill>
              <a:ea typeface="Helvetica Neue"/>
              <a:cs typeface="Helvetica Neue"/>
              <a:sym typeface="Helvetica Neue"/>
            </a:endParaRPr>
          </a:p>
        </p:txBody>
      </p:sp>
      <p:pic>
        <p:nvPicPr>
          <p:cNvPr id="4" name="Picture 3">
            <a:extLst>
              <a:ext uri="{FF2B5EF4-FFF2-40B4-BE49-F238E27FC236}">
                <a16:creationId xmlns:a16="http://schemas.microsoft.com/office/drawing/2014/main" id="{1089BB72-D0E0-BD4C-9BF2-B53EA2DEB04A}"/>
              </a:ext>
            </a:extLst>
          </p:cNvPr>
          <p:cNvPicPr>
            <a:picLocks noChangeAspect="1"/>
          </p:cNvPicPr>
          <p:nvPr/>
        </p:nvPicPr>
        <p:blipFill>
          <a:blip r:embed="rId4"/>
          <a:stretch>
            <a:fillRect/>
          </a:stretch>
        </p:blipFill>
        <p:spPr>
          <a:xfrm>
            <a:off x="4753177" y="723918"/>
            <a:ext cx="7281237" cy="1608859"/>
          </a:xfrm>
          <a:prstGeom prst="rect">
            <a:avLst/>
          </a:prstGeom>
        </p:spPr>
      </p:pic>
      <p:pic>
        <p:nvPicPr>
          <p:cNvPr id="6" name="Picture 5">
            <a:extLst>
              <a:ext uri="{FF2B5EF4-FFF2-40B4-BE49-F238E27FC236}">
                <a16:creationId xmlns:a16="http://schemas.microsoft.com/office/drawing/2014/main" id="{C3D7D9E8-A828-904F-88C6-AA45419BC3F1}"/>
              </a:ext>
            </a:extLst>
          </p:cNvPr>
          <p:cNvPicPr>
            <a:picLocks noChangeAspect="1"/>
          </p:cNvPicPr>
          <p:nvPr/>
        </p:nvPicPr>
        <p:blipFill>
          <a:blip r:embed="rId5"/>
          <a:stretch>
            <a:fillRect/>
          </a:stretch>
        </p:blipFill>
        <p:spPr>
          <a:xfrm>
            <a:off x="4772611" y="2564431"/>
            <a:ext cx="7281234" cy="1608859"/>
          </a:xfrm>
          <a:prstGeom prst="rect">
            <a:avLst/>
          </a:prstGeom>
        </p:spPr>
      </p:pic>
      <p:pic>
        <p:nvPicPr>
          <p:cNvPr id="8" name="Picture 7">
            <a:extLst>
              <a:ext uri="{FF2B5EF4-FFF2-40B4-BE49-F238E27FC236}">
                <a16:creationId xmlns:a16="http://schemas.microsoft.com/office/drawing/2014/main" id="{FC1E9144-F61C-714E-B6ED-FD2CAA2D41BC}"/>
              </a:ext>
            </a:extLst>
          </p:cNvPr>
          <p:cNvPicPr>
            <a:picLocks noChangeAspect="1"/>
          </p:cNvPicPr>
          <p:nvPr/>
        </p:nvPicPr>
        <p:blipFill>
          <a:blip r:embed="rId6"/>
          <a:stretch>
            <a:fillRect/>
          </a:stretch>
        </p:blipFill>
        <p:spPr>
          <a:xfrm>
            <a:off x="4772611" y="4173290"/>
            <a:ext cx="7281234" cy="1774341"/>
          </a:xfrm>
          <a:prstGeom prst="rect">
            <a:avLst/>
          </a:prstGeom>
        </p:spPr>
      </p:pic>
      <p:sp>
        <p:nvSpPr>
          <p:cNvPr id="22" name="Google Shape;2008;p159">
            <a:extLst>
              <a:ext uri="{FF2B5EF4-FFF2-40B4-BE49-F238E27FC236}">
                <a16:creationId xmlns:a16="http://schemas.microsoft.com/office/drawing/2014/main" id="{D33541F8-93C6-714F-9CCB-F3016794CDEE}"/>
              </a:ext>
            </a:extLst>
          </p:cNvPr>
          <p:cNvSpPr/>
          <p:nvPr/>
        </p:nvSpPr>
        <p:spPr>
          <a:xfrm>
            <a:off x="7358742" y="1318817"/>
            <a:ext cx="1733007" cy="381000"/>
          </a:xfrm>
          <a:prstGeom prst="ellipse">
            <a:avLst/>
          </a:prstGeom>
          <a:noFill/>
          <a:ln w="19050" cap="flat" cmpd="sng">
            <a:solidFill>
              <a:srgbClr val="FF0000"/>
            </a:solidFill>
            <a:prstDash val="solid"/>
            <a:round/>
            <a:headEnd type="none" w="sm" len="sm"/>
            <a:tailEnd type="none" w="sm" len="sm"/>
          </a:ln>
        </p:spPr>
        <p:txBody>
          <a:bodyPr spcFirstLastPara="1" wrap="square" lIns="91401" tIns="91401" rIns="91401" bIns="91401" anchor="ctr" anchorCtr="0">
            <a:noAutofit/>
          </a:bodyPr>
          <a:lstStyle/>
          <a:p>
            <a:endParaRPr sz="1799"/>
          </a:p>
        </p:txBody>
      </p:sp>
      <p:sp>
        <p:nvSpPr>
          <p:cNvPr id="23" name="Google Shape;2009;p159">
            <a:extLst>
              <a:ext uri="{FF2B5EF4-FFF2-40B4-BE49-F238E27FC236}">
                <a16:creationId xmlns:a16="http://schemas.microsoft.com/office/drawing/2014/main" id="{2ADF3F7F-5212-D349-AC29-47C246AB06E4}"/>
              </a:ext>
            </a:extLst>
          </p:cNvPr>
          <p:cNvSpPr txBox="1"/>
          <p:nvPr/>
        </p:nvSpPr>
        <p:spPr>
          <a:xfrm>
            <a:off x="6810813" y="1831608"/>
            <a:ext cx="2828863" cy="501169"/>
          </a:xfrm>
          <a:prstGeom prst="rect">
            <a:avLst/>
          </a:prstGeom>
          <a:noFill/>
          <a:ln>
            <a:noFill/>
          </a:ln>
        </p:spPr>
        <p:txBody>
          <a:bodyPr spcFirstLastPara="1" wrap="square" lIns="91401" tIns="91401" rIns="91401" bIns="91401" anchor="t" anchorCtr="0">
            <a:noAutofit/>
          </a:bodyPr>
          <a:lstStyle/>
          <a:p>
            <a:pPr algn="ctr"/>
            <a:r>
              <a:rPr lang="en-US" sz="1400" dirty="0">
                <a:solidFill>
                  <a:srgbClr val="FF0000"/>
                </a:solidFill>
                <a:ea typeface="Helvetica Neue"/>
                <a:cs typeface="Helvetica Neue"/>
                <a:sym typeface="Helvetica Neue"/>
              </a:rPr>
              <a:t>Volume Name : Mount Point</a:t>
            </a:r>
            <a:endParaRPr sz="1400" dirty="0">
              <a:solidFill>
                <a:srgbClr val="FF0000"/>
              </a:solidFill>
              <a:ea typeface="Helvetica Neue"/>
              <a:cs typeface="Helvetica Neue"/>
              <a:sym typeface="Helvetica Neue"/>
            </a:endParaRPr>
          </a:p>
        </p:txBody>
      </p:sp>
    </p:spTree>
    <p:extLst>
      <p:ext uri="{BB962C8B-B14F-4D97-AF65-F5344CB8AC3E}">
        <p14:creationId xmlns:p14="http://schemas.microsoft.com/office/powerpoint/2010/main" val="43217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05"/>
                                        </p:tgtEl>
                                        <p:attrNameLst>
                                          <p:attrName>style.visibility</p:attrName>
                                        </p:attrNameLst>
                                      </p:cBhvr>
                                      <p:to>
                                        <p:strVal val="visible"/>
                                      </p:to>
                                    </p:set>
                                    <p:animEffect transition="in" filter="fade">
                                      <p:cBhvr>
                                        <p:cTn id="7" dur="500"/>
                                        <p:tgtEl>
                                          <p:spTgt spid="20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07"/>
                                        </p:tgtEl>
                                        <p:attrNameLst>
                                          <p:attrName>style.visibility</p:attrName>
                                        </p:attrNameLst>
                                      </p:cBhvr>
                                      <p:to>
                                        <p:strVal val="visible"/>
                                      </p:to>
                                    </p:set>
                                    <p:animEffect transition="in" filter="fade">
                                      <p:cBhvr>
                                        <p:cTn id="12" dur="500"/>
                                        <p:tgtEl>
                                          <p:spTgt spid="2007"/>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010"/>
                                        </p:tgtEl>
                                        <p:attrNameLst>
                                          <p:attrName>style.visibility</p:attrName>
                                        </p:attrNameLst>
                                      </p:cBhvr>
                                      <p:to>
                                        <p:strVal val="visible"/>
                                      </p:to>
                                    </p:set>
                                    <p:animEffect transition="in" filter="fade">
                                      <p:cBhvr>
                                        <p:cTn id="28" dur="500"/>
                                        <p:tgtEl>
                                          <p:spTgt spid="2010"/>
                                        </p:tgtEl>
                                      </p:cBhvr>
                                    </p:animEffect>
                                  </p:childTnLst>
                                </p:cTn>
                              </p:par>
                              <p:par>
                                <p:cTn id="29" presetID="10" presetClass="entr" presetSubtype="0" fill="hold" nodeType="withEffect">
                                  <p:stCondLst>
                                    <p:cond delay="0"/>
                                  </p:stCondLst>
                                  <p:childTnLst>
                                    <p:set>
                                      <p:cBhvr>
                                        <p:cTn id="30" dur="1" fill="hold">
                                          <p:stCondLst>
                                            <p:cond delay="0"/>
                                          </p:stCondLst>
                                        </p:cTn>
                                        <p:tgtEl>
                                          <p:spTgt spid="2011"/>
                                        </p:tgtEl>
                                        <p:attrNameLst>
                                          <p:attrName>style.visibility</p:attrName>
                                        </p:attrNameLst>
                                      </p:cBhvr>
                                      <p:to>
                                        <p:strVal val="visible"/>
                                      </p:to>
                                    </p:set>
                                    <p:animEffect transition="in" filter="fade">
                                      <p:cBhvr>
                                        <p:cTn id="31" dur="500"/>
                                        <p:tgtEl>
                                          <p:spTgt spid="2011"/>
                                        </p:tgtEl>
                                      </p:cBhvr>
                                    </p:animEffect>
                                  </p:childTnLst>
                                </p:cTn>
                              </p:par>
                              <p:par>
                                <p:cTn id="32" presetID="10"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013"/>
                                        </p:tgtEl>
                                        <p:attrNameLst>
                                          <p:attrName>style.visibility</p:attrName>
                                        </p:attrNameLst>
                                      </p:cBhvr>
                                      <p:to>
                                        <p:strVal val="visible"/>
                                      </p:to>
                                    </p:set>
                                    <p:animEffect transition="in" filter="fade">
                                      <p:cBhvr>
                                        <p:cTn id="39" dur="500"/>
                                        <p:tgtEl>
                                          <p:spTgt spid="2013"/>
                                        </p:tgtEl>
                                      </p:cBhvr>
                                    </p:animEffect>
                                  </p:childTnLst>
                                </p:cTn>
                              </p:par>
                              <p:par>
                                <p:cTn id="40" presetID="10" presetClass="entr" presetSubtype="0" fill="hold"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020" name="Google Shape;2020;p160"/>
          <p:cNvSpPr txBox="1">
            <a:spLocks noGrp="1"/>
          </p:cNvSpPr>
          <p:nvPr>
            <p:ph type="title"/>
          </p:nvPr>
        </p:nvSpPr>
        <p:spPr>
          <a:prstGeom prst="rect">
            <a:avLst/>
          </a:prstGeom>
        </p:spPr>
        <p:txBody>
          <a:bodyPr spcFirstLastPara="1" vert="horz" wrap="square" lIns="91401" tIns="91401" rIns="91401" bIns="91401" rtlCol="0" anchor="ctr" anchorCtr="0">
            <a:noAutofit/>
          </a:bodyPr>
          <a:lstStyle/>
          <a:p>
            <a:r>
              <a:rPr lang="en-US"/>
              <a:t>Let’s go back to MariaDB!</a:t>
            </a:r>
            <a:endParaRPr/>
          </a:p>
        </p:txBody>
      </p:sp>
      <p:pic>
        <p:nvPicPr>
          <p:cNvPr id="2022" name="Google Shape;2022;p160"/>
          <p:cNvPicPr preferRelativeResize="0"/>
          <p:nvPr/>
        </p:nvPicPr>
        <p:blipFill>
          <a:blip r:embed="rId3">
            <a:alphaModFix/>
          </a:blip>
          <a:stretch>
            <a:fillRect/>
          </a:stretch>
        </p:blipFill>
        <p:spPr>
          <a:xfrm>
            <a:off x="11020101" y="199016"/>
            <a:ext cx="772126" cy="659528"/>
          </a:xfrm>
          <a:prstGeom prst="rect">
            <a:avLst/>
          </a:prstGeom>
          <a:noFill/>
          <a:ln>
            <a:noFill/>
          </a:ln>
        </p:spPr>
      </p:pic>
      <p:sp>
        <p:nvSpPr>
          <p:cNvPr id="2023" name="Google Shape;2023;p160"/>
          <p:cNvSpPr txBox="1"/>
          <p:nvPr/>
        </p:nvSpPr>
        <p:spPr>
          <a:xfrm>
            <a:off x="396598" y="847436"/>
            <a:ext cx="3966396" cy="1452421"/>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dirty="0">
                <a:solidFill>
                  <a:srgbClr val="3E3E40"/>
                </a:solidFill>
                <a:ea typeface="Helvetica Neue"/>
                <a:cs typeface="Helvetica Neue"/>
                <a:sym typeface="Helvetica Neue"/>
              </a:rPr>
              <a:t>Now let’s create a MariaDB database with persistence</a:t>
            </a:r>
            <a:endParaRPr sz="2000" dirty="0">
              <a:solidFill>
                <a:srgbClr val="3E3E40"/>
              </a:solidFill>
              <a:ea typeface="Helvetica Neue"/>
              <a:cs typeface="Helvetica Neue"/>
              <a:sym typeface="Helvetica Neue"/>
            </a:endParaRPr>
          </a:p>
        </p:txBody>
      </p:sp>
      <p:sp>
        <p:nvSpPr>
          <p:cNvPr id="2025" name="Google Shape;2025;p160"/>
          <p:cNvSpPr txBox="1"/>
          <p:nvPr/>
        </p:nvSpPr>
        <p:spPr>
          <a:xfrm>
            <a:off x="396598" y="1761598"/>
            <a:ext cx="3966396" cy="1452421"/>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dirty="0">
                <a:solidFill>
                  <a:srgbClr val="3E3E40"/>
                </a:solidFill>
                <a:ea typeface="Helvetica Neue"/>
                <a:cs typeface="Helvetica Neue"/>
                <a:sym typeface="Helvetica Neue"/>
              </a:rPr>
              <a:t>Delete the old container</a:t>
            </a:r>
            <a:endParaRPr sz="2000" dirty="0">
              <a:solidFill>
                <a:srgbClr val="3E3E40"/>
              </a:solidFill>
              <a:ea typeface="Helvetica Neue"/>
              <a:cs typeface="Helvetica Neue"/>
              <a:sym typeface="Helvetica Neue"/>
            </a:endParaRPr>
          </a:p>
        </p:txBody>
      </p:sp>
      <p:sp>
        <p:nvSpPr>
          <p:cNvPr id="2027" name="Google Shape;2027;p160"/>
          <p:cNvSpPr txBox="1"/>
          <p:nvPr/>
        </p:nvSpPr>
        <p:spPr>
          <a:xfrm>
            <a:off x="396598" y="2675760"/>
            <a:ext cx="3966396" cy="1452421"/>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a:solidFill>
                  <a:srgbClr val="3E3E40"/>
                </a:solidFill>
                <a:ea typeface="Helvetica Neue"/>
                <a:cs typeface="Helvetica Neue"/>
                <a:sym typeface="Helvetica Neue"/>
              </a:rPr>
              <a:t>Create a new volume</a:t>
            </a:r>
            <a:endParaRPr sz="2000">
              <a:solidFill>
                <a:srgbClr val="3E3E40"/>
              </a:solidFill>
              <a:ea typeface="Helvetica Neue"/>
              <a:cs typeface="Helvetica Neue"/>
              <a:sym typeface="Helvetica Neue"/>
            </a:endParaRPr>
          </a:p>
        </p:txBody>
      </p:sp>
      <p:sp>
        <p:nvSpPr>
          <p:cNvPr id="2029" name="Google Shape;2029;p160"/>
          <p:cNvSpPr txBox="1"/>
          <p:nvPr/>
        </p:nvSpPr>
        <p:spPr>
          <a:xfrm>
            <a:off x="396598" y="3894642"/>
            <a:ext cx="3966396" cy="1452421"/>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dirty="0">
                <a:solidFill>
                  <a:srgbClr val="3E3E40"/>
                </a:solidFill>
                <a:ea typeface="Helvetica Neue"/>
                <a:cs typeface="Helvetica Neue"/>
                <a:sym typeface="Helvetica Neue"/>
              </a:rPr>
              <a:t>Deploy the new container with the volume</a:t>
            </a:r>
            <a:endParaRPr sz="2000" dirty="0">
              <a:solidFill>
                <a:srgbClr val="3E3E40"/>
              </a:solidFill>
              <a:ea typeface="Helvetica Neue"/>
              <a:cs typeface="Helvetica Neue"/>
              <a:sym typeface="Helvetica Neue"/>
            </a:endParaRPr>
          </a:p>
        </p:txBody>
      </p:sp>
      <p:pic>
        <p:nvPicPr>
          <p:cNvPr id="4" name="Picture 3" descr="A close up of a womans face&#10;&#10;Description automatically generated">
            <a:extLst>
              <a:ext uri="{FF2B5EF4-FFF2-40B4-BE49-F238E27FC236}">
                <a16:creationId xmlns:a16="http://schemas.microsoft.com/office/drawing/2014/main" id="{DA975383-67F6-C64B-A408-6A8E2119DE8B}"/>
              </a:ext>
            </a:extLst>
          </p:cNvPr>
          <p:cNvPicPr>
            <a:picLocks noChangeAspect="1"/>
          </p:cNvPicPr>
          <p:nvPr/>
        </p:nvPicPr>
        <p:blipFill>
          <a:blip r:embed="rId4"/>
          <a:stretch>
            <a:fillRect/>
          </a:stretch>
        </p:blipFill>
        <p:spPr>
          <a:xfrm>
            <a:off x="4563291" y="989081"/>
            <a:ext cx="7499367" cy="1657057"/>
          </a:xfrm>
          <a:prstGeom prst="rect">
            <a:avLst/>
          </a:prstGeom>
        </p:spPr>
      </p:pic>
      <p:pic>
        <p:nvPicPr>
          <p:cNvPr id="8" name="Picture 7" descr="A close up of a womans face&#10;&#10;Description automatically generated">
            <a:extLst>
              <a:ext uri="{FF2B5EF4-FFF2-40B4-BE49-F238E27FC236}">
                <a16:creationId xmlns:a16="http://schemas.microsoft.com/office/drawing/2014/main" id="{B3A4D5FD-A5A6-9046-9C20-5BBF930AED3C}"/>
              </a:ext>
            </a:extLst>
          </p:cNvPr>
          <p:cNvPicPr>
            <a:picLocks noChangeAspect="1"/>
          </p:cNvPicPr>
          <p:nvPr/>
        </p:nvPicPr>
        <p:blipFill>
          <a:blip r:embed="rId5"/>
          <a:stretch>
            <a:fillRect/>
          </a:stretch>
        </p:blipFill>
        <p:spPr>
          <a:xfrm>
            <a:off x="4563291" y="2147212"/>
            <a:ext cx="7499367" cy="1657057"/>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8A7A2244-63C7-FC40-AACC-7063F3370FCC}"/>
              </a:ext>
            </a:extLst>
          </p:cNvPr>
          <p:cNvPicPr>
            <a:picLocks noChangeAspect="1"/>
          </p:cNvPicPr>
          <p:nvPr/>
        </p:nvPicPr>
        <p:blipFill>
          <a:blip r:embed="rId6"/>
          <a:stretch>
            <a:fillRect/>
          </a:stretch>
        </p:blipFill>
        <p:spPr>
          <a:xfrm>
            <a:off x="4563291" y="3299959"/>
            <a:ext cx="7393266" cy="2641786"/>
          </a:xfrm>
          <a:prstGeom prst="rect">
            <a:avLst/>
          </a:prstGeom>
        </p:spPr>
      </p:pic>
      <p:sp>
        <p:nvSpPr>
          <p:cNvPr id="23" name="Google Shape;2031;p160">
            <a:extLst>
              <a:ext uri="{FF2B5EF4-FFF2-40B4-BE49-F238E27FC236}">
                <a16:creationId xmlns:a16="http://schemas.microsoft.com/office/drawing/2014/main" id="{560D4814-5698-494B-A1EF-2AA3ED8FE936}"/>
              </a:ext>
            </a:extLst>
          </p:cNvPr>
          <p:cNvSpPr txBox="1"/>
          <p:nvPr/>
        </p:nvSpPr>
        <p:spPr>
          <a:xfrm>
            <a:off x="4457190" y="5509258"/>
            <a:ext cx="4237296" cy="432487"/>
          </a:xfrm>
          <a:prstGeom prst="rect">
            <a:avLst/>
          </a:prstGeom>
          <a:noFill/>
          <a:ln>
            <a:noFill/>
          </a:ln>
        </p:spPr>
        <p:txBody>
          <a:bodyPr spcFirstLastPara="1" wrap="square" lIns="91401" tIns="91401" rIns="91401" bIns="91401" anchor="t" anchorCtr="0">
            <a:noAutofit/>
          </a:bodyPr>
          <a:lstStyle/>
          <a:p>
            <a:pPr algn="ctr"/>
            <a:r>
              <a:rPr lang="en-US" sz="1400" dirty="0">
                <a:solidFill>
                  <a:srgbClr val="FF0000"/>
                </a:solidFill>
                <a:ea typeface="Helvetica Neue"/>
                <a:cs typeface="Helvetica Neue"/>
                <a:sym typeface="Helvetica Neue"/>
              </a:rPr>
              <a:t>Where do we mount it inside the container?</a:t>
            </a:r>
            <a:endParaRPr sz="1400" dirty="0">
              <a:solidFill>
                <a:srgbClr val="FF0000"/>
              </a:solidFill>
              <a:ea typeface="Helvetica Neue"/>
              <a:cs typeface="Helvetica Neue"/>
              <a:sym typeface="Helvetica Neue"/>
            </a:endParaRPr>
          </a:p>
        </p:txBody>
      </p:sp>
      <p:sp>
        <p:nvSpPr>
          <p:cNvPr id="24" name="Google Shape;2030;p160">
            <a:extLst>
              <a:ext uri="{FF2B5EF4-FFF2-40B4-BE49-F238E27FC236}">
                <a16:creationId xmlns:a16="http://schemas.microsoft.com/office/drawing/2014/main" id="{B5F682BF-6512-4646-91F3-ECC4E449DAEC}"/>
              </a:ext>
            </a:extLst>
          </p:cNvPr>
          <p:cNvSpPr/>
          <p:nvPr/>
        </p:nvSpPr>
        <p:spPr>
          <a:xfrm>
            <a:off x="5574755" y="4904677"/>
            <a:ext cx="1487895" cy="432487"/>
          </a:xfrm>
          <a:prstGeom prst="ellipse">
            <a:avLst/>
          </a:prstGeom>
          <a:noFill/>
          <a:ln w="19050" cap="flat" cmpd="sng">
            <a:solidFill>
              <a:srgbClr val="FF0000"/>
            </a:solidFill>
            <a:prstDash val="solid"/>
            <a:round/>
            <a:headEnd type="none" w="sm" len="sm"/>
            <a:tailEnd type="none" w="sm" len="sm"/>
          </a:ln>
        </p:spPr>
        <p:txBody>
          <a:bodyPr spcFirstLastPara="1" wrap="square" lIns="91401" tIns="91401" rIns="91401" bIns="91401" anchor="ctr" anchorCtr="0">
            <a:noAutofit/>
          </a:bodyPr>
          <a:lstStyle/>
          <a:p>
            <a:endParaRPr sz="1799"/>
          </a:p>
        </p:txBody>
      </p:sp>
    </p:spTree>
    <p:extLst>
      <p:ext uri="{BB962C8B-B14F-4D97-AF65-F5344CB8AC3E}">
        <p14:creationId xmlns:p14="http://schemas.microsoft.com/office/powerpoint/2010/main" val="282166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23"/>
                                        </p:tgtEl>
                                        <p:attrNameLst>
                                          <p:attrName>style.visibility</p:attrName>
                                        </p:attrNameLst>
                                      </p:cBhvr>
                                      <p:to>
                                        <p:strVal val="visible"/>
                                      </p:to>
                                    </p:set>
                                    <p:animEffect transition="in" filter="fade">
                                      <p:cBhvr>
                                        <p:cTn id="7" dur="500"/>
                                        <p:tgtEl>
                                          <p:spTgt spid="20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25"/>
                                        </p:tgtEl>
                                        <p:attrNameLst>
                                          <p:attrName>style.visibility</p:attrName>
                                        </p:attrNameLst>
                                      </p:cBhvr>
                                      <p:to>
                                        <p:strVal val="visible"/>
                                      </p:to>
                                    </p:set>
                                    <p:animEffect transition="in" filter="fade">
                                      <p:cBhvr>
                                        <p:cTn id="12" dur="500"/>
                                        <p:tgtEl>
                                          <p:spTgt spid="2025"/>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27"/>
                                        </p:tgtEl>
                                        <p:attrNameLst>
                                          <p:attrName>style.visibility</p:attrName>
                                        </p:attrNameLst>
                                      </p:cBhvr>
                                      <p:to>
                                        <p:strVal val="visible"/>
                                      </p:to>
                                    </p:set>
                                    <p:animEffect transition="in" filter="fade">
                                      <p:cBhvr>
                                        <p:cTn id="20" dur="500"/>
                                        <p:tgtEl>
                                          <p:spTgt spid="2027"/>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029"/>
                                        </p:tgtEl>
                                        <p:attrNameLst>
                                          <p:attrName>style.visibility</p:attrName>
                                        </p:attrNameLst>
                                      </p:cBhvr>
                                      <p:to>
                                        <p:strVal val="visible"/>
                                      </p:to>
                                    </p:set>
                                    <p:animEffect transition="in" filter="fade">
                                      <p:cBhvr>
                                        <p:cTn id="28" dur="500"/>
                                        <p:tgtEl>
                                          <p:spTgt spid="2029"/>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10"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036"/>
        <p:cNvGrpSpPr/>
        <p:nvPr/>
      </p:nvGrpSpPr>
      <p:grpSpPr>
        <a:xfrm>
          <a:off x="0" y="0"/>
          <a:ext cx="0" cy="0"/>
          <a:chOff x="0" y="0"/>
          <a:chExt cx="0" cy="0"/>
        </a:xfrm>
      </p:grpSpPr>
      <p:sp>
        <p:nvSpPr>
          <p:cNvPr id="2037" name="Google Shape;2037;p161"/>
          <p:cNvSpPr txBox="1">
            <a:spLocks noGrp="1"/>
          </p:cNvSpPr>
          <p:nvPr>
            <p:ph type="title"/>
          </p:nvPr>
        </p:nvSpPr>
        <p:spPr>
          <a:prstGeom prst="rect">
            <a:avLst/>
          </a:prstGeom>
        </p:spPr>
        <p:txBody>
          <a:bodyPr spcFirstLastPara="1" vert="horz" wrap="square" lIns="91401" tIns="91401" rIns="91401" bIns="91401" rtlCol="0" anchor="ctr" anchorCtr="0">
            <a:noAutofit/>
          </a:bodyPr>
          <a:lstStyle/>
          <a:p>
            <a:r>
              <a:rPr lang="en-US"/>
              <a:t>Check each container documentation!</a:t>
            </a:r>
            <a:endParaRPr/>
          </a:p>
        </p:txBody>
      </p:sp>
      <p:pic>
        <p:nvPicPr>
          <p:cNvPr id="2039" name="Google Shape;2039;p161"/>
          <p:cNvPicPr preferRelativeResize="0"/>
          <p:nvPr/>
        </p:nvPicPr>
        <p:blipFill>
          <a:blip r:embed="rId3">
            <a:alphaModFix/>
          </a:blip>
          <a:stretch>
            <a:fillRect/>
          </a:stretch>
        </p:blipFill>
        <p:spPr>
          <a:xfrm>
            <a:off x="11020101" y="199016"/>
            <a:ext cx="772126" cy="659528"/>
          </a:xfrm>
          <a:prstGeom prst="rect">
            <a:avLst/>
          </a:prstGeom>
          <a:noFill/>
          <a:ln>
            <a:noFill/>
          </a:ln>
        </p:spPr>
      </p:pic>
      <p:sp>
        <p:nvSpPr>
          <p:cNvPr id="2040" name="Google Shape;2040;p161"/>
          <p:cNvSpPr txBox="1"/>
          <p:nvPr/>
        </p:nvSpPr>
        <p:spPr>
          <a:xfrm>
            <a:off x="539205" y="1504966"/>
            <a:ext cx="3860070" cy="1986697"/>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dirty="0">
                <a:solidFill>
                  <a:srgbClr val="3E3E40"/>
                </a:solidFill>
                <a:ea typeface="Helvetica Neue"/>
                <a:cs typeface="Helvetica Neue"/>
                <a:sym typeface="Helvetica Neue"/>
              </a:rPr>
              <a:t>The container developer should specify how to deal with persistence</a:t>
            </a:r>
            <a:endParaRPr sz="2000" dirty="0">
              <a:solidFill>
                <a:srgbClr val="3E3E40"/>
              </a:solidFill>
              <a:ea typeface="Helvetica Neue"/>
              <a:cs typeface="Helvetica Neue"/>
              <a:sym typeface="Helvetica Neue"/>
            </a:endParaRPr>
          </a:p>
        </p:txBody>
      </p:sp>
      <p:pic>
        <p:nvPicPr>
          <p:cNvPr id="2041" name="Google Shape;2041;p161"/>
          <p:cNvPicPr preferRelativeResize="0"/>
          <p:nvPr/>
        </p:nvPicPr>
        <p:blipFill>
          <a:blip r:embed="rId4">
            <a:alphaModFix/>
          </a:blip>
          <a:stretch>
            <a:fillRect/>
          </a:stretch>
        </p:blipFill>
        <p:spPr>
          <a:xfrm>
            <a:off x="4773829" y="1072279"/>
            <a:ext cx="7112368" cy="2509922"/>
          </a:xfrm>
          <a:prstGeom prst="rect">
            <a:avLst/>
          </a:prstGeom>
          <a:noFill/>
          <a:ln>
            <a:noFill/>
          </a:ln>
        </p:spPr>
      </p:pic>
      <p:sp>
        <p:nvSpPr>
          <p:cNvPr id="2042" name="Google Shape;2042;p161"/>
          <p:cNvSpPr/>
          <p:nvPr/>
        </p:nvSpPr>
        <p:spPr>
          <a:xfrm>
            <a:off x="7886646" y="2897838"/>
            <a:ext cx="1766540" cy="531162"/>
          </a:xfrm>
          <a:prstGeom prst="ellipse">
            <a:avLst/>
          </a:prstGeom>
          <a:noFill/>
          <a:ln w="9525" cap="flat" cmpd="sng">
            <a:solidFill>
              <a:srgbClr val="FF0000"/>
            </a:solidFill>
            <a:prstDash val="solid"/>
            <a:round/>
            <a:headEnd type="none" w="sm" len="sm"/>
            <a:tailEnd type="none" w="sm" len="sm"/>
          </a:ln>
        </p:spPr>
        <p:txBody>
          <a:bodyPr spcFirstLastPara="1" wrap="square" lIns="91401" tIns="91401" rIns="91401" bIns="91401" anchor="ctr" anchorCtr="0">
            <a:noAutofit/>
          </a:bodyPr>
          <a:lstStyle/>
          <a:p>
            <a:endParaRPr sz="1799"/>
          </a:p>
        </p:txBody>
      </p:sp>
      <p:pic>
        <p:nvPicPr>
          <p:cNvPr id="12" name="Picture 11" descr="A picture containing food, bird&#10;&#10;Description automatically generated">
            <a:extLst>
              <a:ext uri="{FF2B5EF4-FFF2-40B4-BE49-F238E27FC236}">
                <a16:creationId xmlns:a16="http://schemas.microsoft.com/office/drawing/2014/main" id="{29BA6DF9-33CB-C549-B05E-CB5C7490DB23}"/>
              </a:ext>
            </a:extLst>
          </p:cNvPr>
          <p:cNvPicPr>
            <a:picLocks noChangeAspect="1"/>
          </p:cNvPicPr>
          <p:nvPr/>
        </p:nvPicPr>
        <p:blipFill>
          <a:blip r:embed="rId5"/>
          <a:stretch>
            <a:fillRect/>
          </a:stretch>
        </p:blipFill>
        <p:spPr>
          <a:xfrm>
            <a:off x="404857" y="3582201"/>
            <a:ext cx="7481789" cy="2843457"/>
          </a:xfrm>
          <a:prstGeom prst="rect">
            <a:avLst/>
          </a:prstGeom>
        </p:spPr>
      </p:pic>
    </p:spTree>
    <p:extLst>
      <p:ext uri="{BB962C8B-B14F-4D97-AF65-F5344CB8AC3E}">
        <p14:creationId xmlns:p14="http://schemas.microsoft.com/office/powerpoint/2010/main" val="2714398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40"/>
                                        </p:tgtEl>
                                        <p:attrNameLst>
                                          <p:attrName>style.visibility</p:attrName>
                                        </p:attrNameLst>
                                      </p:cBhvr>
                                      <p:to>
                                        <p:strVal val="visible"/>
                                      </p:to>
                                    </p:set>
                                    <p:animEffect transition="in" filter="fade">
                                      <p:cBhvr>
                                        <p:cTn id="7" dur="500"/>
                                        <p:tgtEl>
                                          <p:spTgt spid="20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41"/>
                                        </p:tgtEl>
                                        <p:attrNameLst>
                                          <p:attrName>style.visibility</p:attrName>
                                        </p:attrNameLst>
                                      </p:cBhvr>
                                      <p:to>
                                        <p:strVal val="visible"/>
                                      </p:to>
                                    </p:set>
                                    <p:animEffect transition="in" filter="fade">
                                      <p:cBhvr>
                                        <p:cTn id="12" dur="500"/>
                                        <p:tgtEl>
                                          <p:spTgt spid="20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42"/>
                                        </p:tgtEl>
                                        <p:attrNameLst>
                                          <p:attrName>style.visibility</p:attrName>
                                        </p:attrNameLst>
                                      </p:cBhvr>
                                      <p:to>
                                        <p:strVal val="visible"/>
                                      </p:to>
                                    </p:set>
                                    <p:animEffect transition="in" filter="fade">
                                      <p:cBhvr>
                                        <p:cTn id="17" dur="500"/>
                                        <p:tgtEl>
                                          <p:spTgt spid="204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048"/>
        <p:cNvGrpSpPr/>
        <p:nvPr/>
      </p:nvGrpSpPr>
      <p:grpSpPr>
        <a:xfrm>
          <a:off x="0" y="0"/>
          <a:ext cx="0" cy="0"/>
          <a:chOff x="0" y="0"/>
          <a:chExt cx="0" cy="0"/>
        </a:xfrm>
      </p:grpSpPr>
      <p:sp>
        <p:nvSpPr>
          <p:cNvPr id="2049" name="Google Shape;2049;p162"/>
          <p:cNvSpPr txBox="1">
            <a:spLocks noGrp="1"/>
          </p:cNvSpPr>
          <p:nvPr>
            <p:ph type="title"/>
          </p:nvPr>
        </p:nvSpPr>
        <p:spPr>
          <a:prstGeom prst="rect">
            <a:avLst/>
          </a:prstGeom>
        </p:spPr>
        <p:txBody>
          <a:bodyPr spcFirstLastPara="1" vert="horz" wrap="square" lIns="91401" tIns="91401" rIns="91401" bIns="91401" rtlCol="0" anchor="ctr" anchorCtr="0">
            <a:noAutofit/>
          </a:bodyPr>
          <a:lstStyle/>
          <a:p>
            <a:r>
              <a:rPr lang="en-US"/>
              <a:t>Alternative to volumes: specify host paths</a:t>
            </a:r>
            <a:endParaRPr/>
          </a:p>
        </p:txBody>
      </p:sp>
      <p:sp>
        <p:nvSpPr>
          <p:cNvPr id="2050" name="Google Shape;2050;p162"/>
          <p:cNvSpPr txBox="1">
            <a:spLocks noGrp="1"/>
          </p:cNvSpPr>
          <p:nvPr>
            <p:ph type="sldNum" idx="4294967295"/>
          </p:nvPr>
        </p:nvSpPr>
        <p:spPr>
          <a:xfrm>
            <a:off x="11858625" y="6407150"/>
            <a:ext cx="330200" cy="363538"/>
          </a:xfrm>
          <a:prstGeom prst="rect">
            <a:avLst/>
          </a:prstGeom>
        </p:spPr>
        <p:txBody>
          <a:bodyPr spcFirstLastPara="1" vert="horz" wrap="square" lIns="91401" tIns="45688" rIns="91401" bIns="45688" rtlCol="0" anchor="ctr" anchorCtr="0">
            <a:noAutofit/>
          </a:bodyPr>
          <a:lstStyle/>
          <a:p>
            <a:fld id="{00000000-1234-1234-1234-123412341234}" type="slidenum">
              <a:rPr lang="en-US"/>
              <a:pPr/>
              <a:t>77</a:t>
            </a:fld>
            <a:endParaRPr/>
          </a:p>
        </p:txBody>
      </p:sp>
      <p:pic>
        <p:nvPicPr>
          <p:cNvPr id="2051" name="Google Shape;2051;p162"/>
          <p:cNvPicPr preferRelativeResize="0"/>
          <p:nvPr/>
        </p:nvPicPr>
        <p:blipFill>
          <a:blip r:embed="rId3">
            <a:alphaModFix/>
          </a:blip>
          <a:stretch>
            <a:fillRect/>
          </a:stretch>
        </p:blipFill>
        <p:spPr>
          <a:xfrm>
            <a:off x="11020101" y="199016"/>
            <a:ext cx="772126" cy="659528"/>
          </a:xfrm>
          <a:prstGeom prst="rect">
            <a:avLst/>
          </a:prstGeom>
          <a:noFill/>
          <a:ln>
            <a:noFill/>
          </a:ln>
        </p:spPr>
      </p:pic>
      <p:sp>
        <p:nvSpPr>
          <p:cNvPr id="2052" name="Google Shape;2052;p162"/>
          <p:cNvSpPr txBox="1"/>
          <p:nvPr/>
        </p:nvSpPr>
        <p:spPr>
          <a:xfrm>
            <a:off x="537758" y="1070622"/>
            <a:ext cx="10654725" cy="757603"/>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dirty="0">
                <a:solidFill>
                  <a:srgbClr val="3E3E40"/>
                </a:solidFill>
                <a:ea typeface="Helvetica Neue"/>
                <a:cs typeface="Helvetica Neue"/>
                <a:sym typeface="Helvetica Neue"/>
              </a:rPr>
              <a:t>Instead of creating volumes, you can directly specify a path in your host</a:t>
            </a:r>
            <a:endParaRPr sz="2000" dirty="0">
              <a:solidFill>
                <a:srgbClr val="3E3E40"/>
              </a:solidFill>
              <a:ea typeface="Helvetica Neue"/>
              <a:cs typeface="Helvetica Neue"/>
              <a:sym typeface="Helvetica Neue"/>
            </a:endParaRPr>
          </a:p>
        </p:txBody>
      </p:sp>
      <p:sp>
        <p:nvSpPr>
          <p:cNvPr id="2054" name="Google Shape;2054;p162"/>
          <p:cNvSpPr txBox="1"/>
          <p:nvPr/>
        </p:nvSpPr>
        <p:spPr>
          <a:xfrm>
            <a:off x="537758" y="4933547"/>
            <a:ext cx="10654725" cy="757603"/>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dirty="0">
                <a:solidFill>
                  <a:srgbClr val="3E3E40"/>
                </a:solidFill>
                <a:ea typeface="Helvetica Neue"/>
                <a:cs typeface="Helvetica Neue"/>
                <a:sym typeface="Helvetica Neue"/>
              </a:rPr>
              <a:t>This can be useful for development, but generally problematic</a:t>
            </a:r>
            <a:endParaRPr sz="2000" dirty="0">
              <a:solidFill>
                <a:srgbClr val="3E3E40"/>
              </a:solidFill>
              <a:ea typeface="Helvetica Neue"/>
              <a:cs typeface="Helvetica Neue"/>
              <a:sym typeface="Helvetica Neue"/>
            </a:endParaRPr>
          </a:p>
        </p:txBody>
      </p:sp>
      <p:pic>
        <p:nvPicPr>
          <p:cNvPr id="4" name="Picture 3" descr="A picture containing food&#10;&#10;Description automatically generated">
            <a:extLst>
              <a:ext uri="{FF2B5EF4-FFF2-40B4-BE49-F238E27FC236}">
                <a16:creationId xmlns:a16="http://schemas.microsoft.com/office/drawing/2014/main" id="{E216916C-9A16-D64D-80F3-75777ACD2C0A}"/>
              </a:ext>
            </a:extLst>
          </p:cNvPr>
          <p:cNvPicPr>
            <a:picLocks noChangeAspect="1"/>
          </p:cNvPicPr>
          <p:nvPr/>
        </p:nvPicPr>
        <p:blipFill>
          <a:blip r:embed="rId4"/>
          <a:stretch>
            <a:fillRect/>
          </a:stretch>
        </p:blipFill>
        <p:spPr>
          <a:xfrm>
            <a:off x="459381" y="1583836"/>
            <a:ext cx="10058400" cy="3594100"/>
          </a:xfrm>
          <a:prstGeom prst="rect">
            <a:avLst/>
          </a:prstGeom>
        </p:spPr>
      </p:pic>
      <p:sp>
        <p:nvSpPr>
          <p:cNvPr id="12" name="Google Shape;2055;p162">
            <a:extLst>
              <a:ext uri="{FF2B5EF4-FFF2-40B4-BE49-F238E27FC236}">
                <a16:creationId xmlns:a16="http://schemas.microsoft.com/office/drawing/2014/main" id="{A3D4A001-0CF9-F644-8FED-462A3ABC58BD}"/>
              </a:ext>
            </a:extLst>
          </p:cNvPr>
          <p:cNvSpPr/>
          <p:nvPr/>
        </p:nvSpPr>
        <p:spPr>
          <a:xfrm>
            <a:off x="1462481" y="3899074"/>
            <a:ext cx="2347189" cy="359418"/>
          </a:xfrm>
          <a:prstGeom prst="ellipse">
            <a:avLst/>
          </a:prstGeom>
          <a:noFill/>
          <a:ln w="19050" cap="flat" cmpd="sng">
            <a:solidFill>
              <a:srgbClr val="FF0000"/>
            </a:solidFill>
            <a:prstDash val="solid"/>
            <a:round/>
            <a:headEnd type="none" w="sm" len="sm"/>
            <a:tailEnd type="none" w="sm" len="sm"/>
          </a:ln>
        </p:spPr>
        <p:txBody>
          <a:bodyPr spcFirstLastPara="1" wrap="square" lIns="91401" tIns="91401" rIns="91401" bIns="91401" anchor="ctr" anchorCtr="0">
            <a:noAutofit/>
          </a:bodyPr>
          <a:lstStyle/>
          <a:p>
            <a:endParaRPr sz="1799"/>
          </a:p>
        </p:txBody>
      </p:sp>
    </p:spTree>
    <p:extLst>
      <p:ext uri="{BB962C8B-B14F-4D97-AF65-F5344CB8AC3E}">
        <p14:creationId xmlns:p14="http://schemas.microsoft.com/office/powerpoint/2010/main" val="52461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54"/>
                                        </p:tgtEl>
                                        <p:attrNameLst>
                                          <p:attrName>style.visibility</p:attrName>
                                        </p:attrNameLst>
                                      </p:cBhvr>
                                      <p:to>
                                        <p:strVal val="visible"/>
                                      </p:to>
                                    </p:set>
                                    <p:animEffect transition="in" filter="fade">
                                      <p:cBhvr>
                                        <p:cTn id="22"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060"/>
        <p:cNvGrpSpPr/>
        <p:nvPr/>
      </p:nvGrpSpPr>
      <p:grpSpPr>
        <a:xfrm>
          <a:off x="0" y="0"/>
          <a:ext cx="0" cy="0"/>
          <a:chOff x="0" y="0"/>
          <a:chExt cx="0" cy="0"/>
        </a:xfrm>
      </p:grpSpPr>
      <p:sp>
        <p:nvSpPr>
          <p:cNvPr id="2061" name="Google Shape;2061;p163"/>
          <p:cNvSpPr txBox="1">
            <a:spLocks noGrp="1"/>
          </p:cNvSpPr>
          <p:nvPr>
            <p:ph type="title"/>
          </p:nvPr>
        </p:nvSpPr>
        <p:spPr>
          <a:prstGeom prst="rect">
            <a:avLst/>
          </a:prstGeom>
        </p:spPr>
        <p:txBody>
          <a:bodyPr spcFirstLastPara="1" vert="horz" wrap="square" lIns="91401" tIns="91401" rIns="91401" bIns="91401" rtlCol="0" anchor="ctr" anchorCtr="0">
            <a:noAutofit/>
          </a:bodyPr>
          <a:lstStyle/>
          <a:p>
            <a:r>
              <a:rPr lang="en-US"/>
              <a:t>Tips for not running out of space!</a:t>
            </a:r>
            <a:endParaRPr/>
          </a:p>
        </p:txBody>
      </p:sp>
      <p:pic>
        <p:nvPicPr>
          <p:cNvPr id="2063" name="Google Shape;2063;p163"/>
          <p:cNvPicPr preferRelativeResize="0"/>
          <p:nvPr/>
        </p:nvPicPr>
        <p:blipFill>
          <a:blip r:embed="rId3">
            <a:alphaModFix/>
          </a:blip>
          <a:stretch>
            <a:fillRect/>
          </a:stretch>
        </p:blipFill>
        <p:spPr>
          <a:xfrm>
            <a:off x="11020101" y="199016"/>
            <a:ext cx="772126" cy="659528"/>
          </a:xfrm>
          <a:prstGeom prst="rect">
            <a:avLst/>
          </a:prstGeom>
          <a:noFill/>
          <a:ln>
            <a:noFill/>
          </a:ln>
        </p:spPr>
      </p:pic>
      <p:sp>
        <p:nvSpPr>
          <p:cNvPr id="2064" name="Google Shape;2064;p163"/>
          <p:cNvSpPr txBox="1"/>
          <p:nvPr/>
        </p:nvSpPr>
        <p:spPr>
          <a:xfrm>
            <a:off x="537759" y="867517"/>
            <a:ext cx="10654725" cy="757603"/>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399" dirty="0">
                <a:solidFill>
                  <a:srgbClr val="3E3E40"/>
                </a:solidFill>
                <a:ea typeface="Helvetica Neue"/>
                <a:cs typeface="Helvetica Neue"/>
                <a:sym typeface="Helvetica Neue"/>
              </a:rPr>
              <a:t>When working with Docker, you may run out of disk space</a:t>
            </a:r>
            <a:endParaRPr sz="2399" dirty="0">
              <a:solidFill>
                <a:srgbClr val="3E3E40"/>
              </a:solidFill>
              <a:ea typeface="Helvetica Neue"/>
              <a:cs typeface="Helvetica Neue"/>
              <a:sym typeface="Helvetica Neue"/>
            </a:endParaRPr>
          </a:p>
        </p:txBody>
      </p:sp>
      <p:sp>
        <p:nvSpPr>
          <p:cNvPr id="2066" name="Google Shape;2066;p163"/>
          <p:cNvSpPr txBox="1"/>
          <p:nvPr/>
        </p:nvSpPr>
        <p:spPr>
          <a:xfrm>
            <a:off x="994840" y="1655675"/>
            <a:ext cx="3307194" cy="1316296"/>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dirty="0">
                <a:solidFill>
                  <a:srgbClr val="3E3E40"/>
                </a:solidFill>
                <a:ea typeface="Helvetica Neue"/>
                <a:cs typeface="Helvetica Neue"/>
                <a:sym typeface="Helvetica Neue"/>
              </a:rPr>
              <a:t>Command to delete all stopped containers</a:t>
            </a:r>
            <a:endParaRPr sz="2000" dirty="0">
              <a:solidFill>
                <a:srgbClr val="3E3E40"/>
              </a:solidFill>
              <a:ea typeface="Helvetica Neue"/>
              <a:cs typeface="Helvetica Neue"/>
              <a:sym typeface="Helvetica Neue"/>
            </a:endParaRPr>
          </a:p>
        </p:txBody>
      </p:sp>
      <p:sp>
        <p:nvSpPr>
          <p:cNvPr id="2068" name="Google Shape;2068;p163"/>
          <p:cNvSpPr txBox="1"/>
          <p:nvPr/>
        </p:nvSpPr>
        <p:spPr>
          <a:xfrm>
            <a:off x="994840" y="2752952"/>
            <a:ext cx="3307194" cy="1159859"/>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dirty="0">
                <a:solidFill>
                  <a:srgbClr val="3E3E40"/>
                </a:solidFill>
                <a:ea typeface="Helvetica Neue"/>
                <a:cs typeface="Helvetica Neue"/>
                <a:sym typeface="Helvetica Neue"/>
              </a:rPr>
              <a:t>Command to delete all unused images</a:t>
            </a:r>
            <a:endParaRPr sz="2000" dirty="0">
              <a:solidFill>
                <a:srgbClr val="3E3E40"/>
              </a:solidFill>
              <a:ea typeface="Helvetica Neue"/>
              <a:cs typeface="Helvetica Neue"/>
              <a:sym typeface="Helvetica Neue"/>
            </a:endParaRPr>
          </a:p>
        </p:txBody>
      </p:sp>
      <p:sp>
        <p:nvSpPr>
          <p:cNvPr id="2070" name="Google Shape;2070;p163"/>
          <p:cNvSpPr txBox="1"/>
          <p:nvPr/>
        </p:nvSpPr>
        <p:spPr>
          <a:xfrm>
            <a:off x="994841" y="3914723"/>
            <a:ext cx="3307194" cy="859338"/>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dirty="0">
                <a:solidFill>
                  <a:srgbClr val="3E3E40"/>
                </a:solidFill>
                <a:ea typeface="Helvetica Neue"/>
                <a:cs typeface="Helvetica Neue"/>
                <a:sym typeface="Helvetica Neue"/>
              </a:rPr>
              <a:t>Command to delete all unused volumes</a:t>
            </a:r>
            <a:endParaRPr sz="2000" dirty="0">
              <a:solidFill>
                <a:srgbClr val="3E3E40"/>
              </a:solidFill>
              <a:ea typeface="Helvetica Neue"/>
              <a:cs typeface="Helvetica Neue"/>
              <a:sym typeface="Helvetica Neue"/>
            </a:endParaRPr>
          </a:p>
        </p:txBody>
      </p:sp>
      <p:sp>
        <p:nvSpPr>
          <p:cNvPr id="2072" name="Google Shape;2072;p163"/>
          <p:cNvSpPr txBox="1"/>
          <p:nvPr/>
        </p:nvSpPr>
        <p:spPr>
          <a:xfrm>
            <a:off x="994841" y="4981245"/>
            <a:ext cx="3307194" cy="859338"/>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dirty="0">
                <a:solidFill>
                  <a:srgbClr val="3E3E40"/>
                </a:solidFill>
                <a:ea typeface="Helvetica Neue"/>
                <a:cs typeface="Helvetica Neue"/>
                <a:sym typeface="Helvetica Neue"/>
              </a:rPr>
              <a:t>Destroy everything unused!</a:t>
            </a:r>
            <a:endParaRPr sz="2000" dirty="0">
              <a:solidFill>
                <a:srgbClr val="3E3E40"/>
              </a:solidFill>
              <a:ea typeface="Helvetica Neue"/>
              <a:cs typeface="Helvetica Neue"/>
              <a:sym typeface="Helvetica Neue"/>
            </a:endParaRPr>
          </a:p>
        </p:txBody>
      </p:sp>
      <p:pic>
        <p:nvPicPr>
          <p:cNvPr id="4" name="Picture 3" descr="A close up of a mans face&#10;&#10;Description automatically generated">
            <a:extLst>
              <a:ext uri="{FF2B5EF4-FFF2-40B4-BE49-F238E27FC236}">
                <a16:creationId xmlns:a16="http://schemas.microsoft.com/office/drawing/2014/main" id="{94655773-A366-EF46-8692-0ED19DE5C538}"/>
              </a:ext>
            </a:extLst>
          </p:cNvPr>
          <p:cNvPicPr>
            <a:picLocks noChangeAspect="1"/>
          </p:cNvPicPr>
          <p:nvPr/>
        </p:nvPicPr>
        <p:blipFill>
          <a:blip r:embed="rId4"/>
          <a:stretch>
            <a:fillRect/>
          </a:stretch>
        </p:blipFill>
        <p:spPr>
          <a:xfrm>
            <a:off x="4935886" y="3678827"/>
            <a:ext cx="6856341" cy="1514974"/>
          </a:xfrm>
          <a:prstGeom prst="rect">
            <a:avLst/>
          </a:prstGeom>
        </p:spPr>
      </p:pic>
      <p:pic>
        <p:nvPicPr>
          <p:cNvPr id="6" name="Picture 5" descr="A close up of a mans face&#10;&#10;Description automatically generated">
            <a:extLst>
              <a:ext uri="{FF2B5EF4-FFF2-40B4-BE49-F238E27FC236}">
                <a16:creationId xmlns:a16="http://schemas.microsoft.com/office/drawing/2014/main" id="{DFFFD87F-8E58-3B49-8575-C0999DDF8657}"/>
              </a:ext>
            </a:extLst>
          </p:cNvPr>
          <p:cNvPicPr>
            <a:picLocks noChangeAspect="1"/>
          </p:cNvPicPr>
          <p:nvPr/>
        </p:nvPicPr>
        <p:blipFill>
          <a:blip r:embed="rId5"/>
          <a:stretch>
            <a:fillRect/>
          </a:stretch>
        </p:blipFill>
        <p:spPr>
          <a:xfrm>
            <a:off x="4935889" y="2603429"/>
            <a:ext cx="6856338" cy="1514974"/>
          </a:xfrm>
          <a:prstGeom prst="rect">
            <a:avLst/>
          </a:prstGeom>
        </p:spPr>
      </p:pic>
      <p:pic>
        <p:nvPicPr>
          <p:cNvPr id="12" name="Picture 11" descr="A close up of a womans face&#10;&#10;Description automatically generated">
            <a:extLst>
              <a:ext uri="{FF2B5EF4-FFF2-40B4-BE49-F238E27FC236}">
                <a16:creationId xmlns:a16="http://schemas.microsoft.com/office/drawing/2014/main" id="{31BDBBCD-F36C-3146-84FF-06D5F44D21E9}"/>
              </a:ext>
            </a:extLst>
          </p:cNvPr>
          <p:cNvPicPr>
            <a:picLocks noChangeAspect="1"/>
          </p:cNvPicPr>
          <p:nvPr/>
        </p:nvPicPr>
        <p:blipFill>
          <a:blip r:embed="rId6"/>
          <a:stretch>
            <a:fillRect/>
          </a:stretch>
        </p:blipFill>
        <p:spPr>
          <a:xfrm>
            <a:off x="4935881" y="1508195"/>
            <a:ext cx="6856342" cy="1514974"/>
          </a:xfrm>
          <a:prstGeom prst="rect">
            <a:avLst/>
          </a:prstGeom>
        </p:spPr>
      </p:pic>
      <p:pic>
        <p:nvPicPr>
          <p:cNvPr id="16" name="Picture 15" descr="A close up of a mans face&#10;&#10;Description automatically generated">
            <a:extLst>
              <a:ext uri="{FF2B5EF4-FFF2-40B4-BE49-F238E27FC236}">
                <a16:creationId xmlns:a16="http://schemas.microsoft.com/office/drawing/2014/main" id="{8577BFC4-FF68-854A-9851-D82C2AF6F10B}"/>
              </a:ext>
            </a:extLst>
          </p:cNvPr>
          <p:cNvPicPr>
            <a:picLocks noChangeAspect="1"/>
          </p:cNvPicPr>
          <p:nvPr/>
        </p:nvPicPr>
        <p:blipFill>
          <a:blip r:embed="rId7"/>
          <a:stretch>
            <a:fillRect/>
          </a:stretch>
        </p:blipFill>
        <p:spPr>
          <a:xfrm>
            <a:off x="4935885" y="4774061"/>
            <a:ext cx="6856338" cy="1514974"/>
          </a:xfrm>
          <a:prstGeom prst="rect">
            <a:avLst/>
          </a:prstGeom>
        </p:spPr>
      </p:pic>
    </p:spTree>
    <p:extLst>
      <p:ext uri="{BB962C8B-B14F-4D97-AF65-F5344CB8AC3E}">
        <p14:creationId xmlns:p14="http://schemas.microsoft.com/office/powerpoint/2010/main" val="1857441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64"/>
                                        </p:tgtEl>
                                        <p:attrNameLst>
                                          <p:attrName>style.visibility</p:attrName>
                                        </p:attrNameLst>
                                      </p:cBhvr>
                                      <p:to>
                                        <p:strVal val="visible"/>
                                      </p:to>
                                    </p:set>
                                    <p:animEffect transition="in" filter="fade">
                                      <p:cBhvr>
                                        <p:cTn id="7" dur="500"/>
                                        <p:tgtEl>
                                          <p:spTgt spid="20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66"/>
                                        </p:tgtEl>
                                        <p:attrNameLst>
                                          <p:attrName>style.visibility</p:attrName>
                                        </p:attrNameLst>
                                      </p:cBhvr>
                                      <p:to>
                                        <p:strVal val="visible"/>
                                      </p:to>
                                    </p:set>
                                    <p:animEffect transition="in" filter="fade">
                                      <p:cBhvr>
                                        <p:cTn id="12" dur="500"/>
                                        <p:tgtEl>
                                          <p:spTgt spid="2066"/>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68"/>
                                        </p:tgtEl>
                                        <p:attrNameLst>
                                          <p:attrName>style.visibility</p:attrName>
                                        </p:attrNameLst>
                                      </p:cBhvr>
                                      <p:to>
                                        <p:strVal val="visible"/>
                                      </p:to>
                                    </p:set>
                                    <p:animEffect transition="in" filter="fade">
                                      <p:cBhvr>
                                        <p:cTn id="20" dur="500"/>
                                        <p:tgtEl>
                                          <p:spTgt spid="2068"/>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070"/>
                                        </p:tgtEl>
                                        <p:attrNameLst>
                                          <p:attrName>style.visibility</p:attrName>
                                        </p:attrNameLst>
                                      </p:cBhvr>
                                      <p:to>
                                        <p:strVal val="visible"/>
                                      </p:to>
                                    </p:set>
                                    <p:animEffect transition="in" filter="fade">
                                      <p:cBhvr>
                                        <p:cTn id="28" dur="500"/>
                                        <p:tgtEl>
                                          <p:spTgt spid="2070"/>
                                        </p:tgtEl>
                                      </p:cBhvr>
                                    </p:animEffect>
                                  </p:childTnLst>
                                </p:cTn>
                              </p:par>
                              <p:par>
                                <p:cTn id="29" presetID="10"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72"/>
                                        </p:tgtEl>
                                        <p:attrNameLst>
                                          <p:attrName>style.visibility</p:attrName>
                                        </p:attrNameLst>
                                      </p:cBhvr>
                                      <p:to>
                                        <p:strVal val="visible"/>
                                      </p:to>
                                    </p:set>
                                    <p:animEffect transition="in" filter="fade">
                                      <p:cBhvr>
                                        <p:cTn id="36" dur="500"/>
                                        <p:tgtEl>
                                          <p:spTgt spid="2072"/>
                                        </p:tgtEl>
                                      </p:cBhvr>
                                    </p:animEffect>
                                  </p:childTnLst>
                                </p:cTn>
                              </p:par>
                              <p:par>
                                <p:cTn id="37" presetID="10"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3BC3FF0-4088-4AE9-AB2A-E317064760EB}"/>
              </a:ext>
            </a:extLst>
          </p:cNvPr>
          <p:cNvSpPr>
            <a:spLocks noGrp="1"/>
          </p:cNvSpPr>
          <p:nvPr>
            <p:ph type="title"/>
          </p:nvPr>
        </p:nvSpPr>
        <p:spPr>
          <a:xfrm>
            <a:off x="589108" y="1700794"/>
            <a:ext cx="6427626" cy="1229360"/>
          </a:xfrm>
        </p:spPr>
        <p:txBody>
          <a:bodyPr/>
          <a:lstStyle/>
          <a:p>
            <a:r>
              <a:rPr lang="en-US" dirty="0"/>
              <a:t>Introduction to Docker Compose</a:t>
            </a:r>
          </a:p>
        </p:txBody>
      </p:sp>
      <p:sp>
        <p:nvSpPr>
          <p:cNvPr id="3" name="Subtitle 2">
            <a:extLst>
              <a:ext uri="{FF2B5EF4-FFF2-40B4-BE49-F238E27FC236}">
                <a16:creationId xmlns:a16="http://schemas.microsoft.com/office/drawing/2014/main" id="{AB0A89D9-7385-4D48-8B75-F46469144206}"/>
              </a:ext>
            </a:extLst>
          </p:cNvPr>
          <p:cNvSpPr>
            <a:spLocks noGrp="1"/>
          </p:cNvSpPr>
          <p:nvPr>
            <p:ph type="subTitle" idx="10"/>
          </p:nvPr>
        </p:nvSpPr>
        <p:spPr>
          <a:xfrm>
            <a:off x="589107" y="3222330"/>
            <a:ext cx="5829109" cy="700882"/>
          </a:xfrm>
        </p:spPr>
        <p:txBody>
          <a:bodyPr/>
          <a:lstStyle/>
          <a:p>
            <a:r>
              <a:rPr lang="en-US" dirty="0" err="1"/>
              <a:t>Salme</a:t>
            </a:r>
            <a:r>
              <a:rPr lang="en-US" dirty="0"/>
              <a:t> - </a:t>
            </a:r>
            <a:r>
              <a:rPr lang="en-US" dirty="0" err="1"/>
              <a:t>jsalmeron@vmware.com</a:t>
            </a:r>
            <a:endParaRPr lang="en-US" dirty="0">
              <a:solidFill>
                <a:schemeClr val="accent3"/>
              </a:solidFill>
              <a:latin typeface="Helvetica Neue"/>
              <a:ea typeface="Helvetica Neue"/>
              <a:cs typeface="Helvetica Neue"/>
              <a:sym typeface="Helvetica Neue"/>
            </a:endParaRPr>
          </a:p>
          <a:p>
            <a:endParaRPr lang="en-US" dirty="0">
              <a:solidFill>
                <a:schemeClr val="accent6"/>
              </a:solidFill>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256738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3BC3FF0-4088-4AE9-AB2A-E317064760EB}"/>
              </a:ext>
            </a:extLst>
          </p:cNvPr>
          <p:cNvSpPr>
            <a:spLocks noGrp="1"/>
          </p:cNvSpPr>
          <p:nvPr>
            <p:ph type="title"/>
          </p:nvPr>
        </p:nvSpPr>
        <p:spPr>
          <a:xfrm>
            <a:off x="589108" y="1700794"/>
            <a:ext cx="6427626" cy="1229360"/>
          </a:xfrm>
        </p:spPr>
        <p:txBody>
          <a:bodyPr/>
          <a:lstStyle/>
          <a:p>
            <a:r>
              <a:rPr lang="en-US" dirty="0"/>
              <a:t>Intro: The Journey to Containers</a:t>
            </a:r>
          </a:p>
        </p:txBody>
      </p:sp>
    </p:spTree>
    <p:extLst>
      <p:ext uri="{BB962C8B-B14F-4D97-AF65-F5344CB8AC3E}">
        <p14:creationId xmlns:p14="http://schemas.microsoft.com/office/powerpoint/2010/main" val="427325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077"/>
        <p:cNvGrpSpPr/>
        <p:nvPr/>
      </p:nvGrpSpPr>
      <p:grpSpPr>
        <a:xfrm>
          <a:off x="0" y="0"/>
          <a:ext cx="0" cy="0"/>
          <a:chOff x="0" y="0"/>
          <a:chExt cx="0" cy="0"/>
        </a:xfrm>
      </p:grpSpPr>
      <p:sp>
        <p:nvSpPr>
          <p:cNvPr id="2078" name="Google Shape;2078;p164"/>
          <p:cNvSpPr txBox="1">
            <a:spLocks noGrp="1"/>
          </p:cNvSpPr>
          <p:nvPr>
            <p:ph type="title"/>
          </p:nvPr>
        </p:nvSpPr>
        <p:spPr>
          <a:prstGeom prst="rect">
            <a:avLst/>
          </a:prstGeom>
        </p:spPr>
        <p:txBody>
          <a:bodyPr spcFirstLastPara="1" vert="horz" wrap="square" lIns="91401" tIns="91401" rIns="91401" bIns="91401" rtlCol="0" anchor="ctr" anchorCtr="0">
            <a:noAutofit/>
          </a:bodyPr>
          <a:lstStyle/>
          <a:p>
            <a:r>
              <a:rPr lang="en-US"/>
              <a:t>Question</a:t>
            </a:r>
            <a:endParaRPr/>
          </a:p>
        </p:txBody>
      </p:sp>
      <p:pic>
        <p:nvPicPr>
          <p:cNvPr id="2080" name="Google Shape;2080;p164"/>
          <p:cNvPicPr preferRelativeResize="0"/>
          <p:nvPr/>
        </p:nvPicPr>
        <p:blipFill>
          <a:blip r:embed="rId3">
            <a:alphaModFix/>
          </a:blip>
          <a:stretch>
            <a:fillRect/>
          </a:stretch>
        </p:blipFill>
        <p:spPr>
          <a:xfrm>
            <a:off x="11020101" y="199016"/>
            <a:ext cx="772126" cy="659528"/>
          </a:xfrm>
          <a:prstGeom prst="rect">
            <a:avLst/>
          </a:prstGeom>
          <a:noFill/>
          <a:ln>
            <a:noFill/>
          </a:ln>
        </p:spPr>
      </p:pic>
      <p:sp>
        <p:nvSpPr>
          <p:cNvPr id="2081" name="Google Shape;2081;p164"/>
          <p:cNvSpPr txBox="1"/>
          <p:nvPr/>
        </p:nvSpPr>
        <p:spPr>
          <a:xfrm>
            <a:off x="537759" y="867517"/>
            <a:ext cx="10654725" cy="757603"/>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200" dirty="0">
                <a:solidFill>
                  <a:srgbClr val="3E3E40"/>
                </a:solidFill>
                <a:ea typeface="Helvetica Neue"/>
                <a:cs typeface="Helvetica Neue"/>
                <a:sym typeface="Helvetica Neue"/>
              </a:rPr>
              <a:t>We learnt to create more complex deployments</a:t>
            </a:r>
            <a:endParaRPr sz="2200" dirty="0">
              <a:solidFill>
                <a:srgbClr val="3E3E40"/>
              </a:solidFill>
              <a:ea typeface="Helvetica Neue"/>
              <a:cs typeface="Helvetica Neue"/>
              <a:sym typeface="Helvetica Neue"/>
            </a:endParaRPr>
          </a:p>
        </p:txBody>
      </p:sp>
      <p:sp>
        <p:nvSpPr>
          <p:cNvPr id="2083" name="Google Shape;2083;p164"/>
          <p:cNvSpPr txBox="1"/>
          <p:nvPr/>
        </p:nvSpPr>
        <p:spPr>
          <a:xfrm>
            <a:off x="613939" y="4066033"/>
            <a:ext cx="10654725" cy="757603"/>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200" dirty="0">
                <a:solidFill>
                  <a:srgbClr val="3E3E40"/>
                </a:solidFill>
                <a:ea typeface="Helvetica Neue"/>
                <a:cs typeface="Helvetica Neue"/>
                <a:sym typeface="Helvetica Neue"/>
              </a:rPr>
              <a:t>The number and length of commands increase as well </a:t>
            </a:r>
            <a:endParaRPr sz="2200" dirty="0">
              <a:solidFill>
                <a:srgbClr val="3E3E40"/>
              </a:solidFill>
              <a:ea typeface="Helvetica Neue"/>
              <a:cs typeface="Helvetica Neue"/>
              <a:sym typeface="Helvetica Neue"/>
            </a:endParaRPr>
          </a:p>
        </p:txBody>
      </p:sp>
      <p:sp>
        <p:nvSpPr>
          <p:cNvPr id="2084" name="Google Shape;2084;p164"/>
          <p:cNvSpPr txBox="1"/>
          <p:nvPr/>
        </p:nvSpPr>
        <p:spPr>
          <a:xfrm>
            <a:off x="613939" y="4674426"/>
            <a:ext cx="10654725" cy="757603"/>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200" dirty="0">
                <a:solidFill>
                  <a:srgbClr val="3E3E40"/>
                </a:solidFill>
                <a:ea typeface="Helvetica Neue"/>
                <a:cs typeface="Helvetica Neue"/>
                <a:sym typeface="Helvetica Neue"/>
              </a:rPr>
              <a:t>Is there an easier alternative than using CLI commands?</a:t>
            </a:r>
            <a:endParaRPr sz="2200" dirty="0">
              <a:solidFill>
                <a:srgbClr val="3E3E40"/>
              </a:solidFill>
              <a:ea typeface="Helvetica Neue"/>
              <a:cs typeface="Helvetica Neue"/>
              <a:sym typeface="Helvetica Neue"/>
            </a:endParaRPr>
          </a:p>
        </p:txBody>
      </p:sp>
      <p:sp>
        <p:nvSpPr>
          <p:cNvPr id="2085" name="Google Shape;2085;p164"/>
          <p:cNvSpPr txBox="1"/>
          <p:nvPr/>
        </p:nvSpPr>
        <p:spPr>
          <a:xfrm>
            <a:off x="613939" y="5290164"/>
            <a:ext cx="10654725" cy="757603"/>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200" dirty="0">
                <a:solidFill>
                  <a:srgbClr val="3E3E40"/>
                </a:solidFill>
                <a:ea typeface="Helvetica Neue"/>
                <a:cs typeface="Helvetica Neue"/>
                <a:sym typeface="Helvetica Neue"/>
              </a:rPr>
              <a:t>Can we create container groups as if they were projects?</a:t>
            </a:r>
            <a:endParaRPr sz="2200" dirty="0">
              <a:solidFill>
                <a:srgbClr val="3E3E40"/>
              </a:solidFill>
              <a:ea typeface="Helvetica Neue"/>
              <a:cs typeface="Helvetica Neue"/>
              <a:sym typeface="Helvetica Neue"/>
            </a:endParaRPr>
          </a:p>
        </p:txBody>
      </p:sp>
      <p:pic>
        <p:nvPicPr>
          <p:cNvPr id="4" name="Picture 3" descr="A picture containing food, bird&#10;&#10;Description automatically generated">
            <a:extLst>
              <a:ext uri="{FF2B5EF4-FFF2-40B4-BE49-F238E27FC236}">
                <a16:creationId xmlns:a16="http://schemas.microsoft.com/office/drawing/2014/main" id="{7664CED2-8CF2-A041-AA1F-292539557309}"/>
              </a:ext>
            </a:extLst>
          </p:cNvPr>
          <p:cNvPicPr>
            <a:picLocks noChangeAspect="1"/>
          </p:cNvPicPr>
          <p:nvPr/>
        </p:nvPicPr>
        <p:blipFill>
          <a:blip r:embed="rId4"/>
          <a:stretch>
            <a:fillRect/>
          </a:stretch>
        </p:blipFill>
        <p:spPr>
          <a:xfrm>
            <a:off x="613939" y="1518641"/>
            <a:ext cx="7276027" cy="2765257"/>
          </a:xfrm>
          <a:prstGeom prst="rect">
            <a:avLst/>
          </a:prstGeom>
        </p:spPr>
      </p:pic>
    </p:spTree>
    <p:extLst>
      <p:ext uri="{BB962C8B-B14F-4D97-AF65-F5344CB8AC3E}">
        <p14:creationId xmlns:p14="http://schemas.microsoft.com/office/powerpoint/2010/main" val="235693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81"/>
                                        </p:tgtEl>
                                        <p:attrNameLst>
                                          <p:attrName>style.visibility</p:attrName>
                                        </p:attrNameLst>
                                      </p:cBhvr>
                                      <p:to>
                                        <p:strVal val="visible"/>
                                      </p:to>
                                    </p:set>
                                    <p:animEffect transition="in" filter="fade">
                                      <p:cBhvr>
                                        <p:cTn id="7" dur="500"/>
                                        <p:tgtEl>
                                          <p:spTgt spid="2081"/>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83"/>
                                        </p:tgtEl>
                                        <p:attrNameLst>
                                          <p:attrName>style.visibility</p:attrName>
                                        </p:attrNameLst>
                                      </p:cBhvr>
                                      <p:to>
                                        <p:strVal val="visible"/>
                                      </p:to>
                                    </p:set>
                                    <p:animEffect transition="in" filter="fade">
                                      <p:cBhvr>
                                        <p:cTn id="15" dur="500"/>
                                        <p:tgtEl>
                                          <p:spTgt spid="208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84"/>
                                        </p:tgtEl>
                                        <p:attrNameLst>
                                          <p:attrName>style.visibility</p:attrName>
                                        </p:attrNameLst>
                                      </p:cBhvr>
                                      <p:to>
                                        <p:strVal val="visible"/>
                                      </p:to>
                                    </p:set>
                                    <p:animEffect transition="in" filter="fade">
                                      <p:cBhvr>
                                        <p:cTn id="20" dur="500"/>
                                        <p:tgtEl>
                                          <p:spTgt spid="208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85"/>
                                        </p:tgtEl>
                                        <p:attrNameLst>
                                          <p:attrName>style.visibility</p:attrName>
                                        </p:attrNameLst>
                                      </p:cBhvr>
                                      <p:to>
                                        <p:strVal val="visible"/>
                                      </p:to>
                                    </p:set>
                                    <p:animEffect transition="in" filter="fade">
                                      <p:cBhvr>
                                        <p:cTn id="25" dur="500"/>
                                        <p:tgtEl>
                                          <p:spTgt spid="20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090"/>
        <p:cNvGrpSpPr/>
        <p:nvPr/>
      </p:nvGrpSpPr>
      <p:grpSpPr>
        <a:xfrm>
          <a:off x="0" y="0"/>
          <a:ext cx="0" cy="0"/>
          <a:chOff x="0" y="0"/>
          <a:chExt cx="0" cy="0"/>
        </a:xfrm>
      </p:grpSpPr>
      <p:sp>
        <p:nvSpPr>
          <p:cNvPr id="2091" name="Google Shape;2091;p165"/>
          <p:cNvSpPr txBox="1">
            <a:spLocks noGrp="1"/>
          </p:cNvSpPr>
          <p:nvPr>
            <p:ph type="title"/>
          </p:nvPr>
        </p:nvSpPr>
        <p:spPr>
          <a:prstGeom prst="rect">
            <a:avLst/>
          </a:prstGeom>
        </p:spPr>
        <p:txBody>
          <a:bodyPr spcFirstLastPara="1" vert="horz" wrap="square" lIns="91401" tIns="91401" rIns="91401" bIns="91401" rtlCol="0" anchor="ctr" anchorCtr="0">
            <a:noAutofit/>
          </a:bodyPr>
          <a:lstStyle/>
          <a:p>
            <a:r>
              <a:rPr lang="en-US"/>
              <a:t>Solution: Docker Compose</a:t>
            </a:r>
            <a:endParaRPr/>
          </a:p>
        </p:txBody>
      </p:sp>
      <p:pic>
        <p:nvPicPr>
          <p:cNvPr id="2093" name="Google Shape;2093;p165"/>
          <p:cNvPicPr preferRelativeResize="0"/>
          <p:nvPr/>
        </p:nvPicPr>
        <p:blipFill>
          <a:blip r:embed="rId3">
            <a:alphaModFix/>
          </a:blip>
          <a:stretch>
            <a:fillRect/>
          </a:stretch>
        </p:blipFill>
        <p:spPr>
          <a:xfrm>
            <a:off x="11020101" y="199016"/>
            <a:ext cx="772126" cy="659528"/>
          </a:xfrm>
          <a:prstGeom prst="rect">
            <a:avLst/>
          </a:prstGeom>
          <a:noFill/>
          <a:ln>
            <a:noFill/>
          </a:ln>
        </p:spPr>
      </p:pic>
      <p:sp>
        <p:nvSpPr>
          <p:cNvPr id="2094" name="Google Shape;2094;p165"/>
          <p:cNvSpPr txBox="1"/>
          <p:nvPr/>
        </p:nvSpPr>
        <p:spPr>
          <a:xfrm>
            <a:off x="537759" y="867517"/>
            <a:ext cx="10654725" cy="757603"/>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200">
                <a:solidFill>
                  <a:srgbClr val="3E3E40"/>
                </a:solidFill>
                <a:ea typeface="Helvetica Neue"/>
                <a:cs typeface="Helvetica Neue"/>
                <a:sym typeface="Helvetica Neue"/>
              </a:rPr>
              <a:t>Tool automate multi-container configuration using declarative files</a:t>
            </a:r>
            <a:endParaRPr sz="2200">
              <a:solidFill>
                <a:srgbClr val="3E3E40"/>
              </a:solidFill>
              <a:ea typeface="Helvetica Neue"/>
              <a:cs typeface="Helvetica Neue"/>
              <a:sym typeface="Helvetica Neue"/>
            </a:endParaRPr>
          </a:p>
        </p:txBody>
      </p:sp>
      <p:sp>
        <p:nvSpPr>
          <p:cNvPr id="2095" name="Google Shape;2095;p165"/>
          <p:cNvSpPr txBox="1"/>
          <p:nvPr/>
        </p:nvSpPr>
        <p:spPr>
          <a:xfrm>
            <a:off x="533259" y="1584195"/>
            <a:ext cx="10654725" cy="1165796"/>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200" dirty="0">
                <a:solidFill>
                  <a:srgbClr val="3E3E40"/>
                </a:solidFill>
                <a:ea typeface="Helvetica Neue"/>
                <a:cs typeface="Helvetica Neue"/>
                <a:sym typeface="Helvetica Neue"/>
              </a:rPr>
              <a:t>Define a multi-container application in a single YAML file, then spin up in a single command</a:t>
            </a:r>
            <a:endParaRPr sz="2200" dirty="0">
              <a:solidFill>
                <a:srgbClr val="3E3E40"/>
              </a:solidFill>
              <a:ea typeface="Helvetica Neue"/>
              <a:cs typeface="Helvetica Neue"/>
              <a:sym typeface="Helvetica Neue"/>
            </a:endParaRPr>
          </a:p>
        </p:txBody>
      </p:sp>
      <p:sp>
        <p:nvSpPr>
          <p:cNvPr id="2096" name="Google Shape;2096;p165"/>
          <p:cNvSpPr txBox="1"/>
          <p:nvPr/>
        </p:nvSpPr>
        <p:spPr>
          <a:xfrm>
            <a:off x="528759" y="2452054"/>
            <a:ext cx="10654725" cy="873373"/>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200" dirty="0">
                <a:solidFill>
                  <a:srgbClr val="3E3E40"/>
                </a:solidFill>
                <a:ea typeface="Helvetica Neue"/>
                <a:cs typeface="Helvetica Neue"/>
                <a:sym typeface="Helvetica Neue"/>
              </a:rPr>
              <a:t>Easy installation</a:t>
            </a:r>
            <a:endParaRPr sz="2200" dirty="0">
              <a:solidFill>
                <a:srgbClr val="3E3E40"/>
              </a:solidFill>
              <a:ea typeface="Helvetica Neue"/>
              <a:cs typeface="Helvetica Neue"/>
              <a:sym typeface="Helvetica Neue"/>
            </a:endParaRPr>
          </a:p>
        </p:txBody>
      </p:sp>
      <p:pic>
        <p:nvPicPr>
          <p:cNvPr id="4" name="Picture 3" descr="A close up of a logo&#10;&#10;Description automatically generated">
            <a:extLst>
              <a:ext uri="{FF2B5EF4-FFF2-40B4-BE49-F238E27FC236}">
                <a16:creationId xmlns:a16="http://schemas.microsoft.com/office/drawing/2014/main" id="{9F1E5789-17BB-7742-A29D-8C984AC65A9E}"/>
              </a:ext>
            </a:extLst>
          </p:cNvPr>
          <p:cNvPicPr>
            <a:picLocks noChangeAspect="1"/>
          </p:cNvPicPr>
          <p:nvPr/>
        </p:nvPicPr>
        <p:blipFill>
          <a:blip r:embed="rId4"/>
          <a:stretch>
            <a:fillRect/>
          </a:stretch>
        </p:blipFill>
        <p:spPr>
          <a:xfrm>
            <a:off x="528759" y="3325427"/>
            <a:ext cx="11246244" cy="1790173"/>
          </a:xfrm>
          <a:prstGeom prst="rect">
            <a:avLst/>
          </a:prstGeom>
        </p:spPr>
      </p:pic>
    </p:spTree>
    <p:extLst>
      <p:ext uri="{BB962C8B-B14F-4D97-AF65-F5344CB8AC3E}">
        <p14:creationId xmlns:p14="http://schemas.microsoft.com/office/powerpoint/2010/main" val="2327318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94"/>
                                        </p:tgtEl>
                                        <p:attrNameLst>
                                          <p:attrName>style.visibility</p:attrName>
                                        </p:attrNameLst>
                                      </p:cBhvr>
                                      <p:to>
                                        <p:strVal val="visible"/>
                                      </p:to>
                                    </p:set>
                                    <p:animEffect transition="in" filter="fade">
                                      <p:cBhvr>
                                        <p:cTn id="7" dur="500"/>
                                        <p:tgtEl>
                                          <p:spTgt spid="20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95"/>
                                        </p:tgtEl>
                                        <p:attrNameLst>
                                          <p:attrName>style.visibility</p:attrName>
                                        </p:attrNameLst>
                                      </p:cBhvr>
                                      <p:to>
                                        <p:strVal val="visible"/>
                                      </p:to>
                                    </p:set>
                                    <p:animEffect transition="in" filter="fade">
                                      <p:cBhvr>
                                        <p:cTn id="12" dur="500"/>
                                        <p:tgtEl>
                                          <p:spTgt spid="209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96"/>
                                        </p:tgtEl>
                                        <p:attrNameLst>
                                          <p:attrName>style.visibility</p:attrName>
                                        </p:attrNameLst>
                                      </p:cBhvr>
                                      <p:to>
                                        <p:strVal val="visible"/>
                                      </p:to>
                                    </p:set>
                                    <p:animEffect transition="in" filter="fade">
                                      <p:cBhvr>
                                        <p:cTn id="17" dur="500"/>
                                        <p:tgtEl>
                                          <p:spTgt spid="2096"/>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102"/>
        <p:cNvGrpSpPr/>
        <p:nvPr/>
      </p:nvGrpSpPr>
      <p:grpSpPr>
        <a:xfrm>
          <a:off x="0" y="0"/>
          <a:ext cx="0" cy="0"/>
          <a:chOff x="0" y="0"/>
          <a:chExt cx="0" cy="0"/>
        </a:xfrm>
      </p:grpSpPr>
      <p:sp>
        <p:nvSpPr>
          <p:cNvPr id="2103" name="Google Shape;2103;p166"/>
          <p:cNvSpPr txBox="1">
            <a:spLocks noGrp="1"/>
          </p:cNvSpPr>
          <p:nvPr>
            <p:ph type="title"/>
          </p:nvPr>
        </p:nvSpPr>
        <p:spPr>
          <a:prstGeom prst="rect">
            <a:avLst/>
          </a:prstGeom>
        </p:spPr>
        <p:txBody>
          <a:bodyPr spcFirstLastPara="1" vert="horz" wrap="square" lIns="91401" tIns="91401" rIns="91401" bIns="91401" rtlCol="0" anchor="ctr" anchorCtr="0">
            <a:noAutofit/>
          </a:bodyPr>
          <a:lstStyle/>
          <a:p>
            <a:r>
              <a:rPr lang="en-US"/>
              <a:t>Docker Compose yaml file</a:t>
            </a:r>
            <a:endParaRPr/>
          </a:p>
        </p:txBody>
      </p:sp>
      <p:pic>
        <p:nvPicPr>
          <p:cNvPr id="2105" name="Google Shape;2105;p166"/>
          <p:cNvPicPr preferRelativeResize="0"/>
          <p:nvPr/>
        </p:nvPicPr>
        <p:blipFill>
          <a:blip r:embed="rId3">
            <a:alphaModFix/>
          </a:blip>
          <a:stretch>
            <a:fillRect/>
          </a:stretch>
        </p:blipFill>
        <p:spPr>
          <a:xfrm>
            <a:off x="11020101" y="199016"/>
            <a:ext cx="772126" cy="659528"/>
          </a:xfrm>
          <a:prstGeom prst="rect">
            <a:avLst/>
          </a:prstGeom>
          <a:noFill/>
          <a:ln>
            <a:noFill/>
          </a:ln>
        </p:spPr>
      </p:pic>
      <p:sp>
        <p:nvSpPr>
          <p:cNvPr id="2106" name="Google Shape;2106;p166"/>
          <p:cNvSpPr txBox="1"/>
          <p:nvPr/>
        </p:nvSpPr>
        <p:spPr>
          <a:xfrm>
            <a:off x="537759" y="867517"/>
            <a:ext cx="10654725" cy="757603"/>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200" dirty="0">
                <a:solidFill>
                  <a:srgbClr val="3E3E40"/>
                </a:solidFill>
                <a:ea typeface="Helvetica Neue"/>
                <a:cs typeface="Helvetica Neue"/>
                <a:sym typeface="Helvetica Neue"/>
              </a:rPr>
              <a:t>Everything</a:t>
            </a:r>
            <a:r>
              <a:rPr lang="en-US" sz="2399" dirty="0">
                <a:solidFill>
                  <a:srgbClr val="3E3E40"/>
                </a:solidFill>
                <a:latin typeface="Helvetica Neue"/>
                <a:ea typeface="Helvetica Neue"/>
                <a:cs typeface="Helvetica Neue"/>
                <a:sym typeface="Helvetica Neue"/>
              </a:rPr>
              <a:t> is defined in a </a:t>
            </a:r>
            <a:r>
              <a:rPr lang="en-US" sz="2399" b="1" dirty="0">
                <a:solidFill>
                  <a:srgbClr val="3E3E40"/>
                </a:solidFill>
                <a:latin typeface="Helvetica Neue"/>
                <a:ea typeface="Helvetica Neue"/>
                <a:cs typeface="Helvetica Neue"/>
                <a:sym typeface="Helvetica Neue"/>
              </a:rPr>
              <a:t>docker-</a:t>
            </a:r>
            <a:r>
              <a:rPr lang="en-US" sz="2399" b="1" dirty="0" err="1">
                <a:solidFill>
                  <a:srgbClr val="3E3E40"/>
                </a:solidFill>
                <a:latin typeface="Helvetica Neue"/>
                <a:ea typeface="Helvetica Neue"/>
                <a:cs typeface="Helvetica Neue"/>
                <a:sym typeface="Helvetica Neue"/>
              </a:rPr>
              <a:t>compose.yml</a:t>
            </a:r>
            <a:r>
              <a:rPr lang="en-US" sz="2399" b="1" dirty="0">
                <a:solidFill>
                  <a:srgbClr val="3E3E40"/>
                </a:solidFill>
                <a:latin typeface="Helvetica Neue"/>
                <a:ea typeface="Helvetica Neue"/>
                <a:cs typeface="Helvetica Neue"/>
                <a:sym typeface="Helvetica Neue"/>
              </a:rPr>
              <a:t> </a:t>
            </a:r>
            <a:r>
              <a:rPr lang="en-US" sz="2399" dirty="0">
                <a:solidFill>
                  <a:srgbClr val="3E3E40"/>
                </a:solidFill>
                <a:latin typeface="Helvetica Neue"/>
                <a:ea typeface="Helvetica Neue"/>
                <a:cs typeface="Helvetica Neue"/>
                <a:sym typeface="Helvetica Neue"/>
              </a:rPr>
              <a:t>file</a:t>
            </a:r>
            <a:endParaRPr sz="2399" dirty="0">
              <a:solidFill>
                <a:srgbClr val="3E3E40"/>
              </a:solidFill>
              <a:latin typeface="Helvetica Neue"/>
              <a:ea typeface="Helvetica Neue"/>
              <a:cs typeface="Helvetica Neue"/>
              <a:sym typeface="Helvetica Neue"/>
            </a:endParaRPr>
          </a:p>
        </p:txBody>
      </p:sp>
      <p:sp>
        <p:nvSpPr>
          <p:cNvPr id="2107" name="Google Shape;2107;p166"/>
          <p:cNvSpPr txBox="1"/>
          <p:nvPr/>
        </p:nvSpPr>
        <p:spPr>
          <a:xfrm>
            <a:off x="533260" y="1600676"/>
            <a:ext cx="10654725" cy="1165796"/>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200" dirty="0">
                <a:solidFill>
                  <a:srgbClr val="3E3E40"/>
                </a:solidFill>
                <a:ea typeface="Helvetica Neue"/>
                <a:cs typeface="Helvetica Neue"/>
                <a:sym typeface="Helvetica Neue"/>
              </a:rPr>
              <a:t>Basic structure</a:t>
            </a:r>
            <a:endParaRPr sz="2200" dirty="0">
              <a:solidFill>
                <a:srgbClr val="3E3E40"/>
              </a:solidFill>
              <a:ea typeface="Helvetica Neue"/>
              <a:cs typeface="Helvetica Neue"/>
              <a:sym typeface="Helvetica Neue"/>
            </a:endParaRPr>
          </a:p>
        </p:txBody>
      </p:sp>
      <p:pic>
        <p:nvPicPr>
          <p:cNvPr id="4" name="Picture 3" descr="A close up of text on a black background&#10;&#10;Description automatically generated">
            <a:extLst>
              <a:ext uri="{FF2B5EF4-FFF2-40B4-BE49-F238E27FC236}">
                <a16:creationId xmlns:a16="http://schemas.microsoft.com/office/drawing/2014/main" id="{90ACC1EA-35FA-3643-A792-2DB400DC6170}"/>
              </a:ext>
            </a:extLst>
          </p:cNvPr>
          <p:cNvPicPr>
            <a:picLocks noChangeAspect="1"/>
          </p:cNvPicPr>
          <p:nvPr/>
        </p:nvPicPr>
        <p:blipFill>
          <a:blip r:embed="rId4"/>
          <a:stretch>
            <a:fillRect/>
          </a:stretch>
        </p:blipFill>
        <p:spPr>
          <a:xfrm>
            <a:off x="3674699" y="1539673"/>
            <a:ext cx="5329964" cy="4173887"/>
          </a:xfrm>
          <a:prstGeom prst="rect">
            <a:avLst/>
          </a:prstGeom>
        </p:spPr>
      </p:pic>
    </p:spTree>
    <p:extLst>
      <p:ext uri="{BB962C8B-B14F-4D97-AF65-F5344CB8AC3E}">
        <p14:creationId xmlns:p14="http://schemas.microsoft.com/office/powerpoint/2010/main" val="2356715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06"/>
                                        </p:tgtEl>
                                        <p:attrNameLst>
                                          <p:attrName>style.visibility</p:attrName>
                                        </p:attrNameLst>
                                      </p:cBhvr>
                                      <p:to>
                                        <p:strVal val="visible"/>
                                      </p:to>
                                    </p:set>
                                    <p:animEffect transition="in" filter="fade">
                                      <p:cBhvr>
                                        <p:cTn id="7" dur="500"/>
                                        <p:tgtEl>
                                          <p:spTgt spid="21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07"/>
                                        </p:tgtEl>
                                        <p:attrNameLst>
                                          <p:attrName>style.visibility</p:attrName>
                                        </p:attrNameLst>
                                      </p:cBhvr>
                                      <p:to>
                                        <p:strVal val="visible"/>
                                      </p:to>
                                    </p:set>
                                    <p:animEffect transition="in" filter="fade">
                                      <p:cBhvr>
                                        <p:cTn id="12" dur="500"/>
                                        <p:tgtEl>
                                          <p:spTgt spid="2107"/>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113"/>
        <p:cNvGrpSpPr/>
        <p:nvPr/>
      </p:nvGrpSpPr>
      <p:grpSpPr>
        <a:xfrm>
          <a:off x="0" y="0"/>
          <a:ext cx="0" cy="0"/>
          <a:chOff x="0" y="0"/>
          <a:chExt cx="0" cy="0"/>
        </a:xfrm>
      </p:grpSpPr>
      <p:sp>
        <p:nvSpPr>
          <p:cNvPr id="2114" name="Google Shape;2114;p167"/>
          <p:cNvSpPr txBox="1">
            <a:spLocks noGrp="1"/>
          </p:cNvSpPr>
          <p:nvPr>
            <p:ph type="title"/>
          </p:nvPr>
        </p:nvSpPr>
        <p:spPr>
          <a:prstGeom prst="rect">
            <a:avLst/>
          </a:prstGeom>
        </p:spPr>
        <p:txBody>
          <a:bodyPr spcFirstLastPara="1" vert="horz" wrap="square" lIns="91401" tIns="91401" rIns="91401" bIns="91401" rtlCol="0" anchor="ctr" anchorCtr="0">
            <a:noAutofit/>
          </a:bodyPr>
          <a:lstStyle/>
          <a:p>
            <a:r>
              <a:rPr lang="en-US"/>
              <a:t>Previous examples with Compose</a:t>
            </a:r>
            <a:endParaRPr/>
          </a:p>
        </p:txBody>
      </p:sp>
      <p:pic>
        <p:nvPicPr>
          <p:cNvPr id="2116" name="Google Shape;2116;p167"/>
          <p:cNvPicPr preferRelativeResize="0"/>
          <p:nvPr/>
        </p:nvPicPr>
        <p:blipFill>
          <a:blip r:embed="rId3">
            <a:alphaModFix/>
          </a:blip>
          <a:stretch>
            <a:fillRect/>
          </a:stretch>
        </p:blipFill>
        <p:spPr>
          <a:xfrm>
            <a:off x="11020101" y="199016"/>
            <a:ext cx="772126" cy="659528"/>
          </a:xfrm>
          <a:prstGeom prst="rect">
            <a:avLst/>
          </a:prstGeom>
          <a:noFill/>
          <a:ln>
            <a:noFill/>
          </a:ln>
        </p:spPr>
      </p:pic>
      <p:sp>
        <p:nvSpPr>
          <p:cNvPr id="2117" name="Google Shape;2117;p167"/>
          <p:cNvSpPr txBox="1"/>
          <p:nvPr/>
        </p:nvSpPr>
        <p:spPr>
          <a:xfrm>
            <a:off x="537759" y="867517"/>
            <a:ext cx="10654725" cy="757603"/>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200">
                <a:solidFill>
                  <a:srgbClr val="3E3E40"/>
                </a:solidFill>
                <a:ea typeface="Helvetica Neue"/>
                <a:cs typeface="Helvetica Neue"/>
                <a:sym typeface="Helvetica Neue"/>
              </a:rPr>
              <a:t>Example: Simple MongoDB instance</a:t>
            </a:r>
            <a:endParaRPr sz="2200">
              <a:solidFill>
                <a:srgbClr val="3E3E40"/>
              </a:solidFill>
              <a:ea typeface="Helvetica Neue"/>
              <a:cs typeface="Helvetica Neue"/>
              <a:sym typeface="Helvetica Neue"/>
            </a:endParaRPr>
          </a:p>
        </p:txBody>
      </p:sp>
      <p:sp>
        <p:nvSpPr>
          <p:cNvPr id="2123" name="Google Shape;2123;p167"/>
          <p:cNvSpPr txBox="1"/>
          <p:nvPr/>
        </p:nvSpPr>
        <p:spPr>
          <a:xfrm>
            <a:off x="6988611" y="3327017"/>
            <a:ext cx="3792512" cy="757603"/>
          </a:xfrm>
          <a:prstGeom prst="rect">
            <a:avLst/>
          </a:prstGeom>
          <a:noFill/>
          <a:ln>
            <a:noFill/>
          </a:ln>
        </p:spPr>
        <p:txBody>
          <a:bodyPr spcFirstLastPara="1" wrap="square" lIns="91401" tIns="91401" rIns="91401" bIns="91401" anchor="t" anchorCtr="0">
            <a:noAutofit/>
          </a:bodyPr>
          <a:lstStyle/>
          <a:p>
            <a:pPr algn="ctr"/>
            <a:r>
              <a:rPr lang="en-US" sz="1400" dirty="0">
                <a:solidFill>
                  <a:srgbClr val="FF0000"/>
                </a:solidFill>
                <a:ea typeface="Helvetica Neue"/>
                <a:cs typeface="Helvetica Neue"/>
                <a:sym typeface="Helvetica Neue"/>
              </a:rPr>
              <a:t>It’s better not forcing a container name</a:t>
            </a:r>
            <a:br>
              <a:rPr lang="en-US" sz="1400" dirty="0">
                <a:solidFill>
                  <a:srgbClr val="FF0000"/>
                </a:solidFill>
                <a:ea typeface="Helvetica Neue"/>
                <a:cs typeface="Helvetica Neue"/>
                <a:sym typeface="Helvetica Neue"/>
              </a:rPr>
            </a:br>
            <a:r>
              <a:rPr lang="en-US" sz="1400" dirty="0">
                <a:solidFill>
                  <a:srgbClr val="FF0000"/>
                </a:solidFill>
                <a:ea typeface="Helvetica Neue"/>
                <a:cs typeface="Helvetica Neue"/>
                <a:sym typeface="Helvetica Neue"/>
              </a:rPr>
              <a:t>and let Compose create one</a:t>
            </a:r>
            <a:endParaRPr sz="1400" dirty="0">
              <a:solidFill>
                <a:srgbClr val="FF0000"/>
              </a:solidFill>
              <a:ea typeface="Helvetica Neue"/>
              <a:cs typeface="Helvetica Neue"/>
              <a:sym typeface="Helvetica Neue"/>
            </a:endParaRPr>
          </a:p>
        </p:txBody>
      </p:sp>
      <p:sp>
        <p:nvSpPr>
          <p:cNvPr id="2124" name="Google Shape;2124;p167"/>
          <p:cNvSpPr txBox="1"/>
          <p:nvPr/>
        </p:nvSpPr>
        <p:spPr>
          <a:xfrm>
            <a:off x="461579" y="4390210"/>
            <a:ext cx="5455879" cy="757603"/>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200" dirty="0">
                <a:solidFill>
                  <a:srgbClr val="3E3E40"/>
                </a:solidFill>
                <a:ea typeface="Helvetica Neue"/>
                <a:cs typeface="Helvetica Neue"/>
                <a:sym typeface="Helvetica Neue"/>
              </a:rPr>
              <a:t>Deploy with one command</a:t>
            </a:r>
            <a:endParaRPr sz="2200" dirty="0">
              <a:solidFill>
                <a:srgbClr val="3E3E40"/>
              </a:solidFill>
              <a:ea typeface="Helvetica Neue"/>
              <a:cs typeface="Helvetica Neue"/>
              <a:sym typeface="Helvetica Neue"/>
            </a:endParaRPr>
          </a:p>
        </p:txBody>
      </p:sp>
      <p:sp>
        <p:nvSpPr>
          <p:cNvPr id="2126" name="Google Shape;2126;p167"/>
          <p:cNvSpPr txBox="1"/>
          <p:nvPr/>
        </p:nvSpPr>
        <p:spPr>
          <a:xfrm>
            <a:off x="461579" y="5298094"/>
            <a:ext cx="5900663" cy="757603"/>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200" dirty="0">
                <a:solidFill>
                  <a:srgbClr val="3E3E40"/>
                </a:solidFill>
                <a:ea typeface="Helvetica Neue"/>
                <a:cs typeface="Helvetica Neue"/>
                <a:sym typeface="Helvetica Neue"/>
              </a:rPr>
              <a:t>Teardown with one command</a:t>
            </a:r>
            <a:endParaRPr sz="2200" dirty="0">
              <a:solidFill>
                <a:srgbClr val="3E3E40"/>
              </a:solidFill>
              <a:ea typeface="Helvetica Neue"/>
              <a:cs typeface="Helvetica Neue"/>
              <a:sym typeface="Helvetica Neue"/>
            </a:endParaRPr>
          </a:p>
        </p:txBody>
      </p:sp>
      <p:pic>
        <p:nvPicPr>
          <p:cNvPr id="4" name="Picture 3" descr="A picture containing drawing&#10;&#10;Description automatically generated">
            <a:extLst>
              <a:ext uri="{FF2B5EF4-FFF2-40B4-BE49-F238E27FC236}">
                <a16:creationId xmlns:a16="http://schemas.microsoft.com/office/drawing/2014/main" id="{A768E691-5189-C847-98DE-05DAC2A35B8B}"/>
              </a:ext>
            </a:extLst>
          </p:cNvPr>
          <p:cNvPicPr>
            <a:picLocks noChangeAspect="1"/>
          </p:cNvPicPr>
          <p:nvPr/>
        </p:nvPicPr>
        <p:blipFill>
          <a:blip r:embed="rId4"/>
          <a:stretch>
            <a:fillRect/>
          </a:stretch>
        </p:blipFill>
        <p:spPr>
          <a:xfrm>
            <a:off x="5782704" y="1855402"/>
            <a:ext cx="6221745" cy="1416332"/>
          </a:xfrm>
          <a:prstGeom prst="rect">
            <a:avLst/>
          </a:prstGeom>
        </p:spPr>
      </p:pic>
      <p:sp>
        <p:nvSpPr>
          <p:cNvPr id="19" name="Google Shape;2121;p167">
            <a:extLst>
              <a:ext uri="{FF2B5EF4-FFF2-40B4-BE49-F238E27FC236}">
                <a16:creationId xmlns:a16="http://schemas.microsoft.com/office/drawing/2014/main" id="{58247A07-891E-CC42-823D-47869760FF6A}"/>
              </a:ext>
            </a:extLst>
          </p:cNvPr>
          <p:cNvSpPr/>
          <p:nvPr/>
        </p:nvSpPr>
        <p:spPr>
          <a:xfrm>
            <a:off x="7966968" y="2212408"/>
            <a:ext cx="1877811" cy="757603"/>
          </a:xfrm>
          <a:prstGeom prst="ellipse">
            <a:avLst/>
          </a:prstGeom>
          <a:noFill/>
          <a:ln w="19050" cap="flat" cmpd="sng">
            <a:solidFill>
              <a:srgbClr val="FF0000"/>
            </a:solidFill>
            <a:prstDash val="solid"/>
            <a:round/>
            <a:headEnd type="none" w="sm" len="sm"/>
            <a:tailEnd type="none" w="sm" len="sm"/>
          </a:ln>
        </p:spPr>
        <p:txBody>
          <a:bodyPr spcFirstLastPara="1" wrap="square" lIns="91401" tIns="91401" rIns="91401" bIns="91401" anchor="ctr" anchorCtr="0">
            <a:noAutofit/>
          </a:bodyPr>
          <a:lstStyle/>
          <a:p>
            <a:endParaRPr sz="1799"/>
          </a:p>
        </p:txBody>
      </p:sp>
      <p:cxnSp>
        <p:nvCxnSpPr>
          <p:cNvPr id="20" name="Google Shape;2122;p167">
            <a:extLst>
              <a:ext uri="{FF2B5EF4-FFF2-40B4-BE49-F238E27FC236}">
                <a16:creationId xmlns:a16="http://schemas.microsoft.com/office/drawing/2014/main" id="{5B59B5D8-D5D0-E248-A319-AF1B243F3E80}"/>
              </a:ext>
            </a:extLst>
          </p:cNvPr>
          <p:cNvCxnSpPr>
            <a:cxnSpLocks/>
            <a:endCxn id="2123" idx="0"/>
          </p:cNvCxnSpPr>
          <p:nvPr/>
        </p:nvCxnSpPr>
        <p:spPr>
          <a:xfrm>
            <a:off x="8884867" y="2964864"/>
            <a:ext cx="0" cy="362153"/>
          </a:xfrm>
          <a:prstGeom prst="straightConnector1">
            <a:avLst/>
          </a:prstGeom>
          <a:noFill/>
          <a:ln w="19050" cap="flat" cmpd="sng">
            <a:solidFill>
              <a:srgbClr val="FF0000"/>
            </a:solidFill>
            <a:prstDash val="solid"/>
            <a:round/>
            <a:headEnd type="none" w="med" len="med"/>
            <a:tailEnd type="triangle" w="med" len="med"/>
          </a:ln>
        </p:spPr>
      </p:cxnSp>
      <p:pic>
        <p:nvPicPr>
          <p:cNvPr id="9" name="Picture 8" descr="A screenshot of a cell phone&#10;&#10;Description automatically generated">
            <a:extLst>
              <a:ext uri="{FF2B5EF4-FFF2-40B4-BE49-F238E27FC236}">
                <a16:creationId xmlns:a16="http://schemas.microsoft.com/office/drawing/2014/main" id="{233BCC7B-2ABF-374A-BA1B-26EBA737CB42}"/>
              </a:ext>
            </a:extLst>
          </p:cNvPr>
          <p:cNvPicPr>
            <a:picLocks noChangeAspect="1"/>
          </p:cNvPicPr>
          <p:nvPr/>
        </p:nvPicPr>
        <p:blipFill>
          <a:blip r:embed="rId5"/>
          <a:stretch>
            <a:fillRect/>
          </a:stretch>
        </p:blipFill>
        <p:spPr>
          <a:xfrm>
            <a:off x="5894531" y="4142526"/>
            <a:ext cx="2921270" cy="1270118"/>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5025D468-90AC-E24F-8F43-A5042D14C383}"/>
              </a:ext>
            </a:extLst>
          </p:cNvPr>
          <p:cNvPicPr>
            <a:picLocks noChangeAspect="1"/>
          </p:cNvPicPr>
          <p:nvPr/>
        </p:nvPicPr>
        <p:blipFill>
          <a:blip r:embed="rId6"/>
          <a:stretch>
            <a:fillRect/>
          </a:stretch>
        </p:blipFill>
        <p:spPr>
          <a:xfrm>
            <a:off x="5917458" y="5156324"/>
            <a:ext cx="2875417" cy="1173639"/>
          </a:xfrm>
          <a:prstGeom prst="rect">
            <a:avLst/>
          </a:prstGeom>
        </p:spPr>
      </p:pic>
      <p:pic>
        <p:nvPicPr>
          <p:cNvPr id="15" name="Picture 14" descr="A picture containing bird&#10;&#10;Description automatically generated">
            <a:extLst>
              <a:ext uri="{FF2B5EF4-FFF2-40B4-BE49-F238E27FC236}">
                <a16:creationId xmlns:a16="http://schemas.microsoft.com/office/drawing/2014/main" id="{B0DEA065-9B15-8547-9B44-664878472260}"/>
              </a:ext>
            </a:extLst>
          </p:cNvPr>
          <p:cNvPicPr>
            <a:picLocks noChangeAspect="1"/>
          </p:cNvPicPr>
          <p:nvPr/>
        </p:nvPicPr>
        <p:blipFill>
          <a:blip r:embed="rId7"/>
          <a:stretch>
            <a:fillRect/>
          </a:stretch>
        </p:blipFill>
        <p:spPr>
          <a:xfrm>
            <a:off x="324521" y="1559454"/>
            <a:ext cx="5841127" cy="1787786"/>
          </a:xfrm>
          <a:prstGeom prst="rect">
            <a:avLst/>
          </a:prstGeom>
        </p:spPr>
      </p:pic>
      <p:pic>
        <p:nvPicPr>
          <p:cNvPr id="32" name="Picture 31" descr="A picture containing bird, drawing&#10;&#10;Description automatically generated">
            <a:extLst>
              <a:ext uri="{FF2B5EF4-FFF2-40B4-BE49-F238E27FC236}">
                <a16:creationId xmlns:a16="http://schemas.microsoft.com/office/drawing/2014/main" id="{047315D6-C4C7-C144-B1B1-6F58BD6E4C26}"/>
              </a:ext>
            </a:extLst>
          </p:cNvPr>
          <p:cNvPicPr>
            <a:picLocks noChangeAspect="1"/>
          </p:cNvPicPr>
          <p:nvPr/>
        </p:nvPicPr>
        <p:blipFill>
          <a:blip r:embed="rId8"/>
          <a:stretch>
            <a:fillRect/>
          </a:stretch>
        </p:blipFill>
        <p:spPr>
          <a:xfrm>
            <a:off x="324521" y="1560555"/>
            <a:ext cx="5841126" cy="1787786"/>
          </a:xfrm>
          <a:prstGeom prst="rect">
            <a:avLst/>
          </a:prstGeom>
        </p:spPr>
      </p:pic>
    </p:spTree>
    <p:extLst>
      <p:ext uri="{BB962C8B-B14F-4D97-AF65-F5344CB8AC3E}">
        <p14:creationId xmlns:p14="http://schemas.microsoft.com/office/powerpoint/2010/main" val="401628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17"/>
                                        </p:tgtEl>
                                        <p:attrNameLst>
                                          <p:attrName>style.visibility</p:attrName>
                                        </p:attrNameLst>
                                      </p:cBhvr>
                                      <p:to>
                                        <p:strVal val="visible"/>
                                      </p:to>
                                    </p:set>
                                    <p:animEffect transition="in" filter="fade">
                                      <p:cBhvr>
                                        <p:cTn id="7" dur="500"/>
                                        <p:tgtEl>
                                          <p:spTgt spid="21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nodeType="withEffect">
                                  <p:stCondLst>
                                    <p:cond delay="0"/>
                                  </p:stCondLst>
                                  <p:childTnLst>
                                    <p:set>
                                      <p:cBhvr>
                                        <p:cTn id="27" dur="1" fill="hold">
                                          <p:stCondLst>
                                            <p:cond delay="0"/>
                                          </p:stCondLst>
                                        </p:cTn>
                                        <p:tgtEl>
                                          <p:spTgt spid="2123"/>
                                        </p:tgtEl>
                                        <p:attrNameLst>
                                          <p:attrName>style.visibility</p:attrName>
                                        </p:attrNameLst>
                                      </p:cBhvr>
                                      <p:to>
                                        <p:strVal val="visible"/>
                                      </p:to>
                                    </p:set>
                                    <p:animEffect transition="in" filter="fade">
                                      <p:cBhvr>
                                        <p:cTn id="28" dur="500"/>
                                        <p:tgtEl>
                                          <p:spTgt spid="212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124"/>
                                        </p:tgtEl>
                                        <p:attrNameLst>
                                          <p:attrName>style.visibility</p:attrName>
                                        </p:attrNameLst>
                                      </p:cBhvr>
                                      <p:to>
                                        <p:strVal val="visible"/>
                                      </p:to>
                                    </p:set>
                                    <p:animEffect transition="in" filter="fade">
                                      <p:cBhvr>
                                        <p:cTn id="38" dur="500"/>
                                        <p:tgtEl>
                                          <p:spTgt spid="2124"/>
                                        </p:tgtEl>
                                      </p:cBhvr>
                                    </p:animEffect>
                                  </p:childTnLst>
                                </p:cTn>
                              </p:par>
                              <p:par>
                                <p:cTn id="39" presetID="10" presetClass="entr" presetSubtype="0" fill="hold" nodeType="withEffect">
                                  <p:stCondLst>
                                    <p:cond delay="0"/>
                                  </p:stCondLst>
                                  <p:childTnLst>
                                    <p:set>
                                      <p:cBhvr>
                                        <p:cTn id="40" dur="1" fill="hold">
                                          <p:stCondLst>
                                            <p:cond delay="0"/>
                                          </p:stCondLst>
                                        </p:cTn>
                                        <p:tgtEl>
                                          <p:spTgt spid="2126"/>
                                        </p:tgtEl>
                                        <p:attrNameLst>
                                          <p:attrName>style.visibility</p:attrName>
                                        </p:attrNameLst>
                                      </p:cBhvr>
                                      <p:to>
                                        <p:strVal val="visible"/>
                                      </p:to>
                                    </p:set>
                                    <p:animEffect transition="in" filter="fade">
                                      <p:cBhvr>
                                        <p:cTn id="41" dur="500"/>
                                        <p:tgtEl>
                                          <p:spTgt spid="2126"/>
                                        </p:tgtEl>
                                      </p:cBhvr>
                                    </p:animEffect>
                                  </p:childTnLst>
                                </p:cTn>
                              </p:par>
                              <p:par>
                                <p:cTn id="42" presetID="10" presetClass="entr" presetSubtype="0" fill="hold"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132"/>
        <p:cNvGrpSpPr/>
        <p:nvPr/>
      </p:nvGrpSpPr>
      <p:grpSpPr>
        <a:xfrm>
          <a:off x="0" y="0"/>
          <a:ext cx="0" cy="0"/>
          <a:chOff x="0" y="0"/>
          <a:chExt cx="0" cy="0"/>
        </a:xfrm>
      </p:grpSpPr>
      <p:sp>
        <p:nvSpPr>
          <p:cNvPr id="2133" name="Google Shape;2133;p168"/>
          <p:cNvSpPr txBox="1">
            <a:spLocks noGrp="1"/>
          </p:cNvSpPr>
          <p:nvPr>
            <p:ph type="title"/>
          </p:nvPr>
        </p:nvSpPr>
        <p:spPr>
          <a:prstGeom prst="rect">
            <a:avLst/>
          </a:prstGeom>
        </p:spPr>
        <p:txBody>
          <a:bodyPr spcFirstLastPara="1" vert="horz" wrap="square" lIns="91401" tIns="91401" rIns="91401" bIns="91401" rtlCol="0" anchor="ctr" anchorCtr="0">
            <a:noAutofit/>
          </a:bodyPr>
          <a:lstStyle/>
          <a:p>
            <a:r>
              <a:rPr lang="en-US"/>
              <a:t>Previous examples with Compose</a:t>
            </a:r>
            <a:endParaRPr/>
          </a:p>
        </p:txBody>
      </p:sp>
      <p:pic>
        <p:nvPicPr>
          <p:cNvPr id="2135" name="Google Shape;2135;p168"/>
          <p:cNvPicPr preferRelativeResize="0"/>
          <p:nvPr/>
        </p:nvPicPr>
        <p:blipFill>
          <a:blip r:embed="rId3">
            <a:alphaModFix/>
          </a:blip>
          <a:stretch>
            <a:fillRect/>
          </a:stretch>
        </p:blipFill>
        <p:spPr>
          <a:xfrm>
            <a:off x="11020101" y="199016"/>
            <a:ext cx="772126" cy="659528"/>
          </a:xfrm>
          <a:prstGeom prst="rect">
            <a:avLst/>
          </a:prstGeom>
          <a:noFill/>
          <a:ln>
            <a:noFill/>
          </a:ln>
        </p:spPr>
      </p:pic>
      <p:sp>
        <p:nvSpPr>
          <p:cNvPr id="2136" name="Google Shape;2136;p168"/>
          <p:cNvSpPr txBox="1"/>
          <p:nvPr/>
        </p:nvSpPr>
        <p:spPr>
          <a:xfrm>
            <a:off x="537759" y="715157"/>
            <a:ext cx="10654725" cy="757603"/>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200" dirty="0">
                <a:solidFill>
                  <a:srgbClr val="3E3E40"/>
                </a:solidFill>
                <a:ea typeface="Helvetica Neue"/>
                <a:cs typeface="Helvetica Neue"/>
                <a:sym typeface="Helvetica Neue"/>
              </a:rPr>
              <a:t>Example: MariaDB instance (with env vars, no persistence)</a:t>
            </a:r>
            <a:endParaRPr sz="2200" dirty="0">
              <a:solidFill>
                <a:srgbClr val="3E3E40"/>
              </a:solidFill>
              <a:ea typeface="Helvetica Neue"/>
              <a:cs typeface="Helvetica Neue"/>
              <a:sym typeface="Helvetica Neue"/>
            </a:endParaRPr>
          </a:p>
        </p:txBody>
      </p:sp>
      <p:pic>
        <p:nvPicPr>
          <p:cNvPr id="4" name="Picture 3" descr="A screenshot of a cell phone&#10;&#10;Description automatically generated">
            <a:extLst>
              <a:ext uri="{FF2B5EF4-FFF2-40B4-BE49-F238E27FC236}">
                <a16:creationId xmlns:a16="http://schemas.microsoft.com/office/drawing/2014/main" id="{36C5F28E-8F55-4E41-B88D-B5CF115AB024}"/>
              </a:ext>
            </a:extLst>
          </p:cNvPr>
          <p:cNvPicPr>
            <a:picLocks noChangeAspect="1"/>
          </p:cNvPicPr>
          <p:nvPr/>
        </p:nvPicPr>
        <p:blipFill>
          <a:blip r:embed="rId4"/>
          <a:stretch>
            <a:fillRect/>
          </a:stretch>
        </p:blipFill>
        <p:spPr>
          <a:xfrm>
            <a:off x="5811835" y="2265108"/>
            <a:ext cx="5488502" cy="2064052"/>
          </a:xfrm>
          <a:prstGeom prst="rect">
            <a:avLst/>
          </a:prstGeom>
        </p:spPr>
      </p:pic>
      <p:sp>
        <p:nvSpPr>
          <p:cNvPr id="15" name="Google Shape;2141;p168">
            <a:extLst>
              <a:ext uri="{FF2B5EF4-FFF2-40B4-BE49-F238E27FC236}">
                <a16:creationId xmlns:a16="http://schemas.microsoft.com/office/drawing/2014/main" id="{146D85DD-1146-B042-A634-53B59DF2D885}"/>
              </a:ext>
            </a:extLst>
          </p:cNvPr>
          <p:cNvSpPr/>
          <p:nvPr/>
        </p:nvSpPr>
        <p:spPr>
          <a:xfrm>
            <a:off x="6212401" y="2879324"/>
            <a:ext cx="4687371" cy="1255567"/>
          </a:xfrm>
          <a:prstGeom prst="ellipse">
            <a:avLst/>
          </a:prstGeom>
          <a:noFill/>
          <a:ln w="19050" cap="flat" cmpd="sng">
            <a:solidFill>
              <a:srgbClr val="FF0000"/>
            </a:solidFill>
            <a:prstDash val="solid"/>
            <a:round/>
            <a:headEnd type="none" w="sm" len="sm"/>
            <a:tailEnd type="none" w="sm" len="sm"/>
          </a:ln>
        </p:spPr>
        <p:txBody>
          <a:bodyPr spcFirstLastPara="1" wrap="square" lIns="91401" tIns="91401" rIns="91401" bIns="91401" anchor="ctr" anchorCtr="0">
            <a:noAutofit/>
          </a:bodyPr>
          <a:lstStyle/>
          <a:p>
            <a:endParaRPr sz="1799">
              <a:solidFill>
                <a:srgbClr val="FF0000"/>
              </a:solidFill>
            </a:endParaRPr>
          </a:p>
        </p:txBody>
      </p:sp>
      <p:pic>
        <p:nvPicPr>
          <p:cNvPr id="6" name="Picture 5" descr="A close up of a logo&#10;&#10;Description automatically generated">
            <a:extLst>
              <a:ext uri="{FF2B5EF4-FFF2-40B4-BE49-F238E27FC236}">
                <a16:creationId xmlns:a16="http://schemas.microsoft.com/office/drawing/2014/main" id="{790EB7BA-A56E-7B49-8CA6-0FA31B45E2C9}"/>
              </a:ext>
            </a:extLst>
          </p:cNvPr>
          <p:cNvPicPr>
            <a:picLocks noChangeAspect="1"/>
          </p:cNvPicPr>
          <p:nvPr/>
        </p:nvPicPr>
        <p:blipFill>
          <a:blip r:embed="rId5"/>
          <a:stretch>
            <a:fillRect/>
          </a:stretch>
        </p:blipFill>
        <p:spPr>
          <a:xfrm>
            <a:off x="252797" y="1447800"/>
            <a:ext cx="5956300" cy="396240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1AA3D175-FBC1-1548-90DD-92A27CE2C2B0}"/>
              </a:ext>
            </a:extLst>
          </p:cNvPr>
          <p:cNvPicPr>
            <a:picLocks noChangeAspect="1"/>
          </p:cNvPicPr>
          <p:nvPr/>
        </p:nvPicPr>
        <p:blipFill>
          <a:blip r:embed="rId6"/>
          <a:stretch>
            <a:fillRect/>
          </a:stretch>
        </p:blipFill>
        <p:spPr>
          <a:xfrm>
            <a:off x="252797" y="1447800"/>
            <a:ext cx="5956300" cy="3962400"/>
          </a:xfrm>
          <a:prstGeom prst="rect">
            <a:avLst/>
          </a:prstGeom>
        </p:spPr>
      </p:pic>
      <p:pic>
        <p:nvPicPr>
          <p:cNvPr id="10" name="Picture 9" descr="A close up of text on a black background&#10;&#10;Description automatically generated">
            <a:extLst>
              <a:ext uri="{FF2B5EF4-FFF2-40B4-BE49-F238E27FC236}">
                <a16:creationId xmlns:a16="http://schemas.microsoft.com/office/drawing/2014/main" id="{5571F14C-E885-1B41-AB94-06F38E4A8B81}"/>
              </a:ext>
            </a:extLst>
          </p:cNvPr>
          <p:cNvPicPr>
            <a:picLocks noChangeAspect="1"/>
          </p:cNvPicPr>
          <p:nvPr/>
        </p:nvPicPr>
        <p:blipFill>
          <a:blip r:embed="rId7"/>
          <a:stretch>
            <a:fillRect/>
          </a:stretch>
        </p:blipFill>
        <p:spPr>
          <a:xfrm>
            <a:off x="246301" y="1460280"/>
            <a:ext cx="5956300" cy="3962400"/>
          </a:xfrm>
          <a:prstGeom prst="rect">
            <a:avLst/>
          </a:prstGeom>
        </p:spPr>
      </p:pic>
    </p:spTree>
    <p:extLst>
      <p:ext uri="{BB962C8B-B14F-4D97-AF65-F5344CB8AC3E}">
        <p14:creationId xmlns:p14="http://schemas.microsoft.com/office/powerpoint/2010/main" val="81434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36"/>
                                        </p:tgtEl>
                                        <p:attrNameLst>
                                          <p:attrName>style.visibility</p:attrName>
                                        </p:attrNameLst>
                                      </p:cBhvr>
                                      <p:to>
                                        <p:strVal val="visible"/>
                                      </p:to>
                                    </p:set>
                                    <p:animEffect transition="in" filter="fade">
                                      <p:cBhvr>
                                        <p:cTn id="7" dur="500"/>
                                        <p:tgtEl>
                                          <p:spTgt spid="21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132"/>
        <p:cNvGrpSpPr/>
        <p:nvPr/>
      </p:nvGrpSpPr>
      <p:grpSpPr>
        <a:xfrm>
          <a:off x="0" y="0"/>
          <a:ext cx="0" cy="0"/>
          <a:chOff x="0" y="0"/>
          <a:chExt cx="0" cy="0"/>
        </a:xfrm>
      </p:grpSpPr>
      <p:sp>
        <p:nvSpPr>
          <p:cNvPr id="2133" name="Google Shape;2133;p168"/>
          <p:cNvSpPr txBox="1">
            <a:spLocks noGrp="1"/>
          </p:cNvSpPr>
          <p:nvPr>
            <p:ph type="title"/>
          </p:nvPr>
        </p:nvSpPr>
        <p:spPr>
          <a:prstGeom prst="rect">
            <a:avLst/>
          </a:prstGeom>
        </p:spPr>
        <p:txBody>
          <a:bodyPr spcFirstLastPara="1" vert="horz" wrap="square" lIns="91401" tIns="91401" rIns="91401" bIns="91401" rtlCol="0" anchor="ctr" anchorCtr="0">
            <a:noAutofit/>
          </a:bodyPr>
          <a:lstStyle/>
          <a:p>
            <a:r>
              <a:rPr lang="en-US"/>
              <a:t>Previous examples with Compose</a:t>
            </a:r>
            <a:endParaRPr/>
          </a:p>
        </p:txBody>
      </p:sp>
      <p:pic>
        <p:nvPicPr>
          <p:cNvPr id="2135" name="Google Shape;2135;p168"/>
          <p:cNvPicPr preferRelativeResize="0"/>
          <p:nvPr/>
        </p:nvPicPr>
        <p:blipFill>
          <a:blip r:embed="rId3">
            <a:alphaModFix/>
          </a:blip>
          <a:stretch>
            <a:fillRect/>
          </a:stretch>
        </p:blipFill>
        <p:spPr>
          <a:xfrm>
            <a:off x="11020101" y="199016"/>
            <a:ext cx="772126" cy="659528"/>
          </a:xfrm>
          <a:prstGeom prst="rect">
            <a:avLst/>
          </a:prstGeom>
          <a:noFill/>
          <a:ln>
            <a:noFill/>
          </a:ln>
        </p:spPr>
      </p:pic>
      <p:sp>
        <p:nvSpPr>
          <p:cNvPr id="2136" name="Google Shape;2136;p168"/>
          <p:cNvSpPr txBox="1"/>
          <p:nvPr/>
        </p:nvSpPr>
        <p:spPr>
          <a:xfrm>
            <a:off x="537759" y="715157"/>
            <a:ext cx="10654725" cy="757603"/>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200" dirty="0">
                <a:solidFill>
                  <a:srgbClr val="3E3E40"/>
                </a:solidFill>
                <a:ea typeface="Helvetica Neue"/>
                <a:cs typeface="Helvetica Neue"/>
                <a:sym typeface="Helvetica Neue"/>
              </a:rPr>
              <a:t>Example: MariaDB instance (with env vars, ports, no persistence)</a:t>
            </a:r>
            <a:endParaRPr sz="2200" dirty="0">
              <a:solidFill>
                <a:srgbClr val="3E3E40"/>
              </a:solidFill>
              <a:ea typeface="Helvetica Neue"/>
              <a:cs typeface="Helvetica Neue"/>
              <a:sym typeface="Helvetica Neue"/>
            </a:endParaRPr>
          </a:p>
        </p:txBody>
      </p:sp>
      <p:pic>
        <p:nvPicPr>
          <p:cNvPr id="4" name="Picture 3" descr="A screenshot of a cell phone&#10;&#10;Description automatically generated">
            <a:extLst>
              <a:ext uri="{FF2B5EF4-FFF2-40B4-BE49-F238E27FC236}">
                <a16:creationId xmlns:a16="http://schemas.microsoft.com/office/drawing/2014/main" id="{36C5F28E-8F55-4E41-B88D-B5CF115AB024}"/>
              </a:ext>
            </a:extLst>
          </p:cNvPr>
          <p:cNvPicPr>
            <a:picLocks noChangeAspect="1"/>
          </p:cNvPicPr>
          <p:nvPr/>
        </p:nvPicPr>
        <p:blipFill>
          <a:blip r:embed="rId4"/>
          <a:stretch>
            <a:fillRect/>
          </a:stretch>
        </p:blipFill>
        <p:spPr>
          <a:xfrm>
            <a:off x="5811835" y="2265108"/>
            <a:ext cx="5488502" cy="2064052"/>
          </a:xfrm>
          <a:prstGeom prst="rect">
            <a:avLst/>
          </a:prstGeom>
        </p:spPr>
      </p:pic>
      <p:sp>
        <p:nvSpPr>
          <p:cNvPr id="15" name="Google Shape;2141;p168">
            <a:extLst>
              <a:ext uri="{FF2B5EF4-FFF2-40B4-BE49-F238E27FC236}">
                <a16:creationId xmlns:a16="http://schemas.microsoft.com/office/drawing/2014/main" id="{146D85DD-1146-B042-A634-53B59DF2D885}"/>
              </a:ext>
            </a:extLst>
          </p:cNvPr>
          <p:cNvSpPr/>
          <p:nvPr/>
        </p:nvSpPr>
        <p:spPr>
          <a:xfrm>
            <a:off x="8011886" y="2605844"/>
            <a:ext cx="1105987" cy="546960"/>
          </a:xfrm>
          <a:prstGeom prst="ellipse">
            <a:avLst/>
          </a:prstGeom>
          <a:noFill/>
          <a:ln w="19050" cap="flat" cmpd="sng">
            <a:solidFill>
              <a:srgbClr val="FF0000"/>
            </a:solidFill>
            <a:prstDash val="solid"/>
            <a:round/>
            <a:headEnd type="none" w="sm" len="sm"/>
            <a:tailEnd type="none" w="sm" len="sm"/>
          </a:ln>
        </p:spPr>
        <p:txBody>
          <a:bodyPr spcFirstLastPara="1" wrap="square" lIns="91401" tIns="91401" rIns="91401" bIns="91401" anchor="ctr" anchorCtr="0">
            <a:noAutofit/>
          </a:bodyPr>
          <a:lstStyle/>
          <a:p>
            <a:endParaRPr sz="1799">
              <a:solidFill>
                <a:srgbClr val="FF0000"/>
              </a:solidFill>
            </a:endParaRPr>
          </a:p>
        </p:txBody>
      </p:sp>
      <p:pic>
        <p:nvPicPr>
          <p:cNvPr id="3" name="Picture 2" descr="A screenshot of a cell phone&#10;&#10;Description automatically generated">
            <a:extLst>
              <a:ext uri="{FF2B5EF4-FFF2-40B4-BE49-F238E27FC236}">
                <a16:creationId xmlns:a16="http://schemas.microsoft.com/office/drawing/2014/main" id="{3A977BC1-43C4-544C-BC16-C149433B3582}"/>
              </a:ext>
            </a:extLst>
          </p:cNvPr>
          <p:cNvPicPr>
            <a:picLocks noChangeAspect="1"/>
          </p:cNvPicPr>
          <p:nvPr/>
        </p:nvPicPr>
        <p:blipFill>
          <a:blip r:embed="rId5"/>
          <a:stretch>
            <a:fillRect/>
          </a:stretch>
        </p:blipFill>
        <p:spPr>
          <a:xfrm>
            <a:off x="335507" y="1382123"/>
            <a:ext cx="5355355" cy="3912688"/>
          </a:xfrm>
          <a:prstGeom prst="rect">
            <a:avLst/>
          </a:prstGeom>
        </p:spPr>
      </p:pic>
      <p:pic>
        <p:nvPicPr>
          <p:cNvPr id="7" name="Picture 6" descr="A close up of text on a black background&#10;&#10;Description automatically generated">
            <a:extLst>
              <a:ext uri="{FF2B5EF4-FFF2-40B4-BE49-F238E27FC236}">
                <a16:creationId xmlns:a16="http://schemas.microsoft.com/office/drawing/2014/main" id="{96EA2E09-7D66-2642-B01B-44DE14DEB2FF}"/>
              </a:ext>
            </a:extLst>
          </p:cNvPr>
          <p:cNvPicPr>
            <a:picLocks noChangeAspect="1"/>
          </p:cNvPicPr>
          <p:nvPr/>
        </p:nvPicPr>
        <p:blipFill>
          <a:blip r:embed="rId6"/>
          <a:stretch>
            <a:fillRect/>
          </a:stretch>
        </p:blipFill>
        <p:spPr>
          <a:xfrm>
            <a:off x="335506" y="1393903"/>
            <a:ext cx="5355355" cy="4087883"/>
          </a:xfrm>
          <a:prstGeom prst="rect">
            <a:avLst/>
          </a:prstGeom>
        </p:spPr>
      </p:pic>
    </p:spTree>
    <p:extLst>
      <p:ext uri="{BB962C8B-B14F-4D97-AF65-F5344CB8AC3E}">
        <p14:creationId xmlns:p14="http://schemas.microsoft.com/office/powerpoint/2010/main" val="2095987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36"/>
                                        </p:tgtEl>
                                        <p:attrNameLst>
                                          <p:attrName>style.visibility</p:attrName>
                                        </p:attrNameLst>
                                      </p:cBhvr>
                                      <p:to>
                                        <p:strVal val="visible"/>
                                      </p:to>
                                    </p:set>
                                    <p:animEffect transition="in" filter="fade">
                                      <p:cBhvr>
                                        <p:cTn id="7" dur="500"/>
                                        <p:tgtEl>
                                          <p:spTgt spid="21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132"/>
        <p:cNvGrpSpPr/>
        <p:nvPr/>
      </p:nvGrpSpPr>
      <p:grpSpPr>
        <a:xfrm>
          <a:off x="0" y="0"/>
          <a:ext cx="0" cy="0"/>
          <a:chOff x="0" y="0"/>
          <a:chExt cx="0" cy="0"/>
        </a:xfrm>
      </p:grpSpPr>
      <p:sp>
        <p:nvSpPr>
          <p:cNvPr id="2133" name="Google Shape;2133;p168"/>
          <p:cNvSpPr txBox="1">
            <a:spLocks noGrp="1"/>
          </p:cNvSpPr>
          <p:nvPr>
            <p:ph type="title"/>
          </p:nvPr>
        </p:nvSpPr>
        <p:spPr>
          <a:prstGeom prst="rect">
            <a:avLst/>
          </a:prstGeom>
        </p:spPr>
        <p:txBody>
          <a:bodyPr spcFirstLastPara="1" vert="horz" wrap="square" lIns="91401" tIns="91401" rIns="91401" bIns="91401" rtlCol="0" anchor="ctr" anchorCtr="0">
            <a:noAutofit/>
          </a:bodyPr>
          <a:lstStyle/>
          <a:p>
            <a:r>
              <a:rPr lang="en-US"/>
              <a:t>Previous examples with Compose</a:t>
            </a:r>
            <a:endParaRPr/>
          </a:p>
        </p:txBody>
      </p:sp>
      <p:pic>
        <p:nvPicPr>
          <p:cNvPr id="2135" name="Google Shape;2135;p168"/>
          <p:cNvPicPr preferRelativeResize="0"/>
          <p:nvPr/>
        </p:nvPicPr>
        <p:blipFill>
          <a:blip r:embed="rId3">
            <a:alphaModFix/>
          </a:blip>
          <a:stretch>
            <a:fillRect/>
          </a:stretch>
        </p:blipFill>
        <p:spPr>
          <a:xfrm>
            <a:off x="11020101" y="199016"/>
            <a:ext cx="772126" cy="659528"/>
          </a:xfrm>
          <a:prstGeom prst="rect">
            <a:avLst/>
          </a:prstGeom>
          <a:noFill/>
          <a:ln>
            <a:noFill/>
          </a:ln>
        </p:spPr>
      </p:pic>
      <p:sp>
        <p:nvSpPr>
          <p:cNvPr id="2136" name="Google Shape;2136;p168"/>
          <p:cNvSpPr txBox="1"/>
          <p:nvPr/>
        </p:nvSpPr>
        <p:spPr>
          <a:xfrm>
            <a:off x="537759" y="715157"/>
            <a:ext cx="10654725" cy="757603"/>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dirty="0">
                <a:solidFill>
                  <a:srgbClr val="3E3E40"/>
                </a:solidFill>
                <a:ea typeface="Helvetica Neue"/>
                <a:cs typeface="Helvetica Neue"/>
                <a:sym typeface="Helvetica Neue"/>
              </a:rPr>
              <a:t>Example: MariaDB instance &amp; client</a:t>
            </a:r>
            <a:endParaRPr sz="2200" dirty="0">
              <a:solidFill>
                <a:srgbClr val="3E3E40"/>
              </a:solidFill>
              <a:ea typeface="Helvetica Neue"/>
              <a:cs typeface="Helvetica Neue"/>
              <a:sym typeface="Helvetica Neue"/>
            </a:endParaRPr>
          </a:p>
        </p:txBody>
      </p:sp>
      <p:pic>
        <p:nvPicPr>
          <p:cNvPr id="5" name="Picture 4" descr="A close up of text on a black background&#10;&#10;Description automatically generated">
            <a:extLst>
              <a:ext uri="{FF2B5EF4-FFF2-40B4-BE49-F238E27FC236}">
                <a16:creationId xmlns:a16="http://schemas.microsoft.com/office/drawing/2014/main" id="{CBCEE4FC-2B8A-854D-935E-98B642528E2F}"/>
              </a:ext>
            </a:extLst>
          </p:cNvPr>
          <p:cNvPicPr>
            <a:picLocks noChangeAspect="1"/>
          </p:cNvPicPr>
          <p:nvPr/>
        </p:nvPicPr>
        <p:blipFill>
          <a:blip r:embed="rId4"/>
          <a:stretch>
            <a:fillRect/>
          </a:stretch>
        </p:blipFill>
        <p:spPr>
          <a:xfrm>
            <a:off x="379049" y="1406070"/>
            <a:ext cx="5220291" cy="5039179"/>
          </a:xfrm>
          <a:prstGeom prst="rect">
            <a:avLst/>
          </a:prstGeom>
        </p:spPr>
      </p:pic>
      <p:pic>
        <p:nvPicPr>
          <p:cNvPr id="8" name="Picture 7" descr="A close up of text on a black background&#10;&#10;Description automatically generated">
            <a:extLst>
              <a:ext uri="{FF2B5EF4-FFF2-40B4-BE49-F238E27FC236}">
                <a16:creationId xmlns:a16="http://schemas.microsoft.com/office/drawing/2014/main" id="{567BD72A-1D65-BC4B-ACB8-DFBFE63765FC}"/>
              </a:ext>
            </a:extLst>
          </p:cNvPr>
          <p:cNvPicPr>
            <a:picLocks noChangeAspect="1"/>
          </p:cNvPicPr>
          <p:nvPr/>
        </p:nvPicPr>
        <p:blipFill>
          <a:blip r:embed="rId5"/>
          <a:stretch>
            <a:fillRect/>
          </a:stretch>
        </p:blipFill>
        <p:spPr>
          <a:xfrm>
            <a:off x="405360" y="1402857"/>
            <a:ext cx="5193980" cy="5013781"/>
          </a:xfrm>
          <a:prstGeom prst="rect">
            <a:avLst/>
          </a:prstGeom>
        </p:spPr>
      </p:pic>
      <p:pic>
        <p:nvPicPr>
          <p:cNvPr id="10" name="Picture 9" descr="A close up of text on a black background&#10;&#10;Description automatically generated">
            <a:extLst>
              <a:ext uri="{FF2B5EF4-FFF2-40B4-BE49-F238E27FC236}">
                <a16:creationId xmlns:a16="http://schemas.microsoft.com/office/drawing/2014/main" id="{ECFEF5CC-AD96-6B41-9D0E-5447EF52CE6E}"/>
              </a:ext>
            </a:extLst>
          </p:cNvPr>
          <p:cNvPicPr>
            <a:picLocks noChangeAspect="1"/>
          </p:cNvPicPr>
          <p:nvPr/>
        </p:nvPicPr>
        <p:blipFill>
          <a:blip r:embed="rId6"/>
          <a:stretch>
            <a:fillRect/>
          </a:stretch>
        </p:blipFill>
        <p:spPr>
          <a:xfrm>
            <a:off x="5985344" y="1367375"/>
            <a:ext cx="6265057" cy="3825240"/>
          </a:xfrm>
          <a:prstGeom prst="rect">
            <a:avLst/>
          </a:prstGeom>
        </p:spPr>
      </p:pic>
      <p:sp>
        <p:nvSpPr>
          <p:cNvPr id="16" name="Google Shape;2141;p168">
            <a:extLst>
              <a:ext uri="{FF2B5EF4-FFF2-40B4-BE49-F238E27FC236}">
                <a16:creationId xmlns:a16="http://schemas.microsoft.com/office/drawing/2014/main" id="{43EB25FB-04BC-1945-A0A0-7CBAF29B8B1A}"/>
              </a:ext>
            </a:extLst>
          </p:cNvPr>
          <p:cNvSpPr/>
          <p:nvPr/>
        </p:nvSpPr>
        <p:spPr>
          <a:xfrm>
            <a:off x="6505305" y="1856844"/>
            <a:ext cx="4824548" cy="531223"/>
          </a:xfrm>
          <a:prstGeom prst="ellipse">
            <a:avLst/>
          </a:prstGeom>
          <a:noFill/>
          <a:ln w="19050" cap="flat" cmpd="sng">
            <a:solidFill>
              <a:srgbClr val="FF0000"/>
            </a:solidFill>
            <a:prstDash val="solid"/>
            <a:round/>
            <a:headEnd type="none" w="sm" len="sm"/>
            <a:tailEnd type="none" w="sm" len="sm"/>
          </a:ln>
        </p:spPr>
        <p:txBody>
          <a:bodyPr spcFirstLastPara="1" wrap="square" lIns="91401" tIns="91401" rIns="91401" bIns="91401" anchor="ctr" anchorCtr="0">
            <a:noAutofit/>
          </a:bodyPr>
          <a:lstStyle/>
          <a:p>
            <a:endParaRPr sz="1799">
              <a:solidFill>
                <a:srgbClr val="FF0000"/>
              </a:solidFill>
            </a:endParaRPr>
          </a:p>
        </p:txBody>
      </p:sp>
      <p:sp>
        <p:nvSpPr>
          <p:cNvPr id="17" name="Google Shape;2123;p167">
            <a:extLst>
              <a:ext uri="{FF2B5EF4-FFF2-40B4-BE49-F238E27FC236}">
                <a16:creationId xmlns:a16="http://schemas.microsoft.com/office/drawing/2014/main" id="{B853D993-6894-F44A-BDCB-BC115AD6A861}"/>
              </a:ext>
            </a:extLst>
          </p:cNvPr>
          <p:cNvSpPr txBox="1"/>
          <p:nvPr/>
        </p:nvSpPr>
        <p:spPr>
          <a:xfrm>
            <a:off x="7090592" y="1177835"/>
            <a:ext cx="3792512" cy="597331"/>
          </a:xfrm>
          <a:prstGeom prst="rect">
            <a:avLst/>
          </a:prstGeom>
          <a:noFill/>
          <a:ln>
            <a:noFill/>
          </a:ln>
        </p:spPr>
        <p:txBody>
          <a:bodyPr spcFirstLastPara="1" wrap="square" lIns="91401" tIns="91401" rIns="91401" bIns="91401" anchor="t" anchorCtr="0">
            <a:noAutofit/>
          </a:bodyPr>
          <a:lstStyle/>
          <a:p>
            <a:pPr algn="ctr"/>
            <a:r>
              <a:rPr lang="en-US" sz="1400" dirty="0">
                <a:solidFill>
                  <a:srgbClr val="FF0000"/>
                </a:solidFill>
                <a:ea typeface="Helvetica Neue"/>
                <a:cs typeface="Helvetica Neue"/>
                <a:sym typeface="Helvetica Neue"/>
              </a:rPr>
              <a:t>Not necessary, Docker Compose already creates a network</a:t>
            </a:r>
          </a:p>
        </p:txBody>
      </p:sp>
      <p:sp>
        <p:nvSpPr>
          <p:cNvPr id="18" name="Google Shape;2141;p168">
            <a:extLst>
              <a:ext uri="{FF2B5EF4-FFF2-40B4-BE49-F238E27FC236}">
                <a16:creationId xmlns:a16="http://schemas.microsoft.com/office/drawing/2014/main" id="{CB5B1615-5B94-8746-A61A-D72BA34EBF6E}"/>
              </a:ext>
            </a:extLst>
          </p:cNvPr>
          <p:cNvSpPr/>
          <p:nvPr/>
        </p:nvSpPr>
        <p:spPr>
          <a:xfrm>
            <a:off x="9509760" y="4171406"/>
            <a:ext cx="2320402" cy="531222"/>
          </a:xfrm>
          <a:prstGeom prst="ellipse">
            <a:avLst/>
          </a:prstGeom>
          <a:noFill/>
          <a:ln w="19050" cap="flat" cmpd="sng">
            <a:solidFill>
              <a:srgbClr val="FF0000"/>
            </a:solidFill>
            <a:prstDash val="solid"/>
            <a:round/>
            <a:headEnd type="none" w="sm" len="sm"/>
            <a:tailEnd type="none" w="sm" len="sm"/>
          </a:ln>
        </p:spPr>
        <p:txBody>
          <a:bodyPr spcFirstLastPara="1" wrap="square" lIns="91401" tIns="91401" rIns="91401" bIns="91401" anchor="ctr" anchorCtr="0">
            <a:noAutofit/>
          </a:bodyPr>
          <a:lstStyle/>
          <a:p>
            <a:endParaRPr sz="1799">
              <a:solidFill>
                <a:srgbClr val="FF0000"/>
              </a:solidFill>
            </a:endParaRPr>
          </a:p>
        </p:txBody>
      </p:sp>
      <p:sp>
        <p:nvSpPr>
          <p:cNvPr id="19" name="Google Shape;2123;p167">
            <a:extLst>
              <a:ext uri="{FF2B5EF4-FFF2-40B4-BE49-F238E27FC236}">
                <a16:creationId xmlns:a16="http://schemas.microsoft.com/office/drawing/2014/main" id="{F4908187-4D64-6043-9C7F-5B1D630F2ED7}"/>
              </a:ext>
            </a:extLst>
          </p:cNvPr>
          <p:cNvSpPr txBox="1"/>
          <p:nvPr/>
        </p:nvSpPr>
        <p:spPr>
          <a:xfrm>
            <a:off x="8344059" y="4893294"/>
            <a:ext cx="3792512" cy="597331"/>
          </a:xfrm>
          <a:prstGeom prst="rect">
            <a:avLst/>
          </a:prstGeom>
          <a:noFill/>
          <a:ln>
            <a:noFill/>
          </a:ln>
        </p:spPr>
        <p:txBody>
          <a:bodyPr spcFirstLastPara="1" wrap="square" lIns="91401" tIns="91401" rIns="91401" bIns="91401" anchor="t" anchorCtr="0">
            <a:noAutofit/>
          </a:bodyPr>
          <a:lstStyle/>
          <a:p>
            <a:pPr algn="ctr"/>
            <a:r>
              <a:rPr lang="en-US" sz="1400" dirty="0">
                <a:solidFill>
                  <a:srgbClr val="FF0000"/>
                </a:solidFill>
                <a:ea typeface="Helvetica Neue"/>
                <a:cs typeface="Helvetica Neue"/>
                <a:sym typeface="Helvetica Neue"/>
              </a:rPr>
              <a:t>Interactive commands make no sense in this context</a:t>
            </a:r>
          </a:p>
        </p:txBody>
      </p:sp>
      <p:sp>
        <p:nvSpPr>
          <p:cNvPr id="20" name="Google Shape;2141;p168">
            <a:extLst>
              <a:ext uri="{FF2B5EF4-FFF2-40B4-BE49-F238E27FC236}">
                <a16:creationId xmlns:a16="http://schemas.microsoft.com/office/drawing/2014/main" id="{2DF43261-0E56-E542-98B9-12D5B42B5149}"/>
              </a:ext>
            </a:extLst>
          </p:cNvPr>
          <p:cNvSpPr/>
          <p:nvPr/>
        </p:nvSpPr>
        <p:spPr>
          <a:xfrm>
            <a:off x="927462" y="5360126"/>
            <a:ext cx="2320402" cy="531222"/>
          </a:xfrm>
          <a:prstGeom prst="ellipse">
            <a:avLst/>
          </a:prstGeom>
          <a:noFill/>
          <a:ln w="19050" cap="flat" cmpd="sng">
            <a:solidFill>
              <a:srgbClr val="FF0000"/>
            </a:solidFill>
            <a:prstDash val="solid"/>
            <a:round/>
            <a:headEnd type="none" w="sm" len="sm"/>
            <a:tailEnd type="none" w="sm" len="sm"/>
          </a:ln>
        </p:spPr>
        <p:txBody>
          <a:bodyPr spcFirstLastPara="1" wrap="square" lIns="91401" tIns="91401" rIns="91401" bIns="91401" anchor="ctr" anchorCtr="0">
            <a:noAutofit/>
          </a:bodyPr>
          <a:lstStyle/>
          <a:p>
            <a:endParaRPr sz="1799">
              <a:solidFill>
                <a:srgbClr val="FF0000"/>
              </a:solidFill>
            </a:endParaRPr>
          </a:p>
        </p:txBody>
      </p:sp>
      <p:sp>
        <p:nvSpPr>
          <p:cNvPr id="21" name="Google Shape;2123;p167">
            <a:extLst>
              <a:ext uri="{FF2B5EF4-FFF2-40B4-BE49-F238E27FC236}">
                <a16:creationId xmlns:a16="http://schemas.microsoft.com/office/drawing/2014/main" id="{BC5EC16A-2470-C542-9580-86BDA64D1A2F}"/>
              </a:ext>
            </a:extLst>
          </p:cNvPr>
          <p:cNvSpPr txBox="1"/>
          <p:nvPr/>
        </p:nvSpPr>
        <p:spPr>
          <a:xfrm>
            <a:off x="3581164" y="5285512"/>
            <a:ext cx="1495933" cy="652218"/>
          </a:xfrm>
          <a:prstGeom prst="rect">
            <a:avLst/>
          </a:prstGeom>
          <a:noFill/>
          <a:ln>
            <a:noFill/>
          </a:ln>
        </p:spPr>
        <p:txBody>
          <a:bodyPr spcFirstLastPara="1" wrap="square" lIns="91401" tIns="91401" rIns="91401" bIns="91401" anchor="t" anchorCtr="0">
            <a:noAutofit/>
          </a:bodyPr>
          <a:lstStyle/>
          <a:p>
            <a:pPr algn="ctr"/>
            <a:r>
              <a:rPr lang="en-US" sz="1400" dirty="0">
                <a:solidFill>
                  <a:srgbClr val="FF0000"/>
                </a:solidFill>
                <a:ea typeface="Helvetica Neue"/>
                <a:cs typeface="Helvetica Neue"/>
                <a:sym typeface="Helvetica Neue"/>
              </a:rPr>
              <a:t>This enforces deployment order</a:t>
            </a:r>
          </a:p>
        </p:txBody>
      </p:sp>
    </p:spTree>
    <p:extLst>
      <p:ext uri="{BB962C8B-B14F-4D97-AF65-F5344CB8AC3E}">
        <p14:creationId xmlns:p14="http://schemas.microsoft.com/office/powerpoint/2010/main" val="72622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36"/>
                                        </p:tgtEl>
                                        <p:attrNameLst>
                                          <p:attrName>style.visibility</p:attrName>
                                        </p:attrNameLst>
                                      </p:cBhvr>
                                      <p:to>
                                        <p:strVal val="visible"/>
                                      </p:to>
                                    </p:set>
                                    <p:animEffect transition="in" filter="fade">
                                      <p:cBhvr>
                                        <p:cTn id="7" dur="500"/>
                                        <p:tgtEl>
                                          <p:spTgt spid="21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132"/>
        <p:cNvGrpSpPr/>
        <p:nvPr/>
      </p:nvGrpSpPr>
      <p:grpSpPr>
        <a:xfrm>
          <a:off x="0" y="0"/>
          <a:ext cx="0" cy="0"/>
          <a:chOff x="0" y="0"/>
          <a:chExt cx="0" cy="0"/>
        </a:xfrm>
      </p:grpSpPr>
      <p:sp>
        <p:nvSpPr>
          <p:cNvPr id="2133" name="Google Shape;2133;p168"/>
          <p:cNvSpPr txBox="1">
            <a:spLocks noGrp="1"/>
          </p:cNvSpPr>
          <p:nvPr>
            <p:ph type="title"/>
          </p:nvPr>
        </p:nvSpPr>
        <p:spPr>
          <a:prstGeom prst="rect">
            <a:avLst/>
          </a:prstGeom>
        </p:spPr>
        <p:txBody>
          <a:bodyPr spcFirstLastPara="1" vert="horz" wrap="square" lIns="91401" tIns="91401" rIns="91401" bIns="91401" rtlCol="0" anchor="ctr" anchorCtr="0">
            <a:noAutofit/>
          </a:bodyPr>
          <a:lstStyle/>
          <a:p>
            <a:r>
              <a:rPr lang="en-US"/>
              <a:t>Previous examples with Compose</a:t>
            </a:r>
            <a:endParaRPr/>
          </a:p>
        </p:txBody>
      </p:sp>
      <p:pic>
        <p:nvPicPr>
          <p:cNvPr id="2135" name="Google Shape;2135;p168"/>
          <p:cNvPicPr preferRelativeResize="0"/>
          <p:nvPr/>
        </p:nvPicPr>
        <p:blipFill>
          <a:blip r:embed="rId3">
            <a:alphaModFix/>
          </a:blip>
          <a:stretch>
            <a:fillRect/>
          </a:stretch>
        </p:blipFill>
        <p:spPr>
          <a:xfrm>
            <a:off x="11020101" y="199016"/>
            <a:ext cx="772126" cy="659528"/>
          </a:xfrm>
          <a:prstGeom prst="rect">
            <a:avLst/>
          </a:prstGeom>
          <a:noFill/>
          <a:ln>
            <a:noFill/>
          </a:ln>
        </p:spPr>
      </p:pic>
      <p:sp>
        <p:nvSpPr>
          <p:cNvPr id="2136" name="Google Shape;2136;p168"/>
          <p:cNvSpPr txBox="1"/>
          <p:nvPr/>
        </p:nvSpPr>
        <p:spPr>
          <a:xfrm>
            <a:off x="537759" y="715157"/>
            <a:ext cx="10654725" cy="757603"/>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dirty="0">
                <a:solidFill>
                  <a:srgbClr val="3E3E40"/>
                </a:solidFill>
                <a:ea typeface="Helvetica Neue"/>
                <a:cs typeface="Helvetica Neue"/>
                <a:sym typeface="Helvetica Neue"/>
              </a:rPr>
              <a:t>Example: MariaDB instance &amp; client</a:t>
            </a:r>
            <a:endParaRPr sz="2200" dirty="0">
              <a:solidFill>
                <a:srgbClr val="3E3E40"/>
              </a:solidFill>
              <a:ea typeface="Helvetica Neue"/>
              <a:cs typeface="Helvetica Neue"/>
              <a:sym typeface="Helvetica Neue"/>
            </a:endParaRPr>
          </a:p>
        </p:txBody>
      </p:sp>
      <p:pic>
        <p:nvPicPr>
          <p:cNvPr id="8" name="Picture 7" descr="A close up of text on a black background&#10;&#10;Description automatically generated">
            <a:extLst>
              <a:ext uri="{FF2B5EF4-FFF2-40B4-BE49-F238E27FC236}">
                <a16:creationId xmlns:a16="http://schemas.microsoft.com/office/drawing/2014/main" id="{567BD72A-1D65-BC4B-ACB8-DFBFE63765FC}"/>
              </a:ext>
            </a:extLst>
          </p:cNvPr>
          <p:cNvPicPr>
            <a:picLocks noChangeAspect="1"/>
          </p:cNvPicPr>
          <p:nvPr/>
        </p:nvPicPr>
        <p:blipFill>
          <a:blip r:embed="rId4"/>
          <a:stretch>
            <a:fillRect/>
          </a:stretch>
        </p:blipFill>
        <p:spPr>
          <a:xfrm>
            <a:off x="358663" y="1325750"/>
            <a:ext cx="5193980" cy="5013781"/>
          </a:xfrm>
          <a:prstGeom prst="rect">
            <a:avLst/>
          </a:prstGeom>
        </p:spPr>
      </p:pic>
      <p:sp>
        <p:nvSpPr>
          <p:cNvPr id="14" name="Google Shape;2200;p171">
            <a:extLst>
              <a:ext uri="{FF2B5EF4-FFF2-40B4-BE49-F238E27FC236}">
                <a16:creationId xmlns:a16="http://schemas.microsoft.com/office/drawing/2014/main" id="{EC84F42A-59B2-5346-82CC-5F4AFE763000}"/>
              </a:ext>
            </a:extLst>
          </p:cNvPr>
          <p:cNvSpPr txBox="1"/>
          <p:nvPr/>
        </p:nvSpPr>
        <p:spPr>
          <a:xfrm>
            <a:off x="5865121" y="941912"/>
            <a:ext cx="5501467" cy="423190"/>
          </a:xfrm>
          <a:prstGeom prst="rect">
            <a:avLst/>
          </a:prstGeom>
          <a:noFill/>
          <a:ln>
            <a:noFill/>
          </a:ln>
        </p:spPr>
        <p:txBody>
          <a:bodyPr spcFirstLastPara="1" wrap="square" lIns="91401" tIns="91401" rIns="91401" bIns="91401" anchor="t" anchorCtr="0">
            <a:noAutofit/>
          </a:bodyPr>
          <a:lstStyle/>
          <a:p>
            <a:pPr marL="285750" indent="-285750">
              <a:buClr>
                <a:schemeClr val="bg2">
                  <a:lumMod val="75000"/>
                </a:schemeClr>
              </a:buClr>
              <a:buFont typeface="Arial" panose="020B0604020202020204" pitchFamily="34" charset="0"/>
              <a:buChar char="•"/>
            </a:pPr>
            <a:r>
              <a:rPr lang="en-US" dirty="0">
                <a:ea typeface="Helvetica Neue"/>
                <a:cs typeface="Helvetica Neue"/>
                <a:sym typeface="Helvetica Neue"/>
              </a:rPr>
              <a:t>Check the containers statuses</a:t>
            </a:r>
            <a:endParaRPr dirty="0">
              <a:ea typeface="Helvetica Neue"/>
              <a:cs typeface="Helvetica Neue"/>
              <a:sym typeface="Helvetica Neue"/>
            </a:endParaRPr>
          </a:p>
        </p:txBody>
      </p:sp>
      <p:sp>
        <p:nvSpPr>
          <p:cNvPr id="15" name="Google Shape;2202;p171">
            <a:extLst>
              <a:ext uri="{FF2B5EF4-FFF2-40B4-BE49-F238E27FC236}">
                <a16:creationId xmlns:a16="http://schemas.microsoft.com/office/drawing/2014/main" id="{5B1B3C96-BD26-BB4C-B37B-036A30DA9680}"/>
              </a:ext>
            </a:extLst>
          </p:cNvPr>
          <p:cNvSpPr txBox="1"/>
          <p:nvPr/>
        </p:nvSpPr>
        <p:spPr>
          <a:xfrm>
            <a:off x="5863101" y="2073148"/>
            <a:ext cx="5501467" cy="423190"/>
          </a:xfrm>
          <a:prstGeom prst="rect">
            <a:avLst/>
          </a:prstGeom>
          <a:noFill/>
          <a:ln>
            <a:noFill/>
          </a:ln>
        </p:spPr>
        <p:txBody>
          <a:bodyPr spcFirstLastPara="1" wrap="square" lIns="91401" tIns="91401" rIns="91401" bIns="91401" anchor="t" anchorCtr="0">
            <a:noAutofit/>
          </a:bodyPr>
          <a:lstStyle/>
          <a:p>
            <a:pPr marL="285750" indent="-285750">
              <a:buClr>
                <a:schemeClr val="bg2">
                  <a:lumMod val="75000"/>
                </a:schemeClr>
              </a:buClr>
              <a:buFont typeface="Arial" panose="020B0604020202020204" pitchFamily="34" charset="0"/>
              <a:buChar char="•"/>
            </a:pPr>
            <a:r>
              <a:rPr lang="en-US" dirty="0">
                <a:ea typeface="Helvetica Neue"/>
                <a:cs typeface="Helvetica Neue"/>
                <a:sym typeface="Helvetica Neue"/>
              </a:rPr>
              <a:t>Stop one container</a:t>
            </a:r>
            <a:endParaRPr dirty="0">
              <a:ea typeface="Helvetica Neue"/>
              <a:cs typeface="Helvetica Neue"/>
              <a:sym typeface="Helvetica Neue"/>
            </a:endParaRPr>
          </a:p>
        </p:txBody>
      </p:sp>
      <p:sp>
        <p:nvSpPr>
          <p:cNvPr id="22" name="Google Shape;2204;p171">
            <a:extLst>
              <a:ext uri="{FF2B5EF4-FFF2-40B4-BE49-F238E27FC236}">
                <a16:creationId xmlns:a16="http://schemas.microsoft.com/office/drawing/2014/main" id="{812C3D05-72C6-C24A-8F22-352C01182B05}"/>
              </a:ext>
            </a:extLst>
          </p:cNvPr>
          <p:cNvSpPr txBox="1"/>
          <p:nvPr/>
        </p:nvSpPr>
        <p:spPr>
          <a:xfrm>
            <a:off x="5863100" y="3169179"/>
            <a:ext cx="5717711" cy="423190"/>
          </a:xfrm>
          <a:prstGeom prst="rect">
            <a:avLst/>
          </a:prstGeom>
          <a:noFill/>
          <a:ln>
            <a:noFill/>
          </a:ln>
        </p:spPr>
        <p:txBody>
          <a:bodyPr spcFirstLastPara="1" wrap="square" lIns="91401" tIns="91401" rIns="91401" bIns="91401" anchor="t" anchorCtr="0">
            <a:noAutofit/>
          </a:bodyPr>
          <a:lstStyle/>
          <a:p>
            <a:pPr marL="285750" indent="-285750">
              <a:buClr>
                <a:schemeClr val="bg2">
                  <a:lumMod val="75000"/>
                </a:schemeClr>
              </a:buClr>
              <a:buFont typeface="Arial" panose="020B0604020202020204" pitchFamily="34" charset="0"/>
              <a:buChar char="•"/>
            </a:pPr>
            <a:r>
              <a:rPr lang="en-US" dirty="0">
                <a:ea typeface="Helvetica Neue"/>
                <a:cs typeface="Helvetica Neue"/>
                <a:sym typeface="Helvetica Neue"/>
              </a:rPr>
              <a:t>Launch one with a different command</a:t>
            </a:r>
            <a:endParaRPr dirty="0">
              <a:ea typeface="Helvetica Neue"/>
              <a:cs typeface="Helvetica Neue"/>
              <a:sym typeface="Helvetica Neue"/>
            </a:endParaRPr>
          </a:p>
        </p:txBody>
      </p:sp>
      <p:sp>
        <p:nvSpPr>
          <p:cNvPr id="23" name="Google Shape;2206;p171">
            <a:extLst>
              <a:ext uri="{FF2B5EF4-FFF2-40B4-BE49-F238E27FC236}">
                <a16:creationId xmlns:a16="http://schemas.microsoft.com/office/drawing/2014/main" id="{FEC6EFDB-A76F-D141-9834-5296A42A0FF8}"/>
              </a:ext>
            </a:extLst>
          </p:cNvPr>
          <p:cNvSpPr txBox="1"/>
          <p:nvPr/>
        </p:nvSpPr>
        <p:spPr>
          <a:xfrm>
            <a:off x="5863100" y="4297453"/>
            <a:ext cx="5717711" cy="423190"/>
          </a:xfrm>
          <a:prstGeom prst="rect">
            <a:avLst/>
          </a:prstGeom>
          <a:noFill/>
          <a:ln>
            <a:noFill/>
          </a:ln>
        </p:spPr>
        <p:txBody>
          <a:bodyPr spcFirstLastPara="1" wrap="square" lIns="91401" tIns="91401" rIns="91401" bIns="91401" anchor="t" anchorCtr="0">
            <a:noAutofit/>
          </a:bodyPr>
          <a:lstStyle/>
          <a:p>
            <a:pPr marL="285750" indent="-285750">
              <a:buClr>
                <a:schemeClr val="bg2">
                  <a:lumMod val="75000"/>
                </a:schemeClr>
              </a:buClr>
              <a:buFont typeface="Arial" panose="020B0604020202020204" pitchFamily="34" charset="0"/>
              <a:buChar char="•"/>
            </a:pPr>
            <a:r>
              <a:rPr lang="en-US" dirty="0">
                <a:ea typeface="Helvetica Neue"/>
                <a:cs typeface="Helvetica Neue"/>
                <a:sym typeface="Helvetica Neue"/>
              </a:rPr>
              <a:t>Launch one without dependencies</a:t>
            </a:r>
            <a:endParaRPr dirty="0">
              <a:ea typeface="Helvetica Neue"/>
              <a:cs typeface="Helvetica Neue"/>
              <a:sym typeface="Helvetica Neue"/>
            </a:endParaRPr>
          </a:p>
        </p:txBody>
      </p:sp>
      <p:sp>
        <p:nvSpPr>
          <p:cNvPr id="24" name="Google Shape;2208;p171">
            <a:extLst>
              <a:ext uri="{FF2B5EF4-FFF2-40B4-BE49-F238E27FC236}">
                <a16:creationId xmlns:a16="http://schemas.microsoft.com/office/drawing/2014/main" id="{5165E39F-1DA6-E041-9FE7-5D4877BE5569}"/>
              </a:ext>
            </a:extLst>
          </p:cNvPr>
          <p:cNvSpPr txBox="1"/>
          <p:nvPr/>
        </p:nvSpPr>
        <p:spPr>
          <a:xfrm>
            <a:off x="5863100" y="5396446"/>
            <a:ext cx="5717711" cy="423190"/>
          </a:xfrm>
          <a:prstGeom prst="rect">
            <a:avLst/>
          </a:prstGeom>
          <a:noFill/>
          <a:ln>
            <a:noFill/>
          </a:ln>
        </p:spPr>
        <p:txBody>
          <a:bodyPr spcFirstLastPara="1" wrap="square" lIns="91401" tIns="91401" rIns="91401" bIns="91401" anchor="t" anchorCtr="0">
            <a:noAutofit/>
          </a:bodyPr>
          <a:lstStyle/>
          <a:p>
            <a:pPr marL="285750" indent="-285750">
              <a:buClr>
                <a:schemeClr val="bg2">
                  <a:lumMod val="75000"/>
                </a:schemeClr>
              </a:buClr>
              <a:buFont typeface="Arial" panose="020B0604020202020204" pitchFamily="34" charset="0"/>
              <a:buChar char="•"/>
            </a:pPr>
            <a:r>
              <a:rPr lang="en-US" dirty="0">
                <a:ea typeface="Helvetica Neue"/>
                <a:cs typeface="Helvetica Neue"/>
                <a:sym typeface="Helvetica Neue"/>
              </a:rPr>
              <a:t>Check logs</a:t>
            </a:r>
            <a:endParaRPr dirty="0">
              <a:ea typeface="Helvetica Neue"/>
              <a:cs typeface="Helvetica Neue"/>
              <a:sym typeface="Helvetica Neue"/>
            </a:endParaRPr>
          </a:p>
        </p:txBody>
      </p:sp>
      <p:pic>
        <p:nvPicPr>
          <p:cNvPr id="3" name="Picture 2">
            <a:extLst>
              <a:ext uri="{FF2B5EF4-FFF2-40B4-BE49-F238E27FC236}">
                <a16:creationId xmlns:a16="http://schemas.microsoft.com/office/drawing/2014/main" id="{7BB04713-34FF-9244-905B-80D8F06C1E0B}"/>
              </a:ext>
            </a:extLst>
          </p:cNvPr>
          <p:cNvPicPr>
            <a:picLocks noChangeAspect="1"/>
          </p:cNvPicPr>
          <p:nvPr/>
        </p:nvPicPr>
        <p:blipFill>
          <a:blip r:embed="rId5"/>
          <a:stretch>
            <a:fillRect/>
          </a:stretch>
        </p:blipFill>
        <p:spPr>
          <a:xfrm>
            <a:off x="5860816" y="5800622"/>
            <a:ext cx="5331667" cy="603585"/>
          </a:xfrm>
          <a:prstGeom prst="rect">
            <a:avLst/>
          </a:prstGeom>
        </p:spPr>
      </p:pic>
      <p:pic>
        <p:nvPicPr>
          <p:cNvPr id="6" name="Picture 5">
            <a:extLst>
              <a:ext uri="{FF2B5EF4-FFF2-40B4-BE49-F238E27FC236}">
                <a16:creationId xmlns:a16="http://schemas.microsoft.com/office/drawing/2014/main" id="{053666F7-6770-8941-8F72-7F22717C9CF2}"/>
              </a:ext>
            </a:extLst>
          </p:cNvPr>
          <p:cNvPicPr>
            <a:picLocks noChangeAspect="1"/>
          </p:cNvPicPr>
          <p:nvPr/>
        </p:nvPicPr>
        <p:blipFill>
          <a:blip r:embed="rId6"/>
          <a:stretch>
            <a:fillRect/>
          </a:stretch>
        </p:blipFill>
        <p:spPr>
          <a:xfrm>
            <a:off x="5860817" y="1412513"/>
            <a:ext cx="5331667" cy="603585"/>
          </a:xfrm>
          <a:prstGeom prst="rect">
            <a:avLst/>
          </a:prstGeom>
        </p:spPr>
      </p:pic>
      <p:pic>
        <p:nvPicPr>
          <p:cNvPr id="9" name="Picture 8">
            <a:extLst>
              <a:ext uri="{FF2B5EF4-FFF2-40B4-BE49-F238E27FC236}">
                <a16:creationId xmlns:a16="http://schemas.microsoft.com/office/drawing/2014/main" id="{845D6862-BA5A-384E-A0B6-38D788AD2DEA}"/>
              </a:ext>
            </a:extLst>
          </p:cNvPr>
          <p:cNvPicPr>
            <a:picLocks noChangeAspect="1"/>
          </p:cNvPicPr>
          <p:nvPr/>
        </p:nvPicPr>
        <p:blipFill>
          <a:blip r:embed="rId7"/>
          <a:stretch>
            <a:fillRect/>
          </a:stretch>
        </p:blipFill>
        <p:spPr>
          <a:xfrm>
            <a:off x="5860814" y="4774398"/>
            <a:ext cx="5331667" cy="603585"/>
          </a:xfrm>
          <a:prstGeom prst="rect">
            <a:avLst/>
          </a:prstGeom>
        </p:spPr>
      </p:pic>
      <p:pic>
        <p:nvPicPr>
          <p:cNvPr id="12" name="Picture 11">
            <a:extLst>
              <a:ext uri="{FF2B5EF4-FFF2-40B4-BE49-F238E27FC236}">
                <a16:creationId xmlns:a16="http://schemas.microsoft.com/office/drawing/2014/main" id="{3D08916C-0C9D-2243-9623-FE175AE734A7}"/>
              </a:ext>
            </a:extLst>
          </p:cNvPr>
          <p:cNvPicPr>
            <a:picLocks noChangeAspect="1"/>
          </p:cNvPicPr>
          <p:nvPr/>
        </p:nvPicPr>
        <p:blipFill>
          <a:blip r:embed="rId8"/>
          <a:stretch>
            <a:fillRect/>
          </a:stretch>
        </p:blipFill>
        <p:spPr>
          <a:xfrm>
            <a:off x="5860815" y="3675737"/>
            <a:ext cx="5331667" cy="603585"/>
          </a:xfrm>
          <a:prstGeom prst="rect">
            <a:avLst/>
          </a:prstGeom>
        </p:spPr>
      </p:pic>
      <p:pic>
        <p:nvPicPr>
          <p:cNvPr id="25" name="Picture 24">
            <a:extLst>
              <a:ext uri="{FF2B5EF4-FFF2-40B4-BE49-F238E27FC236}">
                <a16:creationId xmlns:a16="http://schemas.microsoft.com/office/drawing/2014/main" id="{30C191D5-9635-4A46-B7C0-D8BEADED1852}"/>
              </a:ext>
            </a:extLst>
          </p:cNvPr>
          <p:cNvPicPr>
            <a:picLocks noChangeAspect="1"/>
          </p:cNvPicPr>
          <p:nvPr/>
        </p:nvPicPr>
        <p:blipFill>
          <a:blip r:embed="rId9"/>
          <a:stretch>
            <a:fillRect/>
          </a:stretch>
        </p:blipFill>
        <p:spPr>
          <a:xfrm>
            <a:off x="5860817" y="2601077"/>
            <a:ext cx="5331667" cy="603585"/>
          </a:xfrm>
          <a:prstGeom prst="rect">
            <a:avLst/>
          </a:prstGeom>
        </p:spPr>
      </p:pic>
    </p:spTree>
    <p:extLst>
      <p:ext uri="{BB962C8B-B14F-4D97-AF65-F5344CB8AC3E}">
        <p14:creationId xmlns:p14="http://schemas.microsoft.com/office/powerpoint/2010/main" val="2445536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par>
                                <p:cTn id="40" presetID="10" presetClass="entr" presetSubtype="0" fill="hold" nodeType="with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132"/>
        <p:cNvGrpSpPr/>
        <p:nvPr/>
      </p:nvGrpSpPr>
      <p:grpSpPr>
        <a:xfrm>
          <a:off x="0" y="0"/>
          <a:ext cx="0" cy="0"/>
          <a:chOff x="0" y="0"/>
          <a:chExt cx="0" cy="0"/>
        </a:xfrm>
      </p:grpSpPr>
      <p:sp>
        <p:nvSpPr>
          <p:cNvPr id="2133" name="Google Shape;2133;p168"/>
          <p:cNvSpPr txBox="1">
            <a:spLocks noGrp="1"/>
          </p:cNvSpPr>
          <p:nvPr>
            <p:ph type="title"/>
          </p:nvPr>
        </p:nvSpPr>
        <p:spPr>
          <a:prstGeom prst="rect">
            <a:avLst/>
          </a:prstGeom>
        </p:spPr>
        <p:txBody>
          <a:bodyPr spcFirstLastPara="1" vert="horz" wrap="square" lIns="91401" tIns="91401" rIns="91401" bIns="91401" rtlCol="0" anchor="ctr" anchorCtr="0">
            <a:noAutofit/>
          </a:bodyPr>
          <a:lstStyle/>
          <a:p>
            <a:r>
              <a:rPr lang="en-US"/>
              <a:t>Previous examples with Compose</a:t>
            </a:r>
            <a:endParaRPr/>
          </a:p>
        </p:txBody>
      </p:sp>
      <p:pic>
        <p:nvPicPr>
          <p:cNvPr id="2135" name="Google Shape;2135;p168"/>
          <p:cNvPicPr preferRelativeResize="0"/>
          <p:nvPr/>
        </p:nvPicPr>
        <p:blipFill>
          <a:blip r:embed="rId3">
            <a:alphaModFix/>
          </a:blip>
          <a:stretch>
            <a:fillRect/>
          </a:stretch>
        </p:blipFill>
        <p:spPr>
          <a:xfrm>
            <a:off x="11020101" y="199016"/>
            <a:ext cx="772126" cy="659528"/>
          </a:xfrm>
          <a:prstGeom prst="rect">
            <a:avLst/>
          </a:prstGeom>
          <a:noFill/>
          <a:ln>
            <a:noFill/>
          </a:ln>
        </p:spPr>
      </p:pic>
      <p:sp>
        <p:nvSpPr>
          <p:cNvPr id="2136" name="Google Shape;2136;p168"/>
          <p:cNvSpPr txBox="1"/>
          <p:nvPr/>
        </p:nvSpPr>
        <p:spPr>
          <a:xfrm>
            <a:off x="537759" y="715157"/>
            <a:ext cx="10654725" cy="757603"/>
          </a:xfrm>
          <a:prstGeom prst="rect">
            <a:avLst/>
          </a:prstGeom>
          <a:noFill/>
          <a:ln>
            <a:noFill/>
          </a:ln>
        </p:spPr>
        <p:txBody>
          <a:bodyPr spcFirstLastPara="1" wrap="square" lIns="91401" tIns="91401" rIns="91401" bIns="91401" anchor="t" anchorCtr="0">
            <a:noAutofit/>
          </a:bodyPr>
          <a:lstStyle/>
          <a:p>
            <a:pPr marL="285664" indent="-234880">
              <a:spcBef>
                <a:spcPts val="1200"/>
              </a:spcBef>
              <a:buClr>
                <a:schemeClr val="bg2">
                  <a:lumMod val="75000"/>
                </a:schemeClr>
              </a:buClr>
              <a:buSzPts val="2400"/>
              <a:buFont typeface="Helvetica Neue"/>
              <a:buChar char="•"/>
            </a:pPr>
            <a:r>
              <a:rPr lang="en-US" sz="2000" dirty="0">
                <a:solidFill>
                  <a:srgbClr val="3E3E40"/>
                </a:solidFill>
                <a:ea typeface="Helvetica Neue"/>
                <a:cs typeface="Helvetica Neue"/>
                <a:sym typeface="Helvetica Neue"/>
              </a:rPr>
              <a:t>Example: MariaDB with persistence</a:t>
            </a:r>
            <a:endParaRPr sz="2200" dirty="0">
              <a:solidFill>
                <a:srgbClr val="3E3E40"/>
              </a:solidFill>
              <a:ea typeface="Helvetica Neue"/>
              <a:cs typeface="Helvetica Neue"/>
              <a:sym typeface="Helvetica Neue"/>
            </a:endParaRPr>
          </a:p>
        </p:txBody>
      </p:sp>
      <p:pic>
        <p:nvPicPr>
          <p:cNvPr id="3" name="Picture 2" descr="A close up of a logo&#10;&#10;Description automatically generated">
            <a:extLst>
              <a:ext uri="{FF2B5EF4-FFF2-40B4-BE49-F238E27FC236}">
                <a16:creationId xmlns:a16="http://schemas.microsoft.com/office/drawing/2014/main" id="{D96A1F61-5615-1141-849A-FBE506AE6222}"/>
              </a:ext>
            </a:extLst>
          </p:cNvPr>
          <p:cNvPicPr>
            <a:picLocks noChangeAspect="1"/>
          </p:cNvPicPr>
          <p:nvPr/>
        </p:nvPicPr>
        <p:blipFill>
          <a:blip r:embed="rId4"/>
          <a:stretch>
            <a:fillRect/>
          </a:stretch>
        </p:blipFill>
        <p:spPr>
          <a:xfrm>
            <a:off x="0" y="1731079"/>
            <a:ext cx="6380668" cy="3689092"/>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9A1E5401-5D7B-DF40-B313-F9ACD50FEB06}"/>
              </a:ext>
            </a:extLst>
          </p:cNvPr>
          <p:cNvPicPr>
            <a:picLocks noChangeAspect="1"/>
          </p:cNvPicPr>
          <p:nvPr/>
        </p:nvPicPr>
        <p:blipFill>
          <a:blip r:embed="rId5"/>
          <a:stretch>
            <a:fillRect/>
          </a:stretch>
        </p:blipFill>
        <p:spPr>
          <a:xfrm>
            <a:off x="0" y="1731079"/>
            <a:ext cx="6380668" cy="3689092"/>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490AA776-B552-A54B-87AA-36C5442F5E03}"/>
              </a:ext>
            </a:extLst>
          </p:cNvPr>
          <p:cNvPicPr>
            <a:picLocks noChangeAspect="1"/>
          </p:cNvPicPr>
          <p:nvPr/>
        </p:nvPicPr>
        <p:blipFill>
          <a:blip r:embed="rId6"/>
          <a:stretch>
            <a:fillRect/>
          </a:stretch>
        </p:blipFill>
        <p:spPr>
          <a:xfrm>
            <a:off x="0" y="1731079"/>
            <a:ext cx="6380667" cy="3689092"/>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D34203C1-0E81-1243-B848-E182358623AC}"/>
              </a:ext>
            </a:extLst>
          </p:cNvPr>
          <p:cNvPicPr>
            <a:picLocks noChangeAspect="1"/>
          </p:cNvPicPr>
          <p:nvPr/>
        </p:nvPicPr>
        <p:blipFill>
          <a:blip r:embed="rId7"/>
          <a:stretch>
            <a:fillRect/>
          </a:stretch>
        </p:blipFill>
        <p:spPr>
          <a:xfrm>
            <a:off x="-1" y="1731079"/>
            <a:ext cx="6380666" cy="3689092"/>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81F76C8C-6604-114C-9F7A-8FCA3F7CDB10}"/>
              </a:ext>
            </a:extLst>
          </p:cNvPr>
          <p:cNvPicPr>
            <a:picLocks noChangeAspect="1"/>
          </p:cNvPicPr>
          <p:nvPr/>
        </p:nvPicPr>
        <p:blipFill>
          <a:blip r:embed="rId8"/>
          <a:stretch>
            <a:fillRect/>
          </a:stretch>
        </p:blipFill>
        <p:spPr>
          <a:xfrm>
            <a:off x="6244034" y="2185852"/>
            <a:ext cx="5944791" cy="2331448"/>
          </a:xfrm>
          <a:prstGeom prst="rect">
            <a:avLst/>
          </a:prstGeom>
        </p:spPr>
      </p:pic>
      <p:sp>
        <p:nvSpPr>
          <p:cNvPr id="24" name="Google Shape;2141;p168">
            <a:extLst>
              <a:ext uri="{FF2B5EF4-FFF2-40B4-BE49-F238E27FC236}">
                <a16:creationId xmlns:a16="http://schemas.microsoft.com/office/drawing/2014/main" id="{48B4A79D-382F-AB46-84F1-DE0E41257A3C}"/>
              </a:ext>
            </a:extLst>
          </p:cNvPr>
          <p:cNvSpPr/>
          <p:nvPr/>
        </p:nvSpPr>
        <p:spPr>
          <a:xfrm>
            <a:off x="6470471" y="2968465"/>
            <a:ext cx="3387632" cy="732677"/>
          </a:xfrm>
          <a:prstGeom prst="ellipse">
            <a:avLst/>
          </a:prstGeom>
          <a:noFill/>
          <a:ln w="19050" cap="flat" cmpd="sng">
            <a:solidFill>
              <a:srgbClr val="FF0000"/>
            </a:solidFill>
            <a:prstDash val="solid"/>
            <a:round/>
            <a:headEnd type="none" w="sm" len="sm"/>
            <a:tailEnd type="none" w="sm" len="sm"/>
          </a:ln>
        </p:spPr>
        <p:txBody>
          <a:bodyPr spcFirstLastPara="1" wrap="square" lIns="91401" tIns="91401" rIns="91401" bIns="91401" anchor="ctr" anchorCtr="0">
            <a:noAutofit/>
          </a:bodyPr>
          <a:lstStyle/>
          <a:p>
            <a:endParaRPr sz="1799">
              <a:solidFill>
                <a:srgbClr val="FF0000"/>
              </a:solidFill>
            </a:endParaRPr>
          </a:p>
        </p:txBody>
      </p:sp>
      <p:sp>
        <p:nvSpPr>
          <p:cNvPr id="26" name="Google Shape;2141;p168">
            <a:extLst>
              <a:ext uri="{FF2B5EF4-FFF2-40B4-BE49-F238E27FC236}">
                <a16:creationId xmlns:a16="http://schemas.microsoft.com/office/drawing/2014/main" id="{E7BDEEA6-8B75-AF40-AC78-6FD8309A4A2B}"/>
              </a:ext>
            </a:extLst>
          </p:cNvPr>
          <p:cNvSpPr/>
          <p:nvPr/>
        </p:nvSpPr>
        <p:spPr>
          <a:xfrm>
            <a:off x="6574971" y="3614057"/>
            <a:ext cx="1445623" cy="330925"/>
          </a:xfrm>
          <a:prstGeom prst="ellipse">
            <a:avLst/>
          </a:prstGeom>
          <a:noFill/>
          <a:ln w="19050" cap="flat" cmpd="sng">
            <a:solidFill>
              <a:srgbClr val="FF0000"/>
            </a:solidFill>
            <a:prstDash val="solid"/>
            <a:round/>
            <a:headEnd type="none" w="sm" len="sm"/>
            <a:tailEnd type="none" w="sm" len="sm"/>
          </a:ln>
        </p:spPr>
        <p:txBody>
          <a:bodyPr spcFirstLastPara="1" wrap="square" lIns="91401" tIns="91401" rIns="91401" bIns="91401" anchor="ctr" anchorCtr="0">
            <a:noAutofit/>
          </a:bodyPr>
          <a:lstStyle/>
          <a:p>
            <a:endParaRPr sz="1799">
              <a:solidFill>
                <a:srgbClr val="FF0000"/>
              </a:solidFill>
            </a:endParaRPr>
          </a:p>
        </p:txBody>
      </p:sp>
      <p:sp>
        <p:nvSpPr>
          <p:cNvPr id="27" name="Google Shape;2141;p168">
            <a:extLst>
              <a:ext uri="{FF2B5EF4-FFF2-40B4-BE49-F238E27FC236}">
                <a16:creationId xmlns:a16="http://schemas.microsoft.com/office/drawing/2014/main" id="{69DAF328-57CF-D34F-8FDE-5E90EDE32699}"/>
              </a:ext>
            </a:extLst>
          </p:cNvPr>
          <p:cNvSpPr/>
          <p:nvPr/>
        </p:nvSpPr>
        <p:spPr>
          <a:xfrm>
            <a:off x="6470471" y="3859451"/>
            <a:ext cx="3474718" cy="255700"/>
          </a:xfrm>
          <a:prstGeom prst="ellipse">
            <a:avLst/>
          </a:prstGeom>
          <a:noFill/>
          <a:ln w="19050" cap="flat" cmpd="sng">
            <a:solidFill>
              <a:srgbClr val="FF0000"/>
            </a:solidFill>
            <a:prstDash val="solid"/>
            <a:round/>
            <a:headEnd type="none" w="sm" len="sm"/>
            <a:tailEnd type="none" w="sm" len="sm"/>
          </a:ln>
        </p:spPr>
        <p:txBody>
          <a:bodyPr spcFirstLastPara="1" wrap="square" lIns="91401" tIns="91401" rIns="91401" bIns="91401" anchor="ctr" anchorCtr="0">
            <a:noAutofit/>
          </a:bodyPr>
          <a:lstStyle/>
          <a:p>
            <a:endParaRPr sz="1799">
              <a:solidFill>
                <a:srgbClr val="FF0000"/>
              </a:solidFill>
            </a:endParaRPr>
          </a:p>
        </p:txBody>
      </p:sp>
      <p:pic>
        <p:nvPicPr>
          <p:cNvPr id="22" name="Picture 21" descr="A picture containing drawing&#10;&#10;Description automatically generated">
            <a:extLst>
              <a:ext uri="{FF2B5EF4-FFF2-40B4-BE49-F238E27FC236}">
                <a16:creationId xmlns:a16="http://schemas.microsoft.com/office/drawing/2014/main" id="{33C2AAA3-D26B-754B-A29B-BF865D8214B6}"/>
              </a:ext>
            </a:extLst>
          </p:cNvPr>
          <p:cNvPicPr>
            <a:picLocks noChangeAspect="1"/>
          </p:cNvPicPr>
          <p:nvPr/>
        </p:nvPicPr>
        <p:blipFill>
          <a:blip r:embed="rId9"/>
          <a:stretch>
            <a:fillRect/>
          </a:stretch>
        </p:blipFill>
        <p:spPr>
          <a:xfrm>
            <a:off x="6244034" y="5466923"/>
            <a:ext cx="3429315" cy="816041"/>
          </a:xfrm>
          <a:prstGeom prst="rect">
            <a:avLst/>
          </a:prstGeom>
        </p:spPr>
      </p:pic>
      <p:sp>
        <p:nvSpPr>
          <p:cNvPr id="31" name="Google Shape;2136;p168">
            <a:extLst>
              <a:ext uri="{FF2B5EF4-FFF2-40B4-BE49-F238E27FC236}">
                <a16:creationId xmlns:a16="http://schemas.microsoft.com/office/drawing/2014/main" id="{9D2F0435-BF9E-9049-803B-A2C31554F15C}"/>
              </a:ext>
            </a:extLst>
          </p:cNvPr>
          <p:cNvSpPr txBox="1"/>
          <p:nvPr/>
        </p:nvSpPr>
        <p:spPr>
          <a:xfrm>
            <a:off x="6380665" y="4769551"/>
            <a:ext cx="4218336" cy="550398"/>
          </a:xfrm>
          <a:prstGeom prst="rect">
            <a:avLst/>
          </a:prstGeom>
          <a:noFill/>
          <a:ln>
            <a:noFill/>
          </a:ln>
        </p:spPr>
        <p:txBody>
          <a:bodyPr spcFirstLastPara="1" wrap="square" lIns="91401" tIns="91401" rIns="91401" bIns="91401" anchor="t" anchorCtr="0">
            <a:noAutofit/>
          </a:bodyPr>
          <a:lstStyle/>
          <a:p>
            <a:pPr marL="50784">
              <a:spcBef>
                <a:spcPts val="1200"/>
              </a:spcBef>
              <a:buClr>
                <a:schemeClr val="bg2">
                  <a:lumMod val="75000"/>
                </a:schemeClr>
              </a:buClr>
              <a:buSzPts val="2400"/>
            </a:pPr>
            <a:r>
              <a:rPr lang="en-US" dirty="0">
                <a:solidFill>
                  <a:srgbClr val="3E3E40"/>
                </a:solidFill>
                <a:ea typeface="Helvetica Neue"/>
                <a:cs typeface="Helvetica Neue"/>
                <a:sym typeface="Helvetica Neue"/>
              </a:rPr>
              <a:t>To delete volumes:</a:t>
            </a:r>
            <a:endParaRPr dirty="0">
              <a:solidFill>
                <a:srgbClr val="3E3E40"/>
              </a:solidFill>
              <a:ea typeface="Helvetica Neue"/>
              <a:cs typeface="Helvetica Neue"/>
              <a:sym typeface="Helvetica Neue"/>
            </a:endParaRPr>
          </a:p>
        </p:txBody>
      </p:sp>
    </p:spTree>
    <p:extLst>
      <p:ext uri="{BB962C8B-B14F-4D97-AF65-F5344CB8AC3E}">
        <p14:creationId xmlns:p14="http://schemas.microsoft.com/office/powerpoint/2010/main" val="4185897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36"/>
                                        </p:tgtEl>
                                        <p:attrNameLst>
                                          <p:attrName>style.visibility</p:attrName>
                                        </p:attrNameLst>
                                      </p:cBhvr>
                                      <p:to>
                                        <p:strVal val="visible"/>
                                      </p:to>
                                    </p:set>
                                    <p:animEffect transition="in" filter="fade">
                                      <p:cBhvr>
                                        <p:cTn id="7" dur="500"/>
                                        <p:tgtEl>
                                          <p:spTgt spid="21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par>
                                <p:cTn id="47" presetID="10"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3BC3FF0-4088-4AE9-AB2A-E317064760EB}"/>
              </a:ext>
            </a:extLst>
          </p:cNvPr>
          <p:cNvSpPr>
            <a:spLocks noGrp="1"/>
          </p:cNvSpPr>
          <p:nvPr>
            <p:ph type="title"/>
          </p:nvPr>
        </p:nvSpPr>
        <p:spPr>
          <a:xfrm>
            <a:off x="589108" y="1700794"/>
            <a:ext cx="6427626" cy="1229360"/>
          </a:xfrm>
        </p:spPr>
        <p:txBody>
          <a:bodyPr/>
          <a:lstStyle/>
          <a:p>
            <a:r>
              <a:rPr lang="en-US" dirty="0"/>
              <a:t>Exercises</a:t>
            </a:r>
          </a:p>
        </p:txBody>
      </p:sp>
    </p:spTree>
    <p:extLst>
      <p:ext uri="{BB962C8B-B14F-4D97-AF65-F5344CB8AC3E}">
        <p14:creationId xmlns:p14="http://schemas.microsoft.com/office/powerpoint/2010/main" val="146087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991F285F-AA6C-48D5-9BB3-4B21C73AC864}"/>
              </a:ext>
            </a:extLst>
          </p:cNvPr>
          <p:cNvSpPr>
            <a:spLocks noGrp="1"/>
          </p:cNvSpPr>
          <p:nvPr>
            <p:ph type="body" sz="quarter" idx="13"/>
          </p:nvPr>
        </p:nvSpPr>
        <p:spPr>
          <a:xfrm>
            <a:off x="1516686" y="4492823"/>
            <a:ext cx="4577726" cy="307777"/>
          </a:xfrm>
        </p:spPr>
        <p:txBody>
          <a:bodyPr/>
          <a:lstStyle/>
          <a:p>
            <a:r>
              <a:rPr lang="es-ES" sz="2000" dirty="0"/>
              <a:t>Carl </a:t>
            </a:r>
            <a:r>
              <a:rPr lang="es-ES" sz="2000" dirty="0" err="1"/>
              <a:t>Sagan</a:t>
            </a:r>
            <a:endParaRPr lang="en-US" sz="2000" dirty="0"/>
          </a:p>
        </p:txBody>
      </p:sp>
      <p:sp>
        <p:nvSpPr>
          <p:cNvPr id="6" name="Text Placeholder 5">
            <a:extLst>
              <a:ext uri="{FF2B5EF4-FFF2-40B4-BE49-F238E27FC236}">
                <a16:creationId xmlns:a16="http://schemas.microsoft.com/office/drawing/2014/main" id="{70913A18-BFCB-4760-83FA-EED067201C88}"/>
              </a:ext>
            </a:extLst>
          </p:cNvPr>
          <p:cNvSpPr>
            <a:spLocks noGrp="1"/>
          </p:cNvSpPr>
          <p:nvPr>
            <p:ph type="body" sz="quarter" idx="15"/>
          </p:nvPr>
        </p:nvSpPr>
        <p:spPr/>
        <p:txBody>
          <a:bodyPr anchor="ctr"/>
          <a:lstStyle/>
          <a:p>
            <a:r>
              <a:rPr lang="es-ES" sz="3200" dirty="0" err="1"/>
              <a:t>You</a:t>
            </a:r>
            <a:r>
              <a:rPr lang="es-ES" sz="3200" dirty="0"/>
              <a:t> </a:t>
            </a:r>
            <a:r>
              <a:rPr lang="es-ES" sz="3200" dirty="0" err="1"/>
              <a:t>have</a:t>
            </a:r>
            <a:r>
              <a:rPr lang="es-ES" sz="3200" dirty="0"/>
              <a:t> to </a:t>
            </a:r>
            <a:r>
              <a:rPr lang="es-ES" sz="3200" dirty="0" err="1"/>
              <a:t>know</a:t>
            </a:r>
            <a:r>
              <a:rPr lang="es-ES" sz="3200" dirty="0"/>
              <a:t> to </a:t>
            </a:r>
            <a:r>
              <a:rPr lang="es-ES" sz="3200" dirty="0" err="1"/>
              <a:t>the</a:t>
            </a:r>
            <a:r>
              <a:rPr lang="es-ES" sz="3200" dirty="0"/>
              <a:t> </a:t>
            </a:r>
            <a:r>
              <a:rPr lang="es-ES" sz="3200" dirty="0" err="1"/>
              <a:t>past</a:t>
            </a:r>
            <a:r>
              <a:rPr lang="es-ES" sz="3200" dirty="0"/>
              <a:t> to </a:t>
            </a:r>
            <a:r>
              <a:rPr lang="es-ES" sz="3200" dirty="0" err="1"/>
              <a:t>understand</a:t>
            </a:r>
            <a:r>
              <a:rPr lang="es-ES" sz="3200" dirty="0"/>
              <a:t> </a:t>
            </a:r>
            <a:r>
              <a:rPr lang="es-ES" sz="3200" dirty="0" err="1"/>
              <a:t>the</a:t>
            </a:r>
            <a:r>
              <a:rPr lang="es-ES" sz="3200" dirty="0"/>
              <a:t> </a:t>
            </a:r>
            <a:r>
              <a:rPr lang="es-ES" sz="3200" dirty="0" err="1"/>
              <a:t>present</a:t>
            </a:r>
            <a:r>
              <a:rPr lang="es-ES" sz="3200" dirty="0"/>
              <a:t>”</a:t>
            </a:r>
            <a:endParaRPr lang="en-US" sz="3200" dirty="0"/>
          </a:p>
        </p:txBody>
      </p:sp>
    </p:spTree>
    <p:extLst>
      <p:ext uri="{BB962C8B-B14F-4D97-AF65-F5344CB8AC3E}">
        <p14:creationId xmlns:p14="http://schemas.microsoft.com/office/powerpoint/2010/main" val="2989570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5AA0D1-FD68-42B0-B79D-F39AAEAD2790}"/>
              </a:ext>
            </a:extLst>
          </p:cNvPr>
          <p:cNvSpPr>
            <a:spLocks noGrp="1"/>
          </p:cNvSpPr>
          <p:nvPr>
            <p:ph type="title"/>
          </p:nvPr>
        </p:nvSpPr>
        <p:spPr>
          <a:xfrm>
            <a:off x="579809" y="412751"/>
            <a:ext cx="11001004" cy="381000"/>
          </a:xfrm>
        </p:spPr>
        <p:txBody>
          <a:bodyPr/>
          <a:lstStyle/>
          <a:p>
            <a:r>
              <a:rPr lang="en-US" dirty="0"/>
              <a:t>Exercises</a:t>
            </a:r>
          </a:p>
        </p:txBody>
      </p:sp>
      <p:sp>
        <p:nvSpPr>
          <p:cNvPr id="2" name="Subtitle 1">
            <a:extLst>
              <a:ext uri="{FF2B5EF4-FFF2-40B4-BE49-F238E27FC236}">
                <a16:creationId xmlns:a16="http://schemas.microsoft.com/office/drawing/2014/main" id="{0421FEEE-5F60-406D-869A-4E7D45E6A09F}"/>
              </a:ext>
            </a:extLst>
          </p:cNvPr>
          <p:cNvSpPr>
            <a:spLocks noGrp="1"/>
          </p:cNvSpPr>
          <p:nvPr>
            <p:ph type="subTitle" idx="10"/>
          </p:nvPr>
        </p:nvSpPr>
        <p:spPr/>
        <p:txBody>
          <a:bodyPr/>
          <a:lstStyle/>
          <a:p>
            <a:r>
              <a:rPr lang="es-ES" dirty="0" err="1"/>
              <a:t>Using</a:t>
            </a:r>
            <a:r>
              <a:rPr lang="es-ES" dirty="0"/>
              <a:t> </a:t>
            </a:r>
            <a:r>
              <a:rPr lang="es-ES" dirty="0" err="1"/>
              <a:t>Docker</a:t>
            </a:r>
            <a:r>
              <a:rPr lang="es-ES" dirty="0"/>
              <a:t> CLI</a:t>
            </a:r>
          </a:p>
          <a:p>
            <a:br>
              <a:rPr lang="es-ES" dirty="0"/>
            </a:br>
            <a:endParaRPr lang="en-US" dirty="0"/>
          </a:p>
        </p:txBody>
      </p:sp>
      <p:sp>
        <p:nvSpPr>
          <p:cNvPr id="6" name="Google Shape;2242;p174">
            <a:extLst>
              <a:ext uri="{FF2B5EF4-FFF2-40B4-BE49-F238E27FC236}">
                <a16:creationId xmlns:a16="http://schemas.microsoft.com/office/drawing/2014/main" id="{2C52D8F6-696A-FB47-AB8B-A296B0393F05}"/>
              </a:ext>
            </a:extLst>
          </p:cNvPr>
          <p:cNvSpPr txBox="1"/>
          <p:nvPr/>
        </p:nvSpPr>
        <p:spPr>
          <a:xfrm>
            <a:off x="592866" y="1193422"/>
            <a:ext cx="10657500" cy="757800"/>
          </a:xfrm>
          <a:prstGeom prst="rect">
            <a:avLst/>
          </a:prstGeom>
          <a:noFill/>
          <a:ln>
            <a:noFill/>
          </a:ln>
        </p:spPr>
        <p:txBody>
          <a:bodyPr spcFirstLastPara="1" wrap="square" lIns="91425" tIns="91425" rIns="91425" bIns="91425" anchor="t" anchorCtr="0">
            <a:noAutofit/>
          </a:bodyPr>
          <a:lstStyle/>
          <a:p>
            <a:pPr marL="285750" lvl="0" indent="-209550" algn="l" rtl="0">
              <a:spcBef>
                <a:spcPts val="1200"/>
              </a:spcBef>
              <a:spcAft>
                <a:spcPts val="0"/>
              </a:spcAft>
              <a:buClr>
                <a:schemeClr val="bg2">
                  <a:lumMod val="75000"/>
                </a:schemeClr>
              </a:buClr>
              <a:buSzPts val="2000"/>
              <a:buFont typeface="Helvetica Neue"/>
              <a:buChar char="•"/>
            </a:pPr>
            <a:r>
              <a:rPr lang="en-US" sz="2200" dirty="0">
                <a:solidFill>
                  <a:srgbClr val="3E3E40"/>
                </a:solidFill>
                <a:ea typeface="Helvetica Neue"/>
                <a:cs typeface="Helvetica Neue"/>
                <a:sym typeface="Helvetica Neue"/>
              </a:rPr>
              <a:t>Exercise 1: Find the way to launch a container that auto-restarts on failure </a:t>
            </a:r>
            <a:endParaRPr sz="2200" dirty="0">
              <a:solidFill>
                <a:srgbClr val="3E3E40"/>
              </a:solidFill>
              <a:ea typeface="Helvetica Neue"/>
              <a:cs typeface="Helvetica Neue"/>
              <a:sym typeface="Helvetica Neue"/>
            </a:endParaRPr>
          </a:p>
        </p:txBody>
      </p:sp>
      <p:sp>
        <p:nvSpPr>
          <p:cNvPr id="7" name="Google Shape;2243;p174">
            <a:extLst>
              <a:ext uri="{FF2B5EF4-FFF2-40B4-BE49-F238E27FC236}">
                <a16:creationId xmlns:a16="http://schemas.microsoft.com/office/drawing/2014/main" id="{B2143E08-8EF8-D446-AD7D-FB06BF9C166F}"/>
              </a:ext>
            </a:extLst>
          </p:cNvPr>
          <p:cNvSpPr txBox="1"/>
          <p:nvPr/>
        </p:nvSpPr>
        <p:spPr>
          <a:xfrm>
            <a:off x="592866" y="2015273"/>
            <a:ext cx="10657500" cy="757800"/>
          </a:xfrm>
          <a:prstGeom prst="rect">
            <a:avLst/>
          </a:prstGeom>
          <a:noFill/>
          <a:ln>
            <a:noFill/>
          </a:ln>
        </p:spPr>
        <p:txBody>
          <a:bodyPr spcFirstLastPara="1" wrap="square" lIns="91425" tIns="91425" rIns="91425" bIns="91425" anchor="t" anchorCtr="0">
            <a:noAutofit/>
          </a:bodyPr>
          <a:lstStyle/>
          <a:p>
            <a:pPr marL="285750" lvl="0" indent="-209550" algn="l" rtl="0">
              <a:spcBef>
                <a:spcPts val="1200"/>
              </a:spcBef>
              <a:spcAft>
                <a:spcPts val="0"/>
              </a:spcAft>
              <a:buClr>
                <a:schemeClr val="bg2">
                  <a:lumMod val="75000"/>
                </a:schemeClr>
              </a:buClr>
              <a:buSzPts val="2000"/>
              <a:buFont typeface="Helvetica Neue"/>
              <a:buChar char="•"/>
            </a:pPr>
            <a:r>
              <a:rPr lang="en-US" sz="2200" dirty="0">
                <a:solidFill>
                  <a:srgbClr val="3E3E40"/>
                </a:solidFill>
                <a:ea typeface="Helvetica Neue"/>
                <a:cs typeface="Helvetica Neue"/>
                <a:sym typeface="Helvetica Neue"/>
              </a:rPr>
              <a:t>Exercise 2: Find the way to launch a container that auto-deletes itself when finished </a:t>
            </a:r>
            <a:endParaRPr sz="2200" dirty="0">
              <a:solidFill>
                <a:srgbClr val="3E3E40"/>
              </a:solidFill>
              <a:ea typeface="Helvetica Neue"/>
              <a:cs typeface="Helvetica Neue"/>
              <a:sym typeface="Helvetica Neue"/>
            </a:endParaRPr>
          </a:p>
        </p:txBody>
      </p:sp>
      <p:sp>
        <p:nvSpPr>
          <p:cNvPr id="8" name="Google Shape;2245;p174">
            <a:extLst>
              <a:ext uri="{FF2B5EF4-FFF2-40B4-BE49-F238E27FC236}">
                <a16:creationId xmlns:a16="http://schemas.microsoft.com/office/drawing/2014/main" id="{3FCB1212-F769-394D-BDE8-2E98DF93727F}"/>
              </a:ext>
            </a:extLst>
          </p:cNvPr>
          <p:cNvSpPr txBox="1"/>
          <p:nvPr/>
        </p:nvSpPr>
        <p:spPr>
          <a:xfrm>
            <a:off x="592866" y="2937879"/>
            <a:ext cx="10657500" cy="757800"/>
          </a:xfrm>
          <a:prstGeom prst="rect">
            <a:avLst/>
          </a:prstGeom>
          <a:noFill/>
          <a:ln>
            <a:noFill/>
          </a:ln>
        </p:spPr>
        <p:txBody>
          <a:bodyPr spcFirstLastPara="1" wrap="square" lIns="91425" tIns="91425" rIns="91425" bIns="91425" anchor="t" anchorCtr="0">
            <a:noAutofit/>
          </a:bodyPr>
          <a:lstStyle/>
          <a:p>
            <a:pPr marL="285750" lvl="0" indent="-209550" algn="l" rtl="0">
              <a:spcBef>
                <a:spcPts val="1200"/>
              </a:spcBef>
              <a:spcAft>
                <a:spcPts val="0"/>
              </a:spcAft>
              <a:buClr>
                <a:schemeClr val="bg2">
                  <a:lumMod val="75000"/>
                </a:schemeClr>
              </a:buClr>
              <a:buSzPts val="2000"/>
              <a:buFont typeface="Helvetica Neue"/>
              <a:buChar char="•"/>
            </a:pPr>
            <a:r>
              <a:rPr lang="en-US" sz="2200" dirty="0">
                <a:solidFill>
                  <a:srgbClr val="3E3E40"/>
                </a:solidFill>
                <a:ea typeface="Helvetica Neue"/>
                <a:cs typeface="Helvetica Neue"/>
                <a:sym typeface="Helvetica Neue"/>
              </a:rPr>
              <a:t>Exercise 3: Find the way to set the number of CPUs a container can use</a:t>
            </a:r>
            <a:endParaRPr sz="2200" dirty="0">
              <a:solidFill>
                <a:srgbClr val="3E3E40"/>
              </a:solidFill>
              <a:ea typeface="Helvetica Neue"/>
              <a:cs typeface="Helvetica Neue"/>
              <a:sym typeface="Helvetica Neue"/>
            </a:endParaRPr>
          </a:p>
        </p:txBody>
      </p:sp>
      <p:sp>
        <p:nvSpPr>
          <p:cNvPr id="9" name="Google Shape;2246;p174">
            <a:extLst>
              <a:ext uri="{FF2B5EF4-FFF2-40B4-BE49-F238E27FC236}">
                <a16:creationId xmlns:a16="http://schemas.microsoft.com/office/drawing/2014/main" id="{D72E6B6A-F74B-8442-9C35-BA2AE6223A06}"/>
              </a:ext>
            </a:extLst>
          </p:cNvPr>
          <p:cNvSpPr txBox="1"/>
          <p:nvPr/>
        </p:nvSpPr>
        <p:spPr>
          <a:xfrm>
            <a:off x="595891" y="4888122"/>
            <a:ext cx="10657500" cy="945900"/>
          </a:xfrm>
          <a:prstGeom prst="rect">
            <a:avLst/>
          </a:prstGeom>
          <a:noFill/>
          <a:ln>
            <a:noFill/>
          </a:ln>
        </p:spPr>
        <p:txBody>
          <a:bodyPr spcFirstLastPara="1" wrap="square" lIns="91425" tIns="91425" rIns="91425" bIns="91425" anchor="t" anchorCtr="0">
            <a:noAutofit/>
          </a:bodyPr>
          <a:lstStyle/>
          <a:p>
            <a:pPr marL="285750" lvl="0" indent="-209550" algn="l" rtl="0">
              <a:spcBef>
                <a:spcPts val="1200"/>
              </a:spcBef>
              <a:spcAft>
                <a:spcPts val="0"/>
              </a:spcAft>
              <a:buClr>
                <a:schemeClr val="bg2">
                  <a:lumMod val="75000"/>
                </a:schemeClr>
              </a:buClr>
              <a:buSzPts val="2000"/>
              <a:buFont typeface="Helvetica Neue"/>
              <a:buChar char="•"/>
            </a:pPr>
            <a:r>
              <a:rPr lang="en-US" sz="2200">
                <a:solidFill>
                  <a:srgbClr val="3E3E40"/>
                </a:solidFill>
                <a:ea typeface="Helvetica Neue"/>
                <a:cs typeface="Helvetica Neue"/>
                <a:sym typeface="Helvetica Neue"/>
              </a:rPr>
              <a:t>Exercise 5: Using docker ps, docker inspect and a bit of scripting to create a script that shows the container names together with its internal IP</a:t>
            </a:r>
            <a:endParaRPr sz="2200">
              <a:solidFill>
                <a:srgbClr val="3E3E40"/>
              </a:solidFill>
              <a:ea typeface="Helvetica Neue"/>
              <a:cs typeface="Helvetica Neue"/>
              <a:sym typeface="Helvetica Neue"/>
            </a:endParaRPr>
          </a:p>
        </p:txBody>
      </p:sp>
      <p:sp>
        <p:nvSpPr>
          <p:cNvPr id="10" name="Google Shape;2247;p174">
            <a:extLst>
              <a:ext uri="{FF2B5EF4-FFF2-40B4-BE49-F238E27FC236}">
                <a16:creationId xmlns:a16="http://schemas.microsoft.com/office/drawing/2014/main" id="{19948060-F7CD-4741-9EA2-79CCE147C710}"/>
              </a:ext>
            </a:extLst>
          </p:cNvPr>
          <p:cNvSpPr txBox="1"/>
          <p:nvPr/>
        </p:nvSpPr>
        <p:spPr>
          <a:xfrm>
            <a:off x="592866" y="3690215"/>
            <a:ext cx="10657500" cy="945900"/>
          </a:xfrm>
          <a:prstGeom prst="rect">
            <a:avLst/>
          </a:prstGeom>
          <a:noFill/>
          <a:ln>
            <a:noFill/>
          </a:ln>
        </p:spPr>
        <p:txBody>
          <a:bodyPr spcFirstLastPara="1" wrap="square" lIns="91425" tIns="91425" rIns="91425" bIns="91425" anchor="t" anchorCtr="0">
            <a:noAutofit/>
          </a:bodyPr>
          <a:lstStyle/>
          <a:p>
            <a:pPr marL="285750" lvl="0" indent="-209550" algn="l" rtl="0">
              <a:spcBef>
                <a:spcPts val="1200"/>
              </a:spcBef>
              <a:spcAft>
                <a:spcPts val="0"/>
              </a:spcAft>
              <a:buClr>
                <a:schemeClr val="bg2">
                  <a:lumMod val="75000"/>
                </a:schemeClr>
              </a:buClr>
              <a:buSzPts val="2000"/>
              <a:buFont typeface="Helvetica Neue"/>
              <a:buChar char="•"/>
            </a:pPr>
            <a:r>
              <a:rPr lang="en-US" sz="2200" dirty="0">
                <a:solidFill>
                  <a:srgbClr val="3E3E40"/>
                </a:solidFill>
                <a:ea typeface="Helvetica Neue"/>
                <a:cs typeface="Helvetica Neue"/>
                <a:sym typeface="Helvetica Neue"/>
              </a:rPr>
              <a:t>Exercise 4: Find the way to create a privileged container. Try finding an operation that can be done using a privileged container and not a regular container </a:t>
            </a:r>
            <a:endParaRPr sz="2200" dirty="0">
              <a:solidFill>
                <a:srgbClr val="3E3E40"/>
              </a:solidFill>
              <a:ea typeface="Helvetica Neue"/>
              <a:cs typeface="Helvetica Neue"/>
              <a:sym typeface="Helvetica Neue"/>
            </a:endParaRPr>
          </a:p>
        </p:txBody>
      </p:sp>
    </p:spTree>
    <p:extLst>
      <p:ext uri="{BB962C8B-B14F-4D97-AF65-F5344CB8AC3E}">
        <p14:creationId xmlns:p14="http://schemas.microsoft.com/office/powerpoint/2010/main" val="461882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5AA0D1-FD68-42B0-B79D-F39AAEAD2790}"/>
              </a:ext>
            </a:extLst>
          </p:cNvPr>
          <p:cNvSpPr>
            <a:spLocks noGrp="1"/>
          </p:cNvSpPr>
          <p:nvPr>
            <p:ph type="title"/>
          </p:nvPr>
        </p:nvSpPr>
        <p:spPr>
          <a:xfrm>
            <a:off x="579809" y="412751"/>
            <a:ext cx="11001004" cy="381000"/>
          </a:xfrm>
        </p:spPr>
        <p:txBody>
          <a:bodyPr/>
          <a:lstStyle/>
          <a:p>
            <a:r>
              <a:rPr lang="en-US" dirty="0"/>
              <a:t>Exercises</a:t>
            </a:r>
          </a:p>
        </p:txBody>
      </p:sp>
      <p:sp>
        <p:nvSpPr>
          <p:cNvPr id="2" name="Subtitle 1">
            <a:extLst>
              <a:ext uri="{FF2B5EF4-FFF2-40B4-BE49-F238E27FC236}">
                <a16:creationId xmlns:a16="http://schemas.microsoft.com/office/drawing/2014/main" id="{0421FEEE-5F60-406D-869A-4E7D45E6A09F}"/>
              </a:ext>
            </a:extLst>
          </p:cNvPr>
          <p:cNvSpPr>
            <a:spLocks noGrp="1"/>
          </p:cNvSpPr>
          <p:nvPr>
            <p:ph type="subTitle" idx="10"/>
          </p:nvPr>
        </p:nvSpPr>
        <p:spPr/>
        <p:txBody>
          <a:bodyPr/>
          <a:lstStyle/>
          <a:p>
            <a:r>
              <a:rPr lang="es-ES" dirty="0" err="1"/>
              <a:t>Using</a:t>
            </a:r>
            <a:r>
              <a:rPr lang="es-ES" dirty="0"/>
              <a:t> </a:t>
            </a:r>
            <a:r>
              <a:rPr lang="es-ES" dirty="0" err="1"/>
              <a:t>Docker</a:t>
            </a:r>
            <a:endParaRPr lang="es-ES" dirty="0"/>
          </a:p>
          <a:p>
            <a:br>
              <a:rPr lang="es-ES" dirty="0"/>
            </a:br>
            <a:endParaRPr lang="en-US" dirty="0"/>
          </a:p>
        </p:txBody>
      </p:sp>
      <p:sp>
        <p:nvSpPr>
          <p:cNvPr id="6" name="Google Shape;2242;p174">
            <a:extLst>
              <a:ext uri="{FF2B5EF4-FFF2-40B4-BE49-F238E27FC236}">
                <a16:creationId xmlns:a16="http://schemas.microsoft.com/office/drawing/2014/main" id="{2C52D8F6-696A-FB47-AB8B-A296B0393F05}"/>
              </a:ext>
            </a:extLst>
          </p:cNvPr>
          <p:cNvSpPr txBox="1"/>
          <p:nvPr/>
        </p:nvSpPr>
        <p:spPr>
          <a:xfrm>
            <a:off x="592866" y="1193422"/>
            <a:ext cx="10657500" cy="757800"/>
          </a:xfrm>
          <a:prstGeom prst="rect">
            <a:avLst/>
          </a:prstGeom>
          <a:noFill/>
          <a:ln>
            <a:noFill/>
          </a:ln>
        </p:spPr>
        <p:txBody>
          <a:bodyPr spcFirstLastPara="1" wrap="square" lIns="91425" tIns="91425" rIns="91425" bIns="91425" anchor="t" anchorCtr="0">
            <a:noAutofit/>
          </a:bodyPr>
          <a:lstStyle/>
          <a:p>
            <a:pPr marL="285750" lvl="0" indent="-209550">
              <a:spcBef>
                <a:spcPts val="1200"/>
              </a:spcBef>
              <a:buClr>
                <a:schemeClr val="bg2">
                  <a:lumMod val="75000"/>
                </a:schemeClr>
              </a:buClr>
              <a:buSzPts val="2000"/>
              <a:buFont typeface="Helvetica Neue"/>
              <a:buChar char="•"/>
            </a:pPr>
            <a:r>
              <a:rPr lang="en-US" sz="2200" dirty="0">
                <a:solidFill>
                  <a:srgbClr val="3E3E40"/>
                </a:solidFill>
                <a:ea typeface="Helvetica Neue"/>
                <a:cs typeface="Helvetica Neue"/>
                <a:sym typeface="Helvetica Neue"/>
              </a:rPr>
              <a:t>Exercise 6: Create a new image based on </a:t>
            </a:r>
            <a:r>
              <a:rPr lang="en-US" sz="2200" dirty="0" err="1">
                <a:solidFill>
                  <a:srgbClr val="3E3E40"/>
                </a:solidFill>
                <a:ea typeface="Helvetica Neue"/>
                <a:cs typeface="Helvetica Neue"/>
                <a:sym typeface="Helvetica Neue"/>
              </a:rPr>
              <a:t>minideb</a:t>
            </a:r>
            <a:r>
              <a:rPr lang="en-US" sz="2200" dirty="0">
                <a:solidFill>
                  <a:srgbClr val="3E3E40"/>
                </a:solidFill>
                <a:ea typeface="Helvetica Neue"/>
                <a:cs typeface="Helvetica Neue"/>
                <a:sym typeface="Helvetica Neue"/>
              </a:rPr>
              <a:t> that has the application </a:t>
            </a:r>
            <a:r>
              <a:rPr lang="en-US" sz="2200" dirty="0" err="1">
                <a:solidFill>
                  <a:srgbClr val="3E3E40"/>
                </a:solidFill>
                <a:ea typeface="Helvetica Neue"/>
                <a:cs typeface="Helvetica Neue"/>
                <a:sym typeface="Helvetica Neue"/>
              </a:rPr>
              <a:t>kong</a:t>
            </a:r>
            <a:r>
              <a:rPr lang="en-US" sz="2200" dirty="0">
                <a:solidFill>
                  <a:srgbClr val="3E3E40"/>
                </a:solidFill>
                <a:ea typeface="Helvetica Neue"/>
                <a:cs typeface="Helvetica Neue"/>
                <a:sym typeface="Helvetica Neue"/>
              </a:rPr>
              <a:t>. Use docker commit (we will see a different way next session)</a:t>
            </a:r>
          </a:p>
        </p:txBody>
      </p:sp>
      <p:sp>
        <p:nvSpPr>
          <p:cNvPr id="7" name="Google Shape;2243;p174">
            <a:extLst>
              <a:ext uri="{FF2B5EF4-FFF2-40B4-BE49-F238E27FC236}">
                <a16:creationId xmlns:a16="http://schemas.microsoft.com/office/drawing/2014/main" id="{B2143E08-8EF8-D446-AD7D-FB06BF9C166F}"/>
              </a:ext>
            </a:extLst>
          </p:cNvPr>
          <p:cNvSpPr txBox="1"/>
          <p:nvPr/>
        </p:nvSpPr>
        <p:spPr>
          <a:xfrm>
            <a:off x="592866" y="2015273"/>
            <a:ext cx="10657500" cy="757800"/>
          </a:xfrm>
          <a:prstGeom prst="rect">
            <a:avLst/>
          </a:prstGeom>
          <a:noFill/>
          <a:ln>
            <a:noFill/>
          </a:ln>
        </p:spPr>
        <p:txBody>
          <a:bodyPr spcFirstLastPara="1" wrap="square" lIns="91425" tIns="91425" rIns="91425" bIns="91425" anchor="t" anchorCtr="0">
            <a:noAutofit/>
          </a:bodyPr>
          <a:lstStyle/>
          <a:p>
            <a:pPr marL="285750" lvl="0" indent="-209550">
              <a:spcBef>
                <a:spcPts val="1200"/>
              </a:spcBef>
              <a:buClr>
                <a:schemeClr val="bg2">
                  <a:lumMod val="75000"/>
                </a:schemeClr>
              </a:buClr>
              <a:buSzPts val="2000"/>
              <a:buFont typeface="Helvetica Neue"/>
              <a:buChar char="•"/>
            </a:pPr>
            <a:r>
              <a:rPr lang="en-US" sz="2200" dirty="0">
                <a:solidFill>
                  <a:srgbClr val="3E3E40"/>
                </a:solidFill>
                <a:ea typeface="Helvetica Neue"/>
                <a:cs typeface="Helvetica Neue"/>
                <a:sym typeface="Helvetica Neue"/>
              </a:rPr>
              <a:t>Exercise 7: Create an account in Docker Hub and find the way to push an image (use the one in Exercise 6 for example) </a:t>
            </a:r>
          </a:p>
        </p:txBody>
      </p:sp>
      <p:sp>
        <p:nvSpPr>
          <p:cNvPr id="8" name="Google Shape;2245;p174">
            <a:extLst>
              <a:ext uri="{FF2B5EF4-FFF2-40B4-BE49-F238E27FC236}">
                <a16:creationId xmlns:a16="http://schemas.microsoft.com/office/drawing/2014/main" id="{3FCB1212-F769-394D-BDE8-2E98DF93727F}"/>
              </a:ext>
            </a:extLst>
          </p:cNvPr>
          <p:cNvSpPr txBox="1"/>
          <p:nvPr/>
        </p:nvSpPr>
        <p:spPr>
          <a:xfrm>
            <a:off x="592866" y="2937879"/>
            <a:ext cx="10657500" cy="757800"/>
          </a:xfrm>
          <a:prstGeom prst="rect">
            <a:avLst/>
          </a:prstGeom>
          <a:noFill/>
          <a:ln>
            <a:noFill/>
          </a:ln>
        </p:spPr>
        <p:txBody>
          <a:bodyPr spcFirstLastPara="1" wrap="square" lIns="91425" tIns="91425" rIns="91425" bIns="91425" anchor="t" anchorCtr="0">
            <a:noAutofit/>
          </a:bodyPr>
          <a:lstStyle/>
          <a:p>
            <a:pPr marL="285750" lvl="0" indent="-209550">
              <a:spcBef>
                <a:spcPts val="1200"/>
              </a:spcBef>
              <a:buClr>
                <a:schemeClr val="bg2">
                  <a:lumMod val="75000"/>
                </a:schemeClr>
              </a:buClr>
              <a:buSzPts val="2000"/>
              <a:buFont typeface="Helvetica Neue"/>
              <a:buChar char="•"/>
            </a:pPr>
            <a:r>
              <a:rPr lang="en-US" sz="2200" dirty="0">
                <a:solidFill>
                  <a:srgbClr val="3E3E40"/>
                </a:solidFill>
                <a:ea typeface="Helvetica Neue"/>
                <a:cs typeface="Helvetica Neue"/>
                <a:sym typeface="Helvetica Neue"/>
              </a:rPr>
              <a:t>Exercise 8: Find the way to “rename” an existing image (do not use commit). Example output</a:t>
            </a:r>
          </a:p>
        </p:txBody>
      </p:sp>
      <p:pic>
        <p:nvPicPr>
          <p:cNvPr id="4" name="Picture 3" descr="Screen of a cell phone screen with text&#10;&#10;Description automatically generated">
            <a:extLst>
              <a:ext uri="{FF2B5EF4-FFF2-40B4-BE49-F238E27FC236}">
                <a16:creationId xmlns:a16="http://schemas.microsoft.com/office/drawing/2014/main" id="{D92EFC92-9497-FD4E-AEE4-00982BC6B481}"/>
              </a:ext>
            </a:extLst>
          </p:cNvPr>
          <p:cNvPicPr>
            <a:picLocks noChangeAspect="1"/>
          </p:cNvPicPr>
          <p:nvPr/>
        </p:nvPicPr>
        <p:blipFill>
          <a:blip r:embed="rId2"/>
          <a:stretch>
            <a:fillRect/>
          </a:stretch>
        </p:blipFill>
        <p:spPr>
          <a:xfrm>
            <a:off x="3483759" y="3642931"/>
            <a:ext cx="7407488" cy="2770574"/>
          </a:xfrm>
          <a:prstGeom prst="rect">
            <a:avLst/>
          </a:prstGeom>
        </p:spPr>
      </p:pic>
    </p:spTree>
    <p:extLst>
      <p:ext uri="{BB962C8B-B14F-4D97-AF65-F5344CB8AC3E}">
        <p14:creationId xmlns:p14="http://schemas.microsoft.com/office/powerpoint/2010/main" val="274456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5AA0D1-FD68-42B0-B79D-F39AAEAD2790}"/>
              </a:ext>
            </a:extLst>
          </p:cNvPr>
          <p:cNvSpPr>
            <a:spLocks noGrp="1"/>
          </p:cNvSpPr>
          <p:nvPr>
            <p:ph type="title"/>
          </p:nvPr>
        </p:nvSpPr>
        <p:spPr>
          <a:xfrm>
            <a:off x="579809" y="412751"/>
            <a:ext cx="11001004" cy="381000"/>
          </a:xfrm>
        </p:spPr>
        <p:txBody>
          <a:bodyPr/>
          <a:lstStyle/>
          <a:p>
            <a:r>
              <a:rPr lang="en-US" dirty="0"/>
              <a:t>Deliverables</a:t>
            </a:r>
          </a:p>
        </p:txBody>
      </p:sp>
      <p:sp>
        <p:nvSpPr>
          <p:cNvPr id="7" name="Google Shape;2242;p174">
            <a:extLst>
              <a:ext uri="{FF2B5EF4-FFF2-40B4-BE49-F238E27FC236}">
                <a16:creationId xmlns:a16="http://schemas.microsoft.com/office/drawing/2014/main" id="{868904FD-0C70-D642-99CC-31B24FD2BC21}"/>
              </a:ext>
            </a:extLst>
          </p:cNvPr>
          <p:cNvSpPr txBox="1"/>
          <p:nvPr/>
        </p:nvSpPr>
        <p:spPr>
          <a:xfrm>
            <a:off x="592866" y="1193422"/>
            <a:ext cx="10657500" cy="757800"/>
          </a:xfrm>
          <a:prstGeom prst="rect">
            <a:avLst/>
          </a:prstGeom>
          <a:noFill/>
          <a:ln>
            <a:noFill/>
          </a:ln>
        </p:spPr>
        <p:txBody>
          <a:bodyPr spcFirstLastPara="1" wrap="square" lIns="91425" tIns="91425" rIns="91425" bIns="91425" anchor="t" anchorCtr="0">
            <a:noAutofit/>
          </a:bodyPr>
          <a:lstStyle/>
          <a:p>
            <a:pPr marL="285750" indent="-209550">
              <a:spcBef>
                <a:spcPts val="1200"/>
              </a:spcBef>
              <a:buClr>
                <a:schemeClr val="bg2">
                  <a:lumMod val="75000"/>
                </a:schemeClr>
              </a:buClr>
              <a:buSzPts val="2000"/>
              <a:buFont typeface="Helvetica Neue"/>
              <a:buChar char="•"/>
            </a:pPr>
            <a:r>
              <a:rPr lang="en-US" sz="2200" dirty="0">
                <a:solidFill>
                  <a:srgbClr val="3E3E40"/>
                </a:solidFill>
                <a:ea typeface="Helvetica Neue"/>
                <a:cs typeface="Helvetica Neue"/>
                <a:sym typeface="Helvetica Neue"/>
              </a:rPr>
              <a:t>Exercise 9: Create two docker-compose projects</a:t>
            </a:r>
          </a:p>
          <a:p>
            <a:pPr marL="285750" lvl="0" indent="-209550">
              <a:spcBef>
                <a:spcPts val="1200"/>
              </a:spcBef>
              <a:buClr>
                <a:schemeClr val="bg2">
                  <a:lumMod val="75000"/>
                </a:schemeClr>
              </a:buClr>
              <a:buSzPts val="2000"/>
              <a:buFont typeface="Helvetica Neue"/>
              <a:buChar char="•"/>
            </a:pPr>
            <a:endParaRPr lang="en-US" sz="2200" dirty="0">
              <a:solidFill>
                <a:srgbClr val="3E3E40"/>
              </a:solidFill>
              <a:ea typeface="Helvetica Neue"/>
              <a:cs typeface="Helvetica Neue"/>
              <a:sym typeface="Helvetica Neue"/>
            </a:endParaRPr>
          </a:p>
        </p:txBody>
      </p:sp>
      <p:sp>
        <p:nvSpPr>
          <p:cNvPr id="8" name="Google Shape;2270;p176">
            <a:extLst>
              <a:ext uri="{FF2B5EF4-FFF2-40B4-BE49-F238E27FC236}">
                <a16:creationId xmlns:a16="http://schemas.microsoft.com/office/drawing/2014/main" id="{BFE56315-116F-584A-BB8B-B23EC9A06BC1}"/>
              </a:ext>
            </a:extLst>
          </p:cNvPr>
          <p:cNvSpPr txBox="1"/>
          <p:nvPr/>
        </p:nvSpPr>
        <p:spPr>
          <a:xfrm>
            <a:off x="1176192" y="1951221"/>
            <a:ext cx="9476400" cy="2141807"/>
          </a:xfrm>
          <a:prstGeom prst="rect">
            <a:avLst/>
          </a:prstGeom>
          <a:noFill/>
          <a:ln>
            <a:noFill/>
          </a:ln>
        </p:spPr>
        <p:txBody>
          <a:bodyPr spcFirstLastPara="1" wrap="square" lIns="91425" tIns="91425" rIns="91425" bIns="91425" anchor="t" anchorCtr="0">
            <a:noAutofit/>
          </a:bodyPr>
          <a:lstStyle/>
          <a:p>
            <a:pPr marL="285750" lvl="0" indent="-209550" algn="l" rtl="0">
              <a:spcBef>
                <a:spcPts val="1200"/>
              </a:spcBef>
              <a:spcAft>
                <a:spcPts val="0"/>
              </a:spcAft>
              <a:buClr>
                <a:schemeClr val="bg2">
                  <a:lumMod val="75000"/>
                </a:schemeClr>
              </a:buClr>
              <a:buSzPts val="2000"/>
              <a:buFont typeface="Helvetica Neue"/>
              <a:buChar char="•"/>
            </a:pPr>
            <a:r>
              <a:rPr lang="en-US" sz="2200" dirty="0">
                <a:solidFill>
                  <a:srgbClr val="3E3E40"/>
                </a:solidFill>
                <a:ea typeface="Helvetica Neue"/>
                <a:cs typeface="Helvetica Neue"/>
                <a:sym typeface="Helvetica Neue"/>
              </a:rPr>
              <a:t>WordPress + MariaDB: Use </a:t>
            </a:r>
            <a:r>
              <a:rPr lang="en-US" sz="2200" dirty="0" err="1">
                <a:solidFill>
                  <a:srgbClr val="3E3E40"/>
                </a:solidFill>
                <a:ea typeface="Helvetica Neue"/>
                <a:cs typeface="Helvetica Neue"/>
                <a:sym typeface="Helvetica Neue"/>
              </a:rPr>
              <a:t>bitnami</a:t>
            </a:r>
            <a:r>
              <a:rPr lang="en-US" sz="2200" dirty="0">
                <a:solidFill>
                  <a:srgbClr val="3E3E40"/>
                </a:solidFill>
                <a:ea typeface="Helvetica Neue"/>
                <a:cs typeface="Helvetica Neue"/>
                <a:sym typeface="Helvetica Neue"/>
              </a:rPr>
              <a:t>/</a:t>
            </a:r>
            <a:r>
              <a:rPr lang="en-US" sz="2200" dirty="0" err="1">
                <a:solidFill>
                  <a:srgbClr val="3E3E40"/>
                </a:solidFill>
                <a:ea typeface="Helvetica Neue"/>
                <a:cs typeface="Helvetica Neue"/>
                <a:sym typeface="Helvetica Neue"/>
              </a:rPr>
              <a:t>wordpress</a:t>
            </a:r>
            <a:r>
              <a:rPr lang="en-US" sz="2200" dirty="0">
                <a:solidFill>
                  <a:srgbClr val="3E3E40"/>
                </a:solidFill>
                <a:ea typeface="Helvetica Neue"/>
                <a:cs typeface="Helvetica Neue"/>
                <a:sym typeface="Helvetica Neue"/>
              </a:rPr>
              <a:t> and </a:t>
            </a:r>
            <a:r>
              <a:rPr lang="en-US" sz="2200" dirty="0" err="1">
                <a:solidFill>
                  <a:srgbClr val="3E3E40"/>
                </a:solidFill>
                <a:ea typeface="Helvetica Neue"/>
                <a:cs typeface="Helvetica Neue"/>
                <a:sym typeface="Helvetica Neue"/>
              </a:rPr>
              <a:t>bitnami</a:t>
            </a:r>
            <a:r>
              <a:rPr lang="en-US" sz="2200" dirty="0">
                <a:solidFill>
                  <a:srgbClr val="3E3E40"/>
                </a:solidFill>
                <a:ea typeface="Helvetica Neue"/>
                <a:cs typeface="Helvetica Neue"/>
                <a:sym typeface="Helvetica Neue"/>
              </a:rPr>
              <a:t>/</a:t>
            </a:r>
            <a:r>
              <a:rPr lang="en-US" sz="2200" dirty="0" err="1">
                <a:solidFill>
                  <a:srgbClr val="3E3E40"/>
                </a:solidFill>
                <a:ea typeface="Helvetica Neue"/>
                <a:cs typeface="Helvetica Neue"/>
                <a:sym typeface="Helvetica Neue"/>
              </a:rPr>
              <a:t>mariadb</a:t>
            </a:r>
            <a:r>
              <a:rPr lang="en-US" sz="2200" dirty="0">
                <a:solidFill>
                  <a:srgbClr val="3E3E40"/>
                </a:solidFill>
                <a:ea typeface="Helvetica Neue"/>
                <a:cs typeface="Helvetica Neue"/>
                <a:sym typeface="Helvetica Neue"/>
              </a:rPr>
              <a:t>. It should have:</a:t>
            </a:r>
            <a:endParaRPr sz="2200" dirty="0">
              <a:solidFill>
                <a:srgbClr val="3E3E40"/>
              </a:solidFill>
              <a:ea typeface="Helvetica Neue"/>
              <a:cs typeface="Helvetica Neue"/>
              <a:sym typeface="Helvetica Neue"/>
            </a:endParaRPr>
          </a:p>
          <a:p>
            <a:pPr marL="914400" lvl="2" indent="-241300" algn="l" rtl="0">
              <a:spcBef>
                <a:spcPts val="1200"/>
              </a:spcBef>
              <a:spcAft>
                <a:spcPts val="0"/>
              </a:spcAft>
              <a:buClr>
                <a:schemeClr val="bg2">
                  <a:lumMod val="75000"/>
                </a:schemeClr>
              </a:buClr>
              <a:buSzPts val="2000"/>
              <a:buFont typeface="Helvetica Neue"/>
              <a:buChar char="•"/>
            </a:pPr>
            <a:r>
              <a:rPr lang="en-US" sz="2200" dirty="0">
                <a:solidFill>
                  <a:srgbClr val="3E3E40"/>
                </a:solidFill>
                <a:ea typeface="Helvetica Neue"/>
                <a:cs typeface="Helvetica Neue"/>
                <a:sym typeface="Helvetica Neue"/>
              </a:rPr>
              <a:t>Persistence with volumes</a:t>
            </a:r>
            <a:endParaRPr sz="2200" dirty="0">
              <a:solidFill>
                <a:srgbClr val="3E3E40"/>
              </a:solidFill>
              <a:ea typeface="Helvetica Neue"/>
              <a:cs typeface="Helvetica Neue"/>
              <a:sym typeface="Helvetica Neue"/>
            </a:endParaRPr>
          </a:p>
          <a:p>
            <a:pPr marL="914400" lvl="2" indent="-241300" algn="l" rtl="0">
              <a:spcBef>
                <a:spcPts val="1200"/>
              </a:spcBef>
              <a:spcAft>
                <a:spcPts val="0"/>
              </a:spcAft>
              <a:buClr>
                <a:schemeClr val="bg2">
                  <a:lumMod val="75000"/>
                </a:schemeClr>
              </a:buClr>
              <a:buSzPts val="2000"/>
              <a:buFont typeface="Helvetica Neue"/>
              <a:buChar char="•"/>
            </a:pPr>
            <a:r>
              <a:rPr lang="en-US" sz="2200" dirty="0">
                <a:solidFill>
                  <a:srgbClr val="3E3E40"/>
                </a:solidFill>
                <a:ea typeface="Helvetica Neue"/>
                <a:cs typeface="Helvetica Neue"/>
                <a:sym typeface="Helvetica Neue"/>
              </a:rPr>
              <a:t>Isolated in a network</a:t>
            </a:r>
            <a:endParaRPr sz="2200" dirty="0">
              <a:solidFill>
                <a:srgbClr val="3E3E40"/>
              </a:solidFill>
              <a:ea typeface="Helvetica Neue"/>
              <a:cs typeface="Helvetica Neue"/>
              <a:sym typeface="Helvetica Neue"/>
            </a:endParaRPr>
          </a:p>
        </p:txBody>
      </p:sp>
      <p:sp>
        <p:nvSpPr>
          <p:cNvPr id="9" name="Google Shape;2271;p176">
            <a:extLst>
              <a:ext uri="{FF2B5EF4-FFF2-40B4-BE49-F238E27FC236}">
                <a16:creationId xmlns:a16="http://schemas.microsoft.com/office/drawing/2014/main" id="{F621ADF7-503F-7C44-957C-FF352562C5C1}"/>
              </a:ext>
            </a:extLst>
          </p:cNvPr>
          <p:cNvSpPr txBox="1"/>
          <p:nvPr/>
        </p:nvSpPr>
        <p:spPr>
          <a:xfrm>
            <a:off x="1176192" y="4018706"/>
            <a:ext cx="9476400" cy="1508100"/>
          </a:xfrm>
          <a:prstGeom prst="rect">
            <a:avLst/>
          </a:prstGeom>
          <a:noFill/>
          <a:ln>
            <a:noFill/>
          </a:ln>
        </p:spPr>
        <p:txBody>
          <a:bodyPr spcFirstLastPara="1" wrap="square" lIns="91425" tIns="91425" rIns="91425" bIns="91425" anchor="t" anchorCtr="0">
            <a:noAutofit/>
          </a:bodyPr>
          <a:lstStyle/>
          <a:p>
            <a:pPr marL="285750" lvl="0" indent="-209550" algn="l" rtl="0">
              <a:spcBef>
                <a:spcPts val="1200"/>
              </a:spcBef>
              <a:spcAft>
                <a:spcPts val="0"/>
              </a:spcAft>
              <a:buClr>
                <a:schemeClr val="bg2">
                  <a:lumMod val="75000"/>
                </a:schemeClr>
              </a:buClr>
              <a:buSzPts val="2000"/>
              <a:buFont typeface="Helvetica Neue"/>
              <a:buChar char="•"/>
            </a:pPr>
            <a:r>
              <a:rPr lang="en-US" sz="2200" dirty="0">
                <a:solidFill>
                  <a:srgbClr val="3E3E40"/>
                </a:solidFill>
                <a:ea typeface="Helvetica Neue"/>
                <a:cs typeface="Helvetica Neue"/>
                <a:sym typeface="Helvetica Neue"/>
              </a:rPr>
              <a:t>Database Backup: This project is for running a </a:t>
            </a:r>
            <a:r>
              <a:rPr lang="en-US" sz="2200" dirty="0" err="1">
                <a:solidFill>
                  <a:srgbClr val="3E3E40"/>
                </a:solidFill>
                <a:ea typeface="Helvetica Neue"/>
                <a:cs typeface="Helvetica Neue"/>
                <a:sym typeface="Helvetica Neue"/>
              </a:rPr>
              <a:t>mysqldump</a:t>
            </a:r>
            <a:r>
              <a:rPr lang="en-US" sz="2200" dirty="0">
                <a:solidFill>
                  <a:srgbClr val="3E3E40"/>
                </a:solidFill>
                <a:ea typeface="Helvetica Neue"/>
                <a:cs typeface="Helvetica Neue"/>
                <a:sym typeface="Helvetica Neue"/>
              </a:rPr>
              <a:t> in the “WordPress + MariaDB” database. When executing docker-compose up, it should create a backup of the WordPress database and store it in a host path folder.</a:t>
            </a:r>
            <a:endParaRPr sz="2200" dirty="0">
              <a:solidFill>
                <a:srgbClr val="3E3E40"/>
              </a:solidFill>
              <a:ea typeface="Helvetica Neue"/>
              <a:cs typeface="Helvetica Neue"/>
              <a:sym typeface="Helvetica Neue"/>
            </a:endParaRPr>
          </a:p>
        </p:txBody>
      </p:sp>
    </p:spTree>
    <p:extLst>
      <p:ext uri="{BB962C8B-B14F-4D97-AF65-F5344CB8AC3E}">
        <p14:creationId xmlns:p14="http://schemas.microsoft.com/office/powerpoint/2010/main" val="2509091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5AA0D1-FD68-42B0-B79D-F39AAEAD2790}"/>
              </a:ext>
            </a:extLst>
          </p:cNvPr>
          <p:cNvSpPr>
            <a:spLocks noGrp="1"/>
          </p:cNvSpPr>
          <p:nvPr>
            <p:ph type="title"/>
          </p:nvPr>
        </p:nvSpPr>
        <p:spPr>
          <a:xfrm>
            <a:off x="579809" y="412751"/>
            <a:ext cx="11001004" cy="381000"/>
          </a:xfrm>
        </p:spPr>
        <p:txBody>
          <a:bodyPr/>
          <a:lstStyle/>
          <a:p>
            <a:r>
              <a:rPr lang="en-US" dirty="0"/>
              <a:t>Deliverables</a:t>
            </a:r>
          </a:p>
        </p:txBody>
      </p:sp>
      <p:sp>
        <p:nvSpPr>
          <p:cNvPr id="6" name="Google Shape;2280;p177">
            <a:extLst>
              <a:ext uri="{FF2B5EF4-FFF2-40B4-BE49-F238E27FC236}">
                <a16:creationId xmlns:a16="http://schemas.microsoft.com/office/drawing/2014/main" id="{1E4764C4-6FD5-C943-BDDC-1948FCF98FAA}"/>
              </a:ext>
            </a:extLst>
          </p:cNvPr>
          <p:cNvSpPr txBox="1"/>
          <p:nvPr/>
        </p:nvSpPr>
        <p:spPr>
          <a:xfrm>
            <a:off x="513984" y="793751"/>
            <a:ext cx="10657500" cy="757800"/>
          </a:xfrm>
          <a:prstGeom prst="rect">
            <a:avLst/>
          </a:prstGeom>
          <a:noFill/>
          <a:ln>
            <a:noFill/>
          </a:ln>
        </p:spPr>
        <p:txBody>
          <a:bodyPr spcFirstLastPara="1" wrap="square" lIns="91425" tIns="91425" rIns="91425" bIns="91425" anchor="t" anchorCtr="0">
            <a:noAutofit/>
          </a:bodyPr>
          <a:lstStyle/>
          <a:p>
            <a:pPr marL="285750" lvl="0" indent="-209550" algn="l" rtl="0">
              <a:spcBef>
                <a:spcPts val="1200"/>
              </a:spcBef>
              <a:spcAft>
                <a:spcPts val="0"/>
              </a:spcAft>
              <a:buClr>
                <a:schemeClr val="bg2">
                  <a:lumMod val="75000"/>
                </a:schemeClr>
              </a:buClr>
              <a:buSzPts val="2000"/>
              <a:buFont typeface="Helvetica Neue"/>
              <a:buChar char="•"/>
            </a:pPr>
            <a:r>
              <a:rPr lang="en-US" sz="2200" dirty="0">
                <a:solidFill>
                  <a:srgbClr val="3E3E40"/>
                </a:solidFill>
                <a:ea typeface="Helvetica Neue"/>
                <a:cs typeface="Helvetica Neue"/>
                <a:sym typeface="Helvetica Neue"/>
              </a:rPr>
              <a:t>Exercise 10: Access different containers using domain name</a:t>
            </a:r>
            <a:endParaRPr sz="2200" dirty="0">
              <a:solidFill>
                <a:srgbClr val="3E3E40"/>
              </a:solidFill>
              <a:ea typeface="Helvetica Neue"/>
              <a:cs typeface="Helvetica Neue"/>
              <a:sym typeface="Helvetica Neue"/>
            </a:endParaRPr>
          </a:p>
        </p:txBody>
      </p:sp>
      <p:sp>
        <p:nvSpPr>
          <p:cNvPr id="10" name="Google Shape;2281;p177">
            <a:extLst>
              <a:ext uri="{FF2B5EF4-FFF2-40B4-BE49-F238E27FC236}">
                <a16:creationId xmlns:a16="http://schemas.microsoft.com/office/drawing/2014/main" id="{D5C0D6BD-43F1-B345-A1A0-65C56BB20C1B}"/>
              </a:ext>
            </a:extLst>
          </p:cNvPr>
          <p:cNvSpPr txBox="1"/>
          <p:nvPr/>
        </p:nvSpPr>
        <p:spPr>
          <a:xfrm>
            <a:off x="888809" y="1417776"/>
            <a:ext cx="9970800" cy="1263000"/>
          </a:xfrm>
          <a:prstGeom prst="rect">
            <a:avLst/>
          </a:prstGeom>
          <a:noFill/>
          <a:ln>
            <a:noFill/>
          </a:ln>
        </p:spPr>
        <p:txBody>
          <a:bodyPr spcFirstLastPara="1" wrap="square" lIns="91425" tIns="91425" rIns="91425" bIns="91425" anchor="t" anchorCtr="0">
            <a:noAutofit/>
          </a:bodyPr>
          <a:lstStyle/>
          <a:p>
            <a:pPr marL="285750" marR="0" lvl="0" indent="-209550" algn="l" rtl="0">
              <a:lnSpc>
                <a:spcPct val="100000"/>
              </a:lnSpc>
              <a:spcBef>
                <a:spcPts val="1200"/>
              </a:spcBef>
              <a:spcAft>
                <a:spcPts val="0"/>
              </a:spcAft>
              <a:buClr>
                <a:schemeClr val="bg2">
                  <a:lumMod val="75000"/>
                </a:schemeClr>
              </a:buClr>
              <a:buSzPts val="2000"/>
              <a:buFont typeface="Helvetica Neue"/>
              <a:buChar char="•"/>
            </a:pPr>
            <a:r>
              <a:rPr lang="en-US" dirty="0">
                <a:solidFill>
                  <a:srgbClr val="3E3E40"/>
                </a:solidFill>
                <a:ea typeface="Helvetica Neue"/>
                <a:cs typeface="Helvetica Neue"/>
                <a:sym typeface="Helvetica Neue"/>
              </a:rPr>
              <a:t>I want to have two running installations: one with WordPress and another with Joomla (</a:t>
            </a:r>
            <a:r>
              <a:rPr lang="en-US" dirty="0" err="1">
                <a:solidFill>
                  <a:srgbClr val="3E3E40"/>
                </a:solidFill>
                <a:ea typeface="Helvetica Neue"/>
                <a:cs typeface="Helvetica Neue"/>
                <a:sym typeface="Helvetica Neue"/>
              </a:rPr>
              <a:t>bitnami</a:t>
            </a:r>
            <a:r>
              <a:rPr lang="en-US" dirty="0">
                <a:solidFill>
                  <a:srgbClr val="3E3E40"/>
                </a:solidFill>
                <a:ea typeface="Helvetica Neue"/>
                <a:cs typeface="Helvetica Neue"/>
                <a:sym typeface="Helvetica Neue"/>
              </a:rPr>
              <a:t>/</a:t>
            </a:r>
            <a:r>
              <a:rPr lang="en-US" dirty="0" err="1">
                <a:solidFill>
                  <a:srgbClr val="3E3E40"/>
                </a:solidFill>
                <a:ea typeface="Helvetica Neue"/>
                <a:cs typeface="Helvetica Neue"/>
                <a:sym typeface="Helvetica Neue"/>
              </a:rPr>
              <a:t>wordpress</a:t>
            </a:r>
            <a:r>
              <a:rPr lang="en-US" dirty="0">
                <a:solidFill>
                  <a:srgbClr val="3E3E40"/>
                </a:solidFill>
                <a:ea typeface="Helvetica Neue"/>
                <a:cs typeface="Helvetica Neue"/>
                <a:sym typeface="Helvetica Neue"/>
              </a:rPr>
              <a:t>, </a:t>
            </a:r>
            <a:r>
              <a:rPr lang="en-US" dirty="0" err="1">
                <a:solidFill>
                  <a:srgbClr val="3E3E40"/>
                </a:solidFill>
                <a:ea typeface="Helvetica Neue"/>
                <a:cs typeface="Helvetica Neue"/>
                <a:sym typeface="Helvetica Neue"/>
              </a:rPr>
              <a:t>bitnami</a:t>
            </a:r>
            <a:r>
              <a:rPr lang="en-US" dirty="0">
                <a:solidFill>
                  <a:srgbClr val="3E3E40"/>
                </a:solidFill>
                <a:ea typeface="Helvetica Neue"/>
                <a:cs typeface="Helvetica Neue"/>
                <a:sym typeface="Helvetica Neue"/>
              </a:rPr>
              <a:t>/</a:t>
            </a:r>
            <a:r>
              <a:rPr lang="en-US" dirty="0" err="1">
                <a:solidFill>
                  <a:srgbClr val="3E3E40"/>
                </a:solidFill>
                <a:ea typeface="Helvetica Neue"/>
                <a:cs typeface="Helvetica Neue"/>
                <a:sym typeface="Helvetica Neue"/>
              </a:rPr>
              <a:t>joomla</a:t>
            </a:r>
            <a:r>
              <a:rPr lang="en-US" dirty="0">
                <a:solidFill>
                  <a:srgbClr val="3E3E40"/>
                </a:solidFill>
                <a:ea typeface="Helvetica Neue"/>
                <a:cs typeface="Helvetica Neue"/>
                <a:sym typeface="Helvetica Neue"/>
              </a:rPr>
              <a:t> and </a:t>
            </a:r>
            <a:r>
              <a:rPr lang="en-US" dirty="0" err="1">
                <a:solidFill>
                  <a:srgbClr val="3E3E40"/>
                </a:solidFill>
                <a:ea typeface="Helvetica Neue"/>
                <a:cs typeface="Helvetica Neue"/>
                <a:sym typeface="Helvetica Neue"/>
              </a:rPr>
              <a:t>bitnami</a:t>
            </a:r>
            <a:r>
              <a:rPr lang="en-US" dirty="0">
                <a:solidFill>
                  <a:srgbClr val="3E3E40"/>
                </a:solidFill>
                <a:ea typeface="Helvetica Neue"/>
                <a:cs typeface="Helvetica Neue"/>
                <a:sym typeface="Helvetica Neue"/>
              </a:rPr>
              <a:t>/</a:t>
            </a:r>
            <a:r>
              <a:rPr lang="en-US" dirty="0" err="1">
                <a:solidFill>
                  <a:srgbClr val="3E3E40"/>
                </a:solidFill>
                <a:ea typeface="Helvetica Neue"/>
                <a:cs typeface="Helvetica Neue"/>
                <a:sym typeface="Helvetica Neue"/>
              </a:rPr>
              <a:t>mariadb</a:t>
            </a:r>
            <a:r>
              <a:rPr lang="en-US" dirty="0">
                <a:solidFill>
                  <a:srgbClr val="3E3E40"/>
                </a:solidFill>
                <a:ea typeface="Helvetica Neue"/>
                <a:cs typeface="Helvetica Neue"/>
                <a:sym typeface="Helvetica Neue"/>
              </a:rPr>
              <a:t>). I want to be able to access one or the other just by using domain names.</a:t>
            </a:r>
            <a:endParaRPr dirty="0">
              <a:solidFill>
                <a:srgbClr val="3E3E40"/>
              </a:solidFill>
              <a:ea typeface="Helvetica Neue"/>
              <a:cs typeface="Helvetica Neue"/>
              <a:sym typeface="Helvetica Neue"/>
            </a:endParaRPr>
          </a:p>
        </p:txBody>
      </p:sp>
      <p:sp>
        <p:nvSpPr>
          <p:cNvPr id="11" name="Google Shape;2282;p177">
            <a:extLst>
              <a:ext uri="{FF2B5EF4-FFF2-40B4-BE49-F238E27FC236}">
                <a16:creationId xmlns:a16="http://schemas.microsoft.com/office/drawing/2014/main" id="{FFC06B26-FCD9-4741-901F-8CACD21B8336}"/>
              </a:ext>
            </a:extLst>
          </p:cNvPr>
          <p:cNvSpPr txBox="1"/>
          <p:nvPr/>
        </p:nvSpPr>
        <p:spPr>
          <a:xfrm>
            <a:off x="888809" y="2459696"/>
            <a:ext cx="9970800" cy="1263000"/>
          </a:xfrm>
          <a:prstGeom prst="rect">
            <a:avLst/>
          </a:prstGeom>
          <a:noFill/>
          <a:ln>
            <a:noFill/>
          </a:ln>
        </p:spPr>
        <p:txBody>
          <a:bodyPr spcFirstLastPara="1" wrap="square" lIns="91425" tIns="91425" rIns="91425" bIns="91425" anchor="t" anchorCtr="0">
            <a:noAutofit/>
          </a:bodyPr>
          <a:lstStyle/>
          <a:p>
            <a:pPr marL="285750" marR="0" lvl="0" indent="-209550" algn="l" rtl="0">
              <a:lnSpc>
                <a:spcPct val="100000"/>
              </a:lnSpc>
              <a:spcBef>
                <a:spcPts val="1200"/>
              </a:spcBef>
              <a:spcAft>
                <a:spcPts val="0"/>
              </a:spcAft>
              <a:buClr>
                <a:schemeClr val="bg2">
                  <a:lumMod val="75000"/>
                </a:schemeClr>
              </a:buClr>
              <a:buSzPts val="2000"/>
              <a:buFont typeface="Helvetica Neue"/>
              <a:buChar char="•"/>
            </a:pPr>
            <a:r>
              <a:rPr lang="en-US" dirty="0">
                <a:solidFill>
                  <a:srgbClr val="3E3E40"/>
                </a:solidFill>
                <a:ea typeface="Helvetica Neue"/>
                <a:cs typeface="Helvetica Neue"/>
                <a:sym typeface="Helvetica Neue"/>
              </a:rPr>
              <a:t>Edit your /</a:t>
            </a:r>
            <a:r>
              <a:rPr lang="en-US" dirty="0" err="1">
                <a:solidFill>
                  <a:srgbClr val="3E3E40"/>
                </a:solidFill>
                <a:ea typeface="Helvetica Neue"/>
                <a:cs typeface="Helvetica Neue"/>
                <a:sym typeface="Helvetica Neue"/>
              </a:rPr>
              <a:t>etc</a:t>
            </a:r>
            <a:r>
              <a:rPr lang="en-US" dirty="0">
                <a:solidFill>
                  <a:srgbClr val="3E3E40"/>
                </a:solidFill>
                <a:ea typeface="Helvetica Neue"/>
                <a:cs typeface="Helvetica Neue"/>
                <a:sym typeface="Helvetica Neue"/>
              </a:rPr>
              <a:t>/hosts file and add two entries</a:t>
            </a:r>
            <a:endParaRPr dirty="0">
              <a:solidFill>
                <a:srgbClr val="3E3E40"/>
              </a:solidFill>
              <a:ea typeface="Helvetica Neue"/>
              <a:cs typeface="Helvetica Neue"/>
              <a:sym typeface="Helvetica Neue"/>
            </a:endParaRPr>
          </a:p>
          <a:p>
            <a:pPr marL="0" marR="0" lvl="0" indent="0" algn="l" rtl="0">
              <a:lnSpc>
                <a:spcPct val="100000"/>
              </a:lnSpc>
              <a:spcBef>
                <a:spcPts val="1200"/>
              </a:spcBef>
              <a:spcAft>
                <a:spcPts val="0"/>
              </a:spcAft>
              <a:buClr>
                <a:schemeClr val="bg2">
                  <a:lumMod val="75000"/>
                </a:schemeClr>
              </a:buClr>
              <a:buNone/>
            </a:pPr>
            <a:endParaRPr dirty="0">
              <a:solidFill>
                <a:srgbClr val="3E3E40"/>
              </a:solidFill>
              <a:ea typeface="Helvetica Neue"/>
              <a:cs typeface="Helvetica Neue"/>
              <a:sym typeface="Helvetica Neue"/>
            </a:endParaRPr>
          </a:p>
        </p:txBody>
      </p:sp>
      <p:sp>
        <p:nvSpPr>
          <p:cNvPr id="13" name="Google Shape;2284;p177">
            <a:extLst>
              <a:ext uri="{FF2B5EF4-FFF2-40B4-BE49-F238E27FC236}">
                <a16:creationId xmlns:a16="http://schemas.microsoft.com/office/drawing/2014/main" id="{7EB4B187-37AD-3546-A7A0-9B5B7DDB4653}"/>
              </a:ext>
            </a:extLst>
          </p:cNvPr>
          <p:cNvSpPr txBox="1"/>
          <p:nvPr/>
        </p:nvSpPr>
        <p:spPr>
          <a:xfrm>
            <a:off x="888809" y="3930754"/>
            <a:ext cx="9970800" cy="1263000"/>
          </a:xfrm>
          <a:prstGeom prst="rect">
            <a:avLst/>
          </a:prstGeom>
          <a:noFill/>
          <a:ln>
            <a:noFill/>
          </a:ln>
        </p:spPr>
        <p:txBody>
          <a:bodyPr spcFirstLastPara="1" wrap="square" lIns="91425" tIns="91425" rIns="91425" bIns="91425" anchor="t" anchorCtr="0">
            <a:noAutofit/>
          </a:bodyPr>
          <a:lstStyle/>
          <a:p>
            <a:pPr marL="285750" marR="0" lvl="0" indent="-209550" algn="l" rtl="0">
              <a:lnSpc>
                <a:spcPct val="100000"/>
              </a:lnSpc>
              <a:spcBef>
                <a:spcPts val="1200"/>
              </a:spcBef>
              <a:spcAft>
                <a:spcPts val="0"/>
              </a:spcAft>
              <a:buClr>
                <a:schemeClr val="bg2">
                  <a:lumMod val="75000"/>
                </a:schemeClr>
              </a:buClr>
              <a:buSzPts val="2000"/>
              <a:buFont typeface="Helvetica Neue"/>
              <a:buChar char="•"/>
            </a:pPr>
            <a:r>
              <a:rPr lang="en-US" dirty="0">
                <a:solidFill>
                  <a:srgbClr val="3E3E40"/>
                </a:solidFill>
                <a:ea typeface="Helvetica Neue"/>
                <a:cs typeface="Helvetica Neue"/>
                <a:sym typeface="Helvetica Neue"/>
              </a:rPr>
              <a:t>Create the docker-compose projects of both installations, and find a way (highly likely, a proxy container. Search the net!) that makes it possible</a:t>
            </a:r>
            <a:endParaRPr dirty="0">
              <a:solidFill>
                <a:srgbClr val="3E3E40"/>
              </a:solidFill>
              <a:ea typeface="Helvetica Neue"/>
              <a:cs typeface="Helvetica Neue"/>
              <a:sym typeface="Helvetica Neue"/>
            </a:endParaRPr>
          </a:p>
          <a:p>
            <a:pPr marL="0" marR="0" lvl="0" indent="0" algn="l" rtl="0">
              <a:lnSpc>
                <a:spcPct val="100000"/>
              </a:lnSpc>
              <a:spcBef>
                <a:spcPts val="1200"/>
              </a:spcBef>
              <a:spcAft>
                <a:spcPts val="0"/>
              </a:spcAft>
              <a:buClr>
                <a:schemeClr val="bg2">
                  <a:lumMod val="75000"/>
                </a:schemeClr>
              </a:buClr>
              <a:buNone/>
            </a:pPr>
            <a:endParaRPr dirty="0">
              <a:solidFill>
                <a:srgbClr val="3E3E40"/>
              </a:solidFill>
              <a:ea typeface="Helvetica Neue"/>
              <a:cs typeface="Helvetica Neue"/>
              <a:sym typeface="Helvetica Neue"/>
            </a:endParaRPr>
          </a:p>
        </p:txBody>
      </p:sp>
      <p:sp>
        <p:nvSpPr>
          <p:cNvPr id="14" name="Google Shape;2285;p177">
            <a:extLst>
              <a:ext uri="{FF2B5EF4-FFF2-40B4-BE49-F238E27FC236}">
                <a16:creationId xmlns:a16="http://schemas.microsoft.com/office/drawing/2014/main" id="{0A94B7AE-808F-004A-AE76-850747EF8127}"/>
              </a:ext>
            </a:extLst>
          </p:cNvPr>
          <p:cNvSpPr txBox="1"/>
          <p:nvPr/>
        </p:nvSpPr>
        <p:spPr>
          <a:xfrm>
            <a:off x="888809" y="4630841"/>
            <a:ext cx="9970800" cy="1263000"/>
          </a:xfrm>
          <a:prstGeom prst="rect">
            <a:avLst/>
          </a:prstGeom>
          <a:noFill/>
          <a:ln>
            <a:noFill/>
          </a:ln>
        </p:spPr>
        <p:txBody>
          <a:bodyPr spcFirstLastPara="1" wrap="square" lIns="91425" tIns="91425" rIns="91425" bIns="91425" anchor="t" anchorCtr="0">
            <a:noAutofit/>
          </a:bodyPr>
          <a:lstStyle/>
          <a:p>
            <a:pPr marL="285750" marR="0" lvl="0" indent="-209550" algn="l" rtl="0">
              <a:lnSpc>
                <a:spcPct val="100000"/>
              </a:lnSpc>
              <a:spcBef>
                <a:spcPts val="1200"/>
              </a:spcBef>
              <a:spcAft>
                <a:spcPts val="0"/>
              </a:spcAft>
              <a:buClr>
                <a:schemeClr val="bg2">
                  <a:lumMod val="75000"/>
                </a:schemeClr>
              </a:buClr>
              <a:buSzPts val="2000"/>
              <a:buFont typeface="Helvetica Neue"/>
              <a:buChar char="•"/>
            </a:pPr>
            <a:r>
              <a:rPr lang="en-US" dirty="0">
                <a:solidFill>
                  <a:srgbClr val="3E3E40"/>
                </a:solidFill>
                <a:ea typeface="Helvetica Neue"/>
                <a:cs typeface="Helvetica Neue"/>
                <a:sym typeface="Helvetica Neue"/>
              </a:rPr>
              <a:t>Notes:</a:t>
            </a:r>
            <a:endParaRPr dirty="0">
              <a:solidFill>
                <a:srgbClr val="3E3E40"/>
              </a:solidFill>
              <a:ea typeface="Helvetica Neue"/>
              <a:cs typeface="Helvetica Neue"/>
              <a:sym typeface="Helvetica Neue"/>
            </a:endParaRPr>
          </a:p>
          <a:p>
            <a:pPr marL="576262" marR="0" lvl="1" indent="-246062" algn="l" rtl="0">
              <a:lnSpc>
                <a:spcPct val="100000"/>
              </a:lnSpc>
              <a:spcBef>
                <a:spcPts val="1200"/>
              </a:spcBef>
              <a:spcAft>
                <a:spcPts val="0"/>
              </a:spcAft>
              <a:buClr>
                <a:schemeClr val="bg2">
                  <a:lumMod val="75000"/>
                </a:schemeClr>
              </a:buClr>
              <a:buSzPts val="2000"/>
              <a:buFont typeface="Helvetica Neue"/>
              <a:buChar char="•"/>
            </a:pPr>
            <a:r>
              <a:rPr lang="en-US" dirty="0">
                <a:solidFill>
                  <a:srgbClr val="3E3E40"/>
                </a:solidFill>
                <a:ea typeface="Helvetica Neue"/>
                <a:cs typeface="Helvetica Neue"/>
                <a:sym typeface="Helvetica Neue"/>
              </a:rPr>
              <a:t>Joomla and WordPress must be in different networks</a:t>
            </a:r>
            <a:endParaRPr dirty="0">
              <a:solidFill>
                <a:srgbClr val="3E3E40"/>
              </a:solidFill>
              <a:ea typeface="Helvetica Neue"/>
              <a:cs typeface="Helvetica Neue"/>
              <a:sym typeface="Helvetica Neue"/>
            </a:endParaRPr>
          </a:p>
          <a:p>
            <a:pPr marL="576262" marR="0" lvl="1" indent="-246062" algn="l" rtl="0">
              <a:lnSpc>
                <a:spcPct val="100000"/>
              </a:lnSpc>
              <a:spcBef>
                <a:spcPts val="1200"/>
              </a:spcBef>
              <a:spcAft>
                <a:spcPts val="0"/>
              </a:spcAft>
              <a:buClr>
                <a:schemeClr val="bg2">
                  <a:lumMod val="75000"/>
                </a:schemeClr>
              </a:buClr>
              <a:buSzPts val="2000"/>
              <a:buFont typeface="Helvetica Neue"/>
              <a:buChar char="•"/>
            </a:pPr>
            <a:r>
              <a:rPr lang="en-US" dirty="0">
                <a:solidFill>
                  <a:srgbClr val="3E3E40"/>
                </a:solidFill>
                <a:ea typeface="Helvetica Neue"/>
                <a:cs typeface="Helvetica Neue"/>
                <a:sym typeface="Helvetica Neue"/>
              </a:rPr>
              <a:t>Only one MariaDB instance</a:t>
            </a:r>
            <a:endParaRPr dirty="0">
              <a:solidFill>
                <a:srgbClr val="3E3E40"/>
              </a:solidFill>
              <a:ea typeface="Helvetica Neue"/>
              <a:cs typeface="Helvetica Neue"/>
              <a:sym typeface="Helvetica Neue"/>
            </a:endParaRPr>
          </a:p>
          <a:p>
            <a:pPr marL="0" marR="0" lvl="0" indent="0" algn="l" rtl="0">
              <a:lnSpc>
                <a:spcPct val="100000"/>
              </a:lnSpc>
              <a:spcBef>
                <a:spcPts val="1200"/>
              </a:spcBef>
              <a:spcAft>
                <a:spcPts val="0"/>
              </a:spcAft>
              <a:buClr>
                <a:schemeClr val="bg2">
                  <a:lumMod val="75000"/>
                </a:schemeClr>
              </a:buClr>
              <a:buNone/>
            </a:pPr>
            <a:endParaRPr dirty="0">
              <a:solidFill>
                <a:srgbClr val="3E3E40"/>
              </a:solidFill>
              <a:ea typeface="Helvetica Neue"/>
              <a:cs typeface="Helvetica Neue"/>
              <a:sym typeface="Helvetica Neue"/>
            </a:endParaRPr>
          </a:p>
        </p:txBody>
      </p:sp>
      <p:pic>
        <p:nvPicPr>
          <p:cNvPr id="3" name="Picture 2" descr="A close up of a logo&#10;&#10;Description automatically generated">
            <a:extLst>
              <a:ext uri="{FF2B5EF4-FFF2-40B4-BE49-F238E27FC236}">
                <a16:creationId xmlns:a16="http://schemas.microsoft.com/office/drawing/2014/main" id="{FF76873E-79AC-6F48-838C-D8D73DB293DB}"/>
              </a:ext>
            </a:extLst>
          </p:cNvPr>
          <p:cNvPicPr>
            <a:picLocks noChangeAspect="1"/>
          </p:cNvPicPr>
          <p:nvPr/>
        </p:nvPicPr>
        <p:blipFill>
          <a:blip r:embed="rId3"/>
          <a:stretch>
            <a:fillRect/>
          </a:stretch>
        </p:blipFill>
        <p:spPr>
          <a:xfrm>
            <a:off x="1010729" y="3103606"/>
            <a:ext cx="3111455" cy="970629"/>
          </a:xfrm>
          <a:prstGeom prst="rect">
            <a:avLst/>
          </a:prstGeom>
        </p:spPr>
      </p:pic>
    </p:spTree>
    <p:extLst>
      <p:ext uri="{BB962C8B-B14F-4D97-AF65-F5344CB8AC3E}">
        <p14:creationId xmlns:p14="http://schemas.microsoft.com/office/powerpoint/2010/main" val="360426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DC1025B-AE50-49CC-8608-31E5BE792EFB}"/>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87013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VMware_white_16x9">
  <a:themeElements>
    <a:clrScheme name="Custom 8">
      <a:dk1>
        <a:srgbClr val="717074"/>
      </a:dk1>
      <a:lt1>
        <a:sysClr val="window" lastClr="FFFFFF"/>
      </a:lt1>
      <a:dk2>
        <a:srgbClr val="3F3F3F"/>
      </a:dk2>
      <a:lt2>
        <a:srgbClr val="F2F2F2"/>
      </a:lt2>
      <a:accent1>
        <a:srgbClr val="0095D3"/>
      </a:accent1>
      <a:accent2>
        <a:srgbClr val="003D79"/>
      </a:accent2>
      <a:accent3>
        <a:srgbClr val="006990"/>
      </a:accent3>
      <a:accent4>
        <a:srgbClr val="6DB33F"/>
      </a:accent4>
      <a:accent5>
        <a:srgbClr val="AADB1E"/>
      </a:accent5>
      <a:accent6>
        <a:srgbClr val="387C2C"/>
      </a:accent6>
      <a:hlink>
        <a:srgbClr val="006990"/>
      </a:hlink>
      <a:folHlink>
        <a:srgbClr val="006990"/>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lgn="l">
          <a:spcAft>
            <a:spcPts val="600"/>
          </a:spcAft>
          <a:defRPr sz="1200" smtClean="0"/>
        </a:defPPr>
      </a:lstStyle>
    </a:txDef>
  </a:objectDefaults>
  <a:extraClrSchemeLst/>
  <a:custClrLst>
    <a:custClr name="Orange">
      <a:srgbClr val="F8981D"/>
    </a:custClr>
    <a:custClr name="Red">
      <a:srgbClr val="820024"/>
    </a:custClr>
    <a:custClr name="Baby Blue">
      <a:srgbClr val="89CBDF"/>
    </a:custClr>
  </a:custClrLst>
  <a:extLst>
    <a:ext uri="{05A4C25C-085E-4340-85A3-A5531E510DB2}">
      <thm15:themeFamily xmlns:thm15="http://schemas.microsoft.com/office/thememl/2012/main" name="VMWR_CorpTempRefresh_Light_07_21_hr.potx" id="{05DAF37D-AD21-46CA-8327-AA29D585B2C3}" vid="{AA349161-A6C3-488A-A8B7-7A2D5F49158C}"/>
    </a:ext>
  </a:extLst>
</a:theme>
</file>

<file path=ppt/theme/theme2.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04e3fc18-1c54-424e-b7e6-02b36d9ec7b3">
      <UserInfo>
        <DisplayName>Bitnami Engineering Members</DisplayName>
        <AccountId>5</AccountId>
        <AccountType/>
      </UserInfo>
      <UserInfo>
        <DisplayName>Carlos Jimenez Barranco (c)</DisplayName>
        <AccountId>336</AccountId>
        <AccountType/>
      </UserInfo>
      <UserInfo>
        <DisplayName>Francisco Javier Rodriguez Leon (c)</DisplayName>
        <AccountId>357</AccountId>
        <AccountType/>
      </UserInfo>
      <UserInfo>
        <DisplayName>Jesus Huerta Leon</DisplayName>
        <AccountId>370</AccountId>
        <AccountType/>
      </UserInfo>
    </SharedWithUsers>
    <Comment xmlns="1c2c1e0a-48f7-4589-a512-4df84bad9b98"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F991D49BEFE3148A8AEFA4022020526" ma:contentTypeVersion="8" ma:contentTypeDescription="Create a new document." ma:contentTypeScope="" ma:versionID="b18ab391800d86833abc9d902a968bb2">
  <xsd:schema xmlns:xsd="http://www.w3.org/2001/XMLSchema" xmlns:xs="http://www.w3.org/2001/XMLSchema" xmlns:p="http://schemas.microsoft.com/office/2006/metadata/properties" xmlns:ns2="1c2c1e0a-48f7-4589-a512-4df84bad9b98" xmlns:ns3="04e3fc18-1c54-424e-b7e6-02b36d9ec7b3" targetNamespace="http://schemas.microsoft.com/office/2006/metadata/properties" ma:root="true" ma:fieldsID="a67b730ee1b6661806ac6637759f7a44" ns2:_="" ns3:_="">
    <xsd:import namespace="1c2c1e0a-48f7-4589-a512-4df84bad9b98"/>
    <xsd:import namespace="04e3fc18-1c54-424e-b7e6-02b36d9ec7b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Comment"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c2c1e0a-48f7-4589-a512-4df84bad9b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Comment" ma:index="12" nillable="true" ma:displayName="Comment" ma:description="Comment" ma:format="Dropdown" ma:internalName="Comment">
      <xsd:simpleType>
        <xsd:restriction base="dms:Text">
          <xsd:maxLength value="255"/>
        </xsd:restriction>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4e3fc18-1c54-424e-b7e6-02b36d9ec7b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EF18BFA-2987-4989-8F42-B697A9CCF50F}">
  <ds:schemaRefs>
    <ds:schemaRef ds:uri="http://schemas.microsoft.com/office/2006/metadata/properties"/>
    <ds:schemaRef ds:uri="http://schemas.microsoft.com/office/infopath/2007/PartnerControls"/>
    <ds:schemaRef ds:uri="04e3fc18-1c54-424e-b7e6-02b36d9ec7b3"/>
    <ds:schemaRef ds:uri="1c2c1e0a-48f7-4589-a512-4df84bad9b98"/>
  </ds:schemaRefs>
</ds:datastoreItem>
</file>

<file path=customXml/itemProps2.xml><?xml version="1.0" encoding="utf-8"?>
<ds:datastoreItem xmlns:ds="http://schemas.openxmlformats.org/officeDocument/2006/customXml" ds:itemID="{F3500B18-5CC5-41EA-BBEF-B7966B8ADE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c2c1e0a-48f7-4589-a512-4df84bad9b98"/>
    <ds:schemaRef ds:uri="04e3fc18-1c54-424e-b7e6-02b36d9ec7b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A62D938-753B-4578-BD31-41F16CE82C3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VMWR_CorpTempRefresh_Light_07_22_MP</Template>
  <TotalTime>0</TotalTime>
  <Words>3292</Words>
  <Application>Microsoft Office PowerPoint</Application>
  <PresentationFormat>Personalizado</PresentationFormat>
  <Paragraphs>856</Paragraphs>
  <Slides>94</Slides>
  <Notes>82</Notes>
  <HiddenSlides>0</HiddenSlides>
  <MMClips>0</MMClips>
  <ScaleCrop>false</ScaleCrop>
  <HeadingPairs>
    <vt:vector size="4" baseType="variant">
      <vt:variant>
        <vt:lpstr>Tema</vt:lpstr>
      </vt:variant>
      <vt:variant>
        <vt:i4>1</vt:i4>
      </vt:variant>
      <vt:variant>
        <vt:lpstr>Títulos de diapositiva</vt:lpstr>
      </vt:variant>
      <vt:variant>
        <vt:i4>94</vt:i4>
      </vt:variant>
    </vt:vector>
  </HeadingPairs>
  <TitlesOfParts>
    <vt:vector size="95" baseType="lpstr">
      <vt:lpstr>VMware_white_16x9</vt:lpstr>
      <vt:lpstr>Bootcamp 2020</vt:lpstr>
      <vt:lpstr>Welcome</vt:lpstr>
      <vt:lpstr>The lecturers</vt:lpstr>
      <vt:lpstr>Welcome</vt:lpstr>
      <vt:lpstr>Welcome</vt:lpstr>
      <vt:lpstr>Welcome</vt:lpstr>
      <vt:lpstr>Presentación de PowerPoint</vt:lpstr>
      <vt:lpstr>Intro: The Journey to Containers</vt:lpstr>
      <vt:lpstr>Presentación de PowerPoint</vt:lpstr>
      <vt:lpstr>What do we usually need to deploy an application?</vt:lpstr>
      <vt:lpstr>Once upon a time… Infrastructure automation</vt:lpstr>
      <vt:lpstr>At the beginning…</vt:lpstr>
      <vt:lpstr>What can we automate?</vt:lpstr>
      <vt:lpstr>Once upon a time… Infrastructure automation</vt:lpstr>
      <vt:lpstr>At the beginning…</vt:lpstr>
      <vt:lpstr>Emergency of virtualization</vt:lpstr>
      <vt:lpstr>What can we automate?</vt:lpstr>
      <vt:lpstr>Once upon a time… Infrastructure automation</vt:lpstr>
      <vt:lpstr>Modern Application Development</vt:lpstr>
      <vt:lpstr>Cloud Computing?</vt:lpstr>
      <vt:lpstr>The Cloud Platform (Typical setup)</vt:lpstr>
      <vt:lpstr>Everything as a service</vt:lpstr>
      <vt:lpstr>New tools</vt:lpstr>
      <vt:lpstr>New tools</vt:lpstr>
      <vt:lpstr>Beginning of a new paradigm</vt:lpstr>
      <vt:lpstr>What can we automate?</vt:lpstr>
      <vt:lpstr>What can we automate?</vt:lpstr>
      <vt:lpstr>Once upon a time… Infrastructure automation</vt:lpstr>
      <vt:lpstr>The Cloud Computing era</vt:lpstr>
      <vt:lpstr>Cloud Native applications</vt:lpstr>
      <vt:lpstr>Cloud Native applications</vt:lpstr>
      <vt:lpstr>Further in the paradigm: Pets vs Cattle</vt:lpstr>
      <vt:lpstr>Immutability?</vt:lpstr>
      <vt:lpstr>Immutability?</vt:lpstr>
      <vt:lpstr>Question</vt:lpstr>
      <vt:lpstr>Hello to containers!</vt:lpstr>
      <vt:lpstr>Containers in Production?</vt:lpstr>
      <vt:lpstr>Kubernetes: Containers in Production</vt:lpstr>
      <vt:lpstr>Kubernetes: Center of the Cloud-Native ecosystem</vt:lpstr>
      <vt:lpstr>Kubernetes: Used in several projects</vt:lpstr>
      <vt:lpstr>So now…</vt:lpstr>
      <vt:lpstr>Extra: Serverless, the future?</vt:lpstr>
      <vt:lpstr>What’s really happening?</vt:lpstr>
      <vt:lpstr>This is where we are right now</vt:lpstr>
      <vt:lpstr>Preparing our environment: Git</vt:lpstr>
      <vt:lpstr>Git Introduction</vt:lpstr>
      <vt:lpstr>Create a GitHub repository</vt:lpstr>
      <vt:lpstr>Create a GitHub repository</vt:lpstr>
      <vt:lpstr>Create a GitHub repository</vt:lpstr>
      <vt:lpstr>Create the PR</vt:lpstr>
      <vt:lpstr>Merge PR</vt:lpstr>
      <vt:lpstr>Merge PR</vt:lpstr>
      <vt:lpstr>Useful commands</vt:lpstr>
      <vt:lpstr>Introduction to Docker</vt:lpstr>
      <vt:lpstr>What is Docker?</vt:lpstr>
      <vt:lpstr>The Docker Engine</vt:lpstr>
      <vt:lpstr>Let’s start playing with the client</vt:lpstr>
      <vt:lpstr>Replay</vt:lpstr>
      <vt:lpstr>More client commands </vt:lpstr>
      <vt:lpstr>And more client commands! </vt:lpstr>
      <vt:lpstr>A bit about images</vt:lpstr>
      <vt:lpstr>Let’s explore a bit the filesystem</vt:lpstr>
      <vt:lpstr>Let’s explore a bit the filesystem (II)</vt:lpstr>
      <vt:lpstr>Let’s explore a bit the filesystem (III)</vt:lpstr>
      <vt:lpstr>Let’s explore a bit the filesystem (IV)</vt:lpstr>
      <vt:lpstr>Image registry</vt:lpstr>
      <vt:lpstr>Configuring our containers</vt:lpstr>
      <vt:lpstr>About networking</vt:lpstr>
      <vt:lpstr>Let’s connect containers</vt:lpstr>
      <vt:lpstr>Question</vt:lpstr>
      <vt:lpstr>Port publishing</vt:lpstr>
      <vt:lpstr>What happened to the data?</vt:lpstr>
      <vt:lpstr>Working with volumes</vt:lpstr>
      <vt:lpstr>First test!</vt:lpstr>
      <vt:lpstr>Let’s go back to MariaDB!</vt:lpstr>
      <vt:lpstr>Check each container documentation!</vt:lpstr>
      <vt:lpstr>Alternative to volumes: specify host paths</vt:lpstr>
      <vt:lpstr>Tips for not running out of space!</vt:lpstr>
      <vt:lpstr>Introduction to Docker Compose</vt:lpstr>
      <vt:lpstr>Question</vt:lpstr>
      <vt:lpstr>Solution: Docker Compose</vt:lpstr>
      <vt:lpstr>Docker Compose yaml file</vt:lpstr>
      <vt:lpstr>Previous examples with Compose</vt:lpstr>
      <vt:lpstr>Previous examples with Compose</vt:lpstr>
      <vt:lpstr>Previous examples with Compose</vt:lpstr>
      <vt:lpstr>Previous examples with Compose</vt:lpstr>
      <vt:lpstr>Previous examples with Compose</vt:lpstr>
      <vt:lpstr>Previous examples with Compose</vt:lpstr>
      <vt:lpstr>Exercises</vt:lpstr>
      <vt:lpstr>Exercises</vt:lpstr>
      <vt:lpstr>Exercises</vt:lpstr>
      <vt:lpstr>Deliverables</vt:lpstr>
      <vt:lpstr>Deliverables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Bootcamp 2020</dc:title>
  <dc:creator/>
  <cp:lastModifiedBy/>
  <cp:revision>2</cp:revision>
  <dcterms:created xsi:type="dcterms:W3CDTF">2018-01-16T21:43:38Z</dcterms:created>
  <dcterms:modified xsi:type="dcterms:W3CDTF">2020-02-10T09:03:23Z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0x0101001F991D49BEFE3148A8AEFA4022020526</vt:lpwstr>
  </property>
</Properties>
</file>